
<file path=[Content_Types].xml><?xml version="1.0" encoding="utf-8"?>
<Types xmlns="http://schemas.openxmlformats.org/package/2006/content-types">
  <Default Extension="gif" ContentType="image/gif"/>
  <Default Extension="jpeg" ContentType="image/jpeg"/>
  <Default Extension="jpg" ContentType="image/jpeg"/>
  <Default Extension="MP3" ContentType="audio/m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60"/>
  </p:notesMasterIdLst>
  <p:sldIdLst>
    <p:sldId id="256" r:id="rId2"/>
    <p:sldId id="257" r:id="rId3"/>
    <p:sldId id="318" r:id="rId4"/>
    <p:sldId id="258" r:id="rId5"/>
    <p:sldId id="289" r:id="rId6"/>
    <p:sldId id="267" r:id="rId7"/>
    <p:sldId id="293" r:id="rId8"/>
    <p:sldId id="292" r:id="rId9"/>
    <p:sldId id="290" r:id="rId10"/>
    <p:sldId id="294" r:id="rId11"/>
    <p:sldId id="295" r:id="rId12"/>
    <p:sldId id="296" r:id="rId13"/>
    <p:sldId id="297" r:id="rId14"/>
    <p:sldId id="298" r:id="rId15"/>
    <p:sldId id="299" r:id="rId16"/>
    <p:sldId id="301" r:id="rId17"/>
    <p:sldId id="302" r:id="rId18"/>
    <p:sldId id="304" r:id="rId19"/>
    <p:sldId id="305" r:id="rId20"/>
    <p:sldId id="312" r:id="rId21"/>
    <p:sldId id="306" r:id="rId22"/>
    <p:sldId id="307" r:id="rId23"/>
    <p:sldId id="311" r:id="rId24"/>
    <p:sldId id="308" r:id="rId25"/>
    <p:sldId id="313" r:id="rId26"/>
    <p:sldId id="314" r:id="rId27"/>
    <p:sldId id="315" r:id="rId28"/>
    <p:sldId id="316" r:id="rId29"/>
    <p:sldId id="329" r:id="rId30"/>
    <p:sldId id="321" r:id="rId31"/>
    <p:sldId id="319" r:id="rId32"/>
    <p:sldId id="320" r:id="rId33"/>
    <p:sldId id="323" r:id="rId34"/>
    <p:sldId id="322" r:id="rId35"/>
    <p:sldId id="324" r:id="rId36"/>
    <p:sldId id="325" r:id="rId37"/>
    <p:sldId id="326" r:id="rId38"/>
    <p:sldId id="327" r:id="rId39"/>
    <p:sldId id="328" r:id="rId40"/>
    <p:sldId id="259" r:id="rId41"/>
    <p:sldId id="269" r:id="rId42"/>
    <p:sldId id="271" r:id="rId43"/>
    <p:sldId id="260" r:id="rId44"/>
    <p:sldId id="272" r:id="rId45"/>
    <p:sldId id="276" r:id="rId46"/>
    <p:sldId id="261" r:id="rId47"/>
    <p:sldId id="273" r:id="rId48"/>
    <p:sldId id="282" r:id="rId49"/>
    <p:sldId id="283" r:id="rId50"/>
    <p:sldId id="262" r:id="rId51"/>
    <p:sldId id="278" r:id="rId52"/>
    <p:sldId id="285" r:id="rId53"/>
    <p:sldId id="286" r:id="rId54"/>
    <p:sldId id="263" r:id="rId55"/>
    <p:sldId id="287" r:id="rId56"/>
    <p:sldId id="281" r:id="rId57"/>
    <p:sldId id="265" r:id="rId58"/>
    <p:sldId id="303" r:id="rId59"/>
  </p:sldIdLst>
  <p:sldSz cx="12192000" cy="6858000"/>
  <p:notesSz cx="6858000" cy="9144000"/>
  <p:custDataLst>
    <p:tags r:id="rId61"/>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0D3771A7-59DE-46F9-9425-C316430A1205}">
          <p14:sldIdLst>
            <p14:sldId id="256"/>
            <p14:sldId id="257"/>
            <p14:sldId id="318"/>
            <p14:sldId id="258"/>
          </p14:sldIdLst>
        </p14:section>
        <p14:section name="直线的扫描转换" id="{E16583BB-6229-4759-8EF1-255FC415F3D5}">
          <p14:sldIdLst>
            <p14:sldId id="289"/>
            <p14:sldId id="267"/>
            <p14:sldId id="293"/>
            <p14:sldId id="292"/>
            <p14:sldId id="290"/>
            <p14:sldId id="294"/>
            <p14:sldId id="295"/>
          </p14:sldIdLst>
        </p14:section>
        <p14:section name="圆的扫描转换" id="{4BB0F147-F73C-46EF-A757-EF237DE3E16C}">
          <p14:sldIdLst>
            <p14:sldId id="296"/>
            <p14:sldId id="297"/>
            <p14:sldId id="298"/>
            <p14:sldId id="299"/>
            <p14:sldId id="301"/>
            <p14:sldId id="302"/>
            <p14:sldId id="304"/>
          </p14:sldIdLst>
        </p14:section>
        <p14:section name="填充" id="{14D5C4BB-C769-4F5D-8AE0-2F8EC4C1435A}">
          <p14:sldIdLst>
            <p14:sldId id="305"/>
            <p14:sldId id="312"/>
            <p14:sldId id="306"/>
            <p14:sldId id="307"/>
            <p14:sldId id="311"/>
            <p14:sldId id="308"/>
            <p14:sldId id="313"/>
            <p14:sldId id="314"/>
            <p14:sldId id="315"/>
            <p14:sldId id="316"/>
            <p14:sldId id="329"/>
            <p14:sldId id="321"/>
            <p14:sldId id="319"/>
            <p14:sldId id="320"/>
          </p14:sldIdLst>
        </p14:section>
        <p14:section name="裁剪" id="{C9536192-F4FF-43A2-AA20-C16476C0B332}">
          <p14:sldIdLst>
            <p14:sldId id="323"/>
            <p14:sldId id="322"/>
            <p14:sldId id="324"/>
            <p14:sldId id="325"/>
            <p14:sldId id="326"/>
            <p14:sldId id="327"/>
            <p14:sldId id="328"/>
            <p14:sldId id="259"/>
            <p14:sldId id="269"/>
            <p14:sldId id="271"/>
            <p14:sldId id="260"/>
            <p14:sldId id="272"/>
            <p14:sldId id="276"/>
            <p14:sldId id="261"/>
            <p14:sldId id="273"/>
            <p14:sldId id="282"/>
            <p14:sldId id="283"/>
            <p14:sldId id="262"/>
            <p14:sldId id="278"/>
            <p14:sldId id="285"/>
            <p14:sldId id="286"/>
            <p14:sldId id="263"/>
            <p14:sldId id="287"/>
            <p14:sldId id="281"/>
            <p14:sldId id="265"/>
          </p14:sldIdLst>
        </p14:section>
        <p14:section name="结尾" id="{6C66711A-B75E-4204-8EBD-C0C3A2299B39}">
          <p14:sldIdLst>
            <p14:sldId id="303"/>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AEAE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525" autoAdjust="0"/>
    <p:restoredTop sz="94660"/>
  </p:normalViewPr>
  <p:slideViewPr>
    <p:cSldViewPr>
      <p:cViewPr varScale="1">
        <p:scale>
          <a:sx n="107" d="100"/>
          <a:sy n="107" d="100"/>
        </p:scale>
        <p:origin x="780" y="114"/>
      </p:cViewPr>
      <p:guideLst>
        <p:guide orient="horz" pos="2160"/>
        <p:guide pos="384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tags" Target="tags/tag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03B1F30-A2C1-478C-9FA2-073D4DC48B7D}" type="datetimeFigureOut">
              <a:rPr lang="zh-CN" altLang="en-US" smtClean="0"/>
              <a:t>2021/5/5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09AEFF8-A9D6-4BDA-A24A-832BDB70C229}" type="slidenum">
              <a:rPr lang="zh-CN" altLang="en-US" smtClean="0"/>
              <a:t>‹#›</a:t>
            </a:fld>
            <a:endParaRPr lang="zh-CN" altLang="en-US"/>
          </a:p>
        </p:txBody>
      </p:sp>
    </p:spTree>
    <p:extLst>
      <p:ext uri="{BB962C8B-B14F-4D97-AF65-F5344CB8AC3E}">
        <p14:creationId xmlns:p14="http://schemas.microsoft.com/office/powerpoint/2010/main" val="18446995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09AEFF8-A9D6-4BDA-A24A-832BDB70C229}" type="slidenum">
              <a:rPr lang="zh-CN" altLang="en-US" smtClean="0"/>
              <a:t>1</a:t>
            </a:fld>
            <a:endParaRPr lang="zh-CN" altLang="en-US"/>
          </a:p>
        </p:txBody>
      </p:sp>
    </p:spTree>
    <p:extLst>
      <p:ext uri="{BB962C8B-B14F-4D97-AF65-F5344CB8AC3E}">
        <p14:creationId xmlns:p14="http://schemas.microsoft.com/office/powerpoint/2010/main" val="23439061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09AEFF8-A9D6-4BDA-A24A-832BDB70C229}" type="slidenum">
              <a:rPr lang="zh-CN" altLang="en-US" smtClean="0"/>
              <a:t>10</a:t>
            </a:fld>
            <a:endParaRPr lang="zh-CN" altLang="en-US"/>
          </a:p>
        </p:txBody>
      </p:sp>
    </p:spTree>
    <p:extLst>
      <p:ext uri="{BB962C8B-B14F-4D97-AF65-F5344CB8AC3E}">
        <p14:creationId xmlns:p14="http://schemas.microsoft.com/office/powerpoint/2010/main" val="5375957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09AEFF8-A9D6-4BDA-A24A-832BDB70C229}" type="slidenum">
              <a:rPr lang="zh-CN" altLang="en-US" smtClean="0"/>
              <a:t>11</a:t>
            </a:fld>
            <a:endParaRPr lang="zh-CN" altLang="en-US"/>
          </a:p>
        </p:txBody>
      </p:sp>
    </p:spTree>
    <p:extLst>
      <p:ext uri="{BB962C8B-B14F-4D97-AF65-F5344CB8AC3E}">
        <p14:creationId xmlns:p14="http://schemas.microsoft.com/office/powerpoint/2010/main" val="35425334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09AEFF8-A9D6-4BDA-A24A-832BDB70C229}" type="slidenum">
              <a:rPr lang="zh-CN" altLang="en-US" smtClean="0"/>
              <a:t>12</a:t>
            </a:fld>
            <a:endParaRPr lang="zh-CN" altLang="en-US"/>
          </a:p>
        </p:txBody>
      </p:sp>
    </p:spTree>
    <p:extLst>
      <p:ext uri="{BB962C8B-B14F-4D97-AF65-F5344CB8AC3E}">
        <p14:creationId xmlns:p14="http://schemas.microsoft.com/office/powerpoint/2010/main" val="19073458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09AEFF8-A9D6-4BDA-A24A-832BDB70C229}" type="slidenum">
              <a:rPr lang="zh-CN" altLang="en-US" smtClean="0"/>
              <a:t>13</a:t>
            </a:fld>
            <a:endParaRPr lang="zh-CN" altLang="en-US"/>
          </a:p>
        </p:txBody>
      </p:sp>
    </p:spTree>
    <p:extLst>
      <p:ext uri="{BB962C8B-B14F-4D97-AF65-F5344CB8AC3E}">
        <p14:creationId xmlns:p14="http://schemas.microsoft.com/office/powerpoint/2010/main" val="9000337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09AEFF8-A9D6-4BDA-A24A-832BDB70C229}" type="slidenum">
              <a:rPr lang="zh-CN" altLang="en-US" smtClean="0"/>
              <a:t>14</a:t>
            </a:fld>
            <a:endParaRPr lang="zh-CN" altLang="en-US"/>
          </a:p>
        </p:txBody>
      </p:sp>
    </p:spTree>
    <p:extLst>
      <p:ext uri="{BB962C8B-B14F-4D97-AF65-F5344CB8AC3E}">
        <p14:creationId xmlns:p14="http://schemas.microsoft.com/office/powerpoint/2010/main" val="34453938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09AEFF8-A9D6-4BDA-A24A-832BDB70C229}" type="slidenum">
              <a:rPr lang="zh-CN" altLang="en-US" smtClean="0"/>
              <a:t>15</a:t>
            </a:fld>
            <a:endParaRPr lang="zh-CN" altLang="en-US"/>
          </a:p>
        </p:txBody>
      </p:sp>
    </p:spTree>
    <p:extLst>
      <p:ext uri="{BB962C8B-B14F-4D97-AF65-F5344CB8AC3E}">
        <p14:creationId xmlns:p14="http://schemas.microsoft.com/office/powerpoint/2010/main" val="32918159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09AEFF8-A9D6-4BDA-A24A-832BDB70C229}" type="slidenum">
              <a:rPr lang="zh-CN" altLang="en-US" smtClean="0"/>
              <a:t>16</a:t>
            </a:fld>
            <a:endParaRPr lang="zh-CN" altLang="en-US"/>
          </a:p>
        </p:txBody>
      </p:sp>
    </p:spTree>
    <p:extLst>
      <p:ext uri="{BB962C8B-B14F-4D97-AF65-F5344CB8AC3E}">
        <p14:creationId xmlns:p14="http://schemas.microsoft.com/office/powerpoint/2010/main" val="11461102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09AEFF8-A9D6-4BDA-A24A-832BDB70C229}" type="slidenum">
              <a:rPr lang="zh-CN" altLang="en-US" smtClean="0"/>
              <a:t>17</a:t>
            </a:fld>
            <a:endParaRPr lang="zh-CN" altLang="en-US"/>
          </a:p>
        </p:txBody>
      </p:sp>
    </p:spTree>
    <p:extLst>
      <p:ext uri="{BB962C8B-B14F-4D97-AF65-F5344CB8AC3E}">
        <p14:creationId xmlns:p14="http://schemas.microsoft.com/office/powerpoint/2010/main" val="34233650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09AEFF8-A9D6-4BDA-A24A-832BDB70C229}" type="slidenum">
              <a:rPr lang="zh-CN" altLang="en-US" smtClean="0"/>
              <a:t>18</a:t>
            </a:fld>
            <a:endParaRPr lang="zh-CN" altLang="en-US"/>
          </a:p>
        </p:txBody>
      </p:sp>
    </p:spTree>
    <p:extLst>
      <p:ext uri="{BB962C8B-B14F-4D97-AF65-F5344CB8AC3E}">
        <p14:creationId xmlns:p14="http://schemas.microsoft.com/office/powerpoint/2010/main" val="8813174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09AEFF8-A9D6-4BDA-A24A-832BDB70C229}" type="slidenum">
              <a:rPr lang="zh-CN" altLang="en-US" smtClean="0"/>
              <a:t>19</a:t>
            </a:fld>
            <a:endParaRPr lang="zh-CN" altLang="en-US"/>
          </a:p>
        </p:txBody>
      </p:sp>
    </p:spTree>
    <p:extLst>
      <p:ext uri="{BB962C8B-B14F-4D97-AF65-F5344CB8AC3E}">
        <p14:creationId xmlns:p14="http://schemas.microsoft.com/office/powerpoint/2010/main" val="5821971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09AEFF8-A9D6-4BDA-A24A-832BDB70C229}" type="slidenum">
              <a:rPr lang="zh-CN" altLang="en-US" smtClean="0"/>
              <a:t>2</a:t>
            </a:fld>
            <a:endParaRPr lang="zh-CN" altLang="en-US"/>
          </a:p>
        </p:txBody>
      </p:sp>
    </p:spTree>
    <p:extLst>
      <p:ext uri="{BB962C8B-B14F-4D97-AF65-F5344CB8AC3E}">
        <p14:creationId xmlns:p14="http://schemas.microsoft.com/office/powerpoint/2010/main" val="148719375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09AEFF8-A9D6-4BDA-A24A-832BDB70C229}" type="slidenum">
              <a:rPr lang="zh-CN" altLang="en-US" smtClean="0"/>
              <a:t>20</a:t>
            </a:fld>
            <a:endParaRPr lang="zh-CN" altLang="en-US"/>
          </a:p>
        </p:txBody>
      </p:sp>
    </p:spTree>
    <p:extLst>
      <p:ext uri="{BB962C8B-B14F-4D97-AF65-F5344CB8AC3E}">
        <p14:creationId xmlns:p14="http://schemas.microsoft.com/office/powerpoint/2010/main" val="145723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09AEFF8-A9D6-4BDA-A24A-832BDB70C229}" type="slidenum">
              <a:rPr lang="zh-CN" altLang="en-US" smtClean="0"/>
              <a:t>21</a:t>
            </a:fld>
            <a:endParaRPr lang="zh-CN" altLang="en-US"/>
          </a:p>
        </p:txBody>
      </p:sp>
    </p:spTree>
    <p:extLst>
      <p:ext uri="{BB962C8B-B14F-4D97-AF65-F5344CB8AC3E}">
        <p14:creationId xmlns:p14="http://schemas.microsoft.com/office/powerpoint/2010/main" val="334443060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09AEFF8-A9D6-4BDA-A24A-832BDB70C229}" type="slidenum">
              <a:rPr lang="zh-CN" altLang="en-US" smtClean="0"/>
              <a:t>22</a:t>
            </a:fld>
            <a:endParaRPr lang="zh-CN" altLang="en-US"/>
          </a:p>
        </p:txBody>
      </p:sp>
    </p:spTree>
    <p:extLst>
      <p:ext uri="{BB962C8B-B14F-4D97-AF65-F5344CB8AC3E}">
        <p14:creationId xmlns:p14="http://schemas.microsoft.com/office/powerpoint/2010/main" val="232914710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09AEFF8-A9D6-4BDA-A24A-832BDB70C229}" type="slidenum">
              <a:rPr lang="zh-CN" altLang="en-US" smtClean="0"/>
              <a:t>23</a:t>
            </a:fld>
            <a:endParaRPr lang="zh-CN" altLang="en-US"/>
          </a:p>
        </p:txBody>
      </p:sp>
    </p:spTree>
    <p:extLst>
      <p:ext uri="{BB962C8B-B14F-4D97-AF65-F5344CB8AC3E}">
        <p14:creationId xmlns:p14="http://schemas.microsoft.com/office/powerpoint/2010/main" val="374977005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09AEFF8-A9D6-4BDA-A24A-832BDB70C229}" type="slidenum">
              <a:rPr lang="zh-CN" altLang="en-US" smtClean="0"/>
              <a:t>24</a:t>
            </a:fld>
            <a:endParaRPr lang="zh-CN" altLang="en-US"/>
          </a:p>
        </p:txBody>
      </p:sp>
    </p:spTree>
    <p:extLst>
      <p:ext uri="{BB962C8B-B14F-4D97-AF65-F5344CB8AC3E}">
        <p14:creationId xmlns:p14="http://schemas.microsoft.com/office/powerpoint/2010/main" val="270852321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09AEFF8-A9D6-4BDA-A24A-832BDB70C229}" type="slidenum">
              <a:rPr lang="zh-CN" altLang="en-US" smtClean="0"/>
              <a:t>25</a:t>
            </a:fld>
            <a:endParaRPr lang="zh-CN" altLang="en-US"/>
          </a:p>
        </p:txBody>
      </p:sp>
    </p:spTree>
    <p:extLst>
      <p:ext uri="{BB962C8B-B14F-4D97-AF65-F5344CB8AC3E}">
        <p14:creationId xmlns:p14="http://schemas.microsoft.com/office/powerpoint/2010/main" val="289862784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09AEFF8-A9D6-4BDA-A24A-832BDB70C229}" type="slidenum">
              <a:rPr lang="zh-CN" altLang="en-US" smtClean="0"/>
              <a:t>26</a:t>
            </a:fld>
            <a:endParaRPr lang="zh-CN" altLang="en-US"/>
          </a:p>
        </p:txBody>
      </p:sp>
    </p:spTree>
    <p:extLst>
      <p:ext uri="{BB962C8B-B14F-4D97-AF65-F5344CB8AC3E}">
        <p14:creationId xmlns:p14="http://schemas.microsoft.com/office/powerpoint/2010/main" val="387257489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09AEFF8-A9D6-4BDA-A24A-832BDB70C229}" type="slidenum">
              <a:rPr lang="zh-CN" altLang="en-US" smtClean="0"/>
              <a:t>27</a:t>
            </a:fld>
            <a:endParaRPr lang="zh-CN" altLang="en-US"/>
          </a:p>
        </p:txBody>
      </p:sp>
    </p:spTree>
    <p:extLst>
      <p:ext uri="{BB962C8B-B14F-4D97-AF65-F5344CB8AC3E}">
        <p14:creationId xmlns:p14="http://schemas.microsoft.com/office/powerpoint/2010/main" val="315764900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09AEFF8-A9D6-4BDA-A24A-832BDB70C229}" type="slidenum">
              <a:rPr lang="zh-CN" altLang="en-US" smtClean="0"/>
              <a:t>28</a:t>
            </a:fld>
            <a:endParaRPr lang="zh-CN" altLang="en-US"/>
          </a:p>
        </p:txBody>
      </p:sp>
    </p:spTree>
    <p:extLst>
      <p:ext uri="{BB962C8B-B14F-4D97-AF65-F5344CB8AC3E}">
        <p14:creationId xmlns:p14="http://schemas.microsoft.com/office/powerpoint/2010/main" val="171864554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09AEFF8-A9D6-4BDA-A24A-832BDB70C229}" type="slidenum">
              <a:rPr lang="zh-CN" altLang="en-US" smtClean="0"/>
              <a:t>29</a:t>
            </a:fld>
            <a:endParaRPr lang="zh-CN" altLang="en-US"/>
          </a:p>
        </p:txBody>
      </p:sp>
    </p:spTree>
    <p:extLst>
      <p:ext uri="{BB962C8B-B14F-4D97-AF65-F5344CB8AC3E}">
        <p14:creationId xmlns:p14="http://schemas.microsoft.com/office/powerpoint/2010/main" val="36509884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09AEFF8-A9D6-4BDA-A24A-832BDB70C229}" type="slidenum">
              <a:rPr lang="zh-CN" altLang="en-US" smtClean="0"/>
              <a:t>3</a:t>
            </a:fld>
            <a:endParaRPr lang="zh-CN" altLang="en-US"/>
          </a:p>
        </p:txBody>
      </p:sp>
    </p:spTree>
    <p:extLst>
      <p:ext uri="{BB962C8B-B14F-4D97-AF65-F5344CB8AC3E}">
        <p14:creationId xmlns:p14="http://schemas.microsoft.com/office/powerpoint/2010/main" val="46617245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09AEFF8-A9D6-4BDA-A24A-832BDB70C229}" type="slidenum">
              <a:rPr lang="zh-CN" altLang="en-US" smtClean="0"/>
              <a:t>30</a:t>
            </a:fld>
            <a:endParaRPr lang="zh-CN" altLang="en-US"/>
          </a:p>
        </p:txBody>
      </p:sp>
    </p:spTree>
    <p:extLst>
      <p:ext uri="{BB962C8B-B14F-4D97-AF65-F5344CB8AC3E}">
        <p14:creationId xmlns:p14="http://schemas.microsoft.com/office/powerpoint/2010/main" val="233767630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09AEFF8-A9D6-4BDA-A24A-832BDB70C229}" type="slidenum">
              <a:rPr lang="zh-CN" altLang="en-US" smtClean="0"/>
              <a:t>31</a:t>
            </a:fld>
            <a:endParaRPr lang="zh-CN" altLang="en-US"/>
          </a:p>
        </p:txBody>
      </p:sp>
    </p:spTree>
    <p:extLst>
      <p:ext uri="{BB962C8B-B14F-4D97-AF65-F5344CB8AC3E}">
        <p14:creationId xmlns:p14="http://schemas.microsoft.com/office/powerpoint/2010/main" val="416278250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09AEFF8-A9D6-4BDA-A24A-832BDB70C229}" type="slidenum">
              <a:rPr lang="zh-CN" altLang="en-US" smtClean="0"/>
              <a:t>32</a:t>
            </a:fld>
            <a:endParaRPr lang="zh-CN" altLang="en-US"/>
          </a:p>
        </p:txBody>
      </p:sp>
    </p:spTree>
    <p:extLst>
      <p:ext uri="{BB962C8B-B14F-4D97-AF65-F5344CB8AC3E}">
        <p14:creationId xmlns:p14="http://schemas.microsoft.com/office/powerpoint/2010/main" val="286126286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09AEFF8-A9D6-4BDA-A24A-832BDB70C229}" type="slidenum">
              <a:rPr lang="zh-CN" altLang="en-US" smtClean="0"/>
              <a:t>33</a:t>
            </a:fld>
            <a:endParaRPr lang="zh-CN" altLang="en-US"/>
          </a:p>
        </p:txBody>
      </p:sp>
    </p:spTree>
    <p:extLst>
      <p:ext uri="{BB962C8B-B14F-4D97-AF65-F5344CB8AC3E}">
        <p14:creationId xmlns:p14="http://schemas.microsoft.com/office/powerpoint/2010/main" val="365445298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09AEFF8-A9D6-4BDA-A24A-832BDB70C229}" type="slidenum">
              <a:rPr lang="zh-CN" altLang="en-US" smtClean="0"/>
              <a:t>34</a:t>
            </a:fld>
            <a:endParaRPr lang="zh-CN" altLang="en-US"/>
          </a:p>
        </p:txBody>
      </p:sp>
    </p:spTree>
    <p:extLst>
      <p:ext uri="{BB962C8B-B14F-4D97-AF65-F5344CB8AC3E}">
        <p14:creationId xmlns:p14="http://schemas.microsoft.com/office/powerpoint/2010/main" val="147195119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09AEFF8-A9D6-4BDA-A24A-832BDB70C229}" type="slidenum">
              <a:rPr lang="zh-CN" altLang="en-US" smtClean="0"/>
              <a:t>35</a:t>
            </a:fld>
            <a:endParaRPr lang="zh-CN" altLang="en-US"/>
          </a:p>
        </p:txBody>
      </p:sp>
    </p:spTree>
    <p:extLst>
      <p:ext uri="{BB962C8B-B14F-4D97-AF65-F5344CB8AC3E}">
        <p14:creationId xmlns:p14="http://schemas.microsoft.com/office/powerpoint/2010/main" val="346098393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09AEFF8-A9D6-4BDA-A24A-832BDB70C229}" type="slidenum">
              <a:rPr lang="zh-CN" altLang="en-US" smtClean="0"/>
              <a:t>36</a:t>
            </a:fld>
            <a:endParaRPr lang="zh-CN" altLang="en-US"/>
          </a:p>
        </p:txBody>
      </p:sp>
    </p:spTree>
    <p:extLst>
      <p:ext uri="{BB962C8B-B14F-4D97-AF65-F5344CB8AC3E}">
        <p14:creationId xmlns:p14="http://schemas.microsoft.com/office/powerpoint/2010/main" val="274849919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09AEFF8-A9D6-4BDA-A24A-832BDB70C229}" type="slidenum">
              <a:rPr lang="zh-CN" altLang="en-US" smtClean="0"/>
              <a:t>37</a:t>
            </a:fld>
            <a:endParaRPr lang="zh-CN" altLang="en-US"/>
          </a:p>
        </p:txBody>
      </p:sp>
    </p:spTree>
    <p:extLst>
      <p:ext uri="{BB962C8B-B14F-4D97-AF65-F5344CB8AC3E}">
        <p14:creationId xmlns:p14="http://schemas.microsoft.com/office/powerpoint/2010/main" val="14430100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09AEFF8-A9D6-4BDA-A24A-832BDB70C229}" type="slidenum">
              <a:rPr lang="zh-CN" altLang="en-US" smtClean="0"/>
              <a:t>38</a:t>
            </a:fld>
            <a:endParaRPr lang="zh-CN" altLang="en-US"/>
          </a:p>
        </p:txBody>
      </p:sp>
    </p:spTree>
    <p:extLst>
      <p:ext uri="{BB962C8B-B14F-4D97-AF65-F5344CB8AC3E}">
        <p14:creationId xmlns:p14="http://schemas.microsoft.com/office/powerpoint/2010/main" val="261625146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09AEFF8-A9D6-4BDA-A24A-832BDB70C229}" type="slidenum">
              <a:rPr lang="zh-CN" altLang="en-US" smtClean="0"/>
              <a:t>39</a:t>
            </a:fld>
            <a:endParaRPr lang="zh-CN" altLang="en-US"/>
          </a:p>
        </p:txBody>
      </p:sp>
    </p:spTree>
    <p:extLst>
      <p:ext uri="{BB962C8B-B14F-4D97-AF65-F5344CB8AC3E}">
        <p14:creationId xmlns:p14="http://schemas.microsoft.com/office/powerpoint/2010/main" val="29617975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09AEFF8-A9D6-4BDA-A24A-832BDB70C229}" type="slidenum">
              <a:rPr lang="zh-CN" altLang="en-US" smtClean="0"/>
              <a:t>4</a:t>
            </a:fld>
            <a:endParaRPr lang="zh-CN" altLang="en-US"/>
          </a:p>
        </p:txBody>
      </p:sp>
    </p:spTree>
    <p:extLst>
      <p:ext uri="{BB962C8B-B14F-4D97-AF65-F5344CB8AC3E}">
        <p14:creationId xmlns:p14="http://schemas.microsoft.com/office/powerpoint/2010/main" val="173744437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09AEFF8-A9D6-4BDA-A24A-832BDB70C229}" type="slidenum">
              <a:rPr lang="zh-CN" altLang="en-US" smtClean="0"/>
              <a:t>40</a:t>
            </a:fld>
            <a:endParaRPr lang="zh-CN" altLang="en-US"/>
          </a:p>
        </p:txBody>
      </p:sp>
    </p:spTree>
    <p:extLst>
      <p:ext uri="{BB962C8B-B14F-4D97-AF65-F5344CB8AC3E}">
        <p14:creationId xmlns:p14="http://schemas.microsoft.com/office/powerpoint/2010/main" val="228359733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09AEFF8-A9D6-4BDA-A24A-832BDB70C229}" type="slidenum">
              <a:rPr lang="zh-CN" altLang="en-US" smtClean="0"/>
              <a:t>41</a:t>
            </a:fld>
            <a:endParaRPr lang="zh-CN" altLang="en-US"/>
          </a:p>
        </p:txBody>
      </p:sp>
    </p:spTree>
    <p:extLst>
      <p:ext uri="{BB962C8B-B14F-4D97-AF65-F5344CB8AC3E}">
        <p14:creationId xmlns:p14="http://schemas.microsoft.com/office/powerpoint/2010/main" val="94679027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09AEFF8-A9D6-4BDA-A24A-832BDB70C229}" type="slidenum">
              <a:rPr lang="zh-CN" altLang="en-US" smtClean="0"/>
              <a:t>42</a:t>
            </a:fld>
            <a:endParaRPr lang="zh-CN" altLang="en-US"/>
          </a:p>
        </p:txBody>
      </p:sp>
    </p:spTree>
    <p:extLst>
      <p:ext uri="{BB962C8B-B14F-4D97-AF65-F5344CB8AC3E}">
        <p14:creationId xmlns:p14="http://schemas.microsoft.com/office/powerpoint/2010/main" val="168446054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09AEFF8-A9D6-4BDA-A24A-832BDB70C229}" type="slidenum">
              <a:rPr lang="zh-CN" altLang="en-US" smtClean="0"/>
              <a:t>43</a:t>
            </a:fld>
            <a:endParaRPr lang="zh-CN" altLang="en-US"/>
          </a:p>
        </p:txBody>
      </p:sp>
    </p:spTree>
    <p:extLst>
      <p:ext uri="{BB962C8B-B14F-4D97-AF65-F5344CB8AC3E}">
        <p14:creationId xmlns:p14="http://schemas.microsoft.com/office/powerpoint/2010/main" val="251859525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09AEFF8-A9D6-4BDA-A24A-832BDB70C229}" type="slidenum">
              <a:rPr lang="zh-CN" altLang="en-US" smtClean="0"/>
              <a:t>44</a:t>
            </a:fld>
            <a:endParaRPr lang="zh-CN" altLang="en-US"/>
          </a:p>
        </p:txBody>
      </p:sp>
    </p:spTree>
    <p:extLst>
      <p:ext uri="{BB962C8B-B14F-4D97-AF65-F5344CB8AC3E}">
        <p14:creationId xmlns:p14="http://schemas.microsoft.com/office/powerpoint/2010/main" val="52557764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09AEFF8-A9D6-4BDA-A24A-832BDB70C229}" type="slidenum">
              <a:rPr lang="zh-CN" altLang="en-US" smtClean="0"/>
              <a:t>45</a:t>
            </a:fld>
            <a:endParaRPr lang="zh-CN" altLang="en-US"/>
          </a:p>
        </p:txBody>
      </p:sp>
    </p:spTree>
    <p:extLst>
      <p:ext uri="{BB962C8B-B14F-4D97-AF65-F5344CB8AC3E}">
        <p14:creationId xmlns:p14="http://schemas.microsoft.com/office/powerpoint/2010/main" val="190286889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09AEFF8-A9D6-4BDA-A24A-832BDB70C229}" type="slidenum">
              <a:rPr lang="zh-CN" altLang="en-US" smtClean="0"/>
              <a:t>46</a:t>
            </a:fld>
            <a:endParaRPr lang="zh-CN" altLang="en-US"/>
          </a:p>
        </p:txBody>
      </p:sp>
    </p:spTree>
    <p:extLst>
      <p:ext uri="{BB962C8B-B14F-4D97-AF65-F5344CB8AC3E}">
        <p14:creationId xmlns:p14="http://schemas.microsoft.com/office/powerpoint/2010/main" val="176342389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09AEFF8-A9D6-4BDA-A24A-832BDB70C229}" type="slidenum">
              <a:rPr lang="zh-CN" altLang="en-US" smtClean="0"/>
              <a:t>47</a:t>
            </a:fld>
            <a:endParaRPr lang="zh-CN" altLang="en-US"/>
          </a:p>
        </p:txBody>
      </p:sp>
    </p:spTree>
    <p:extLst>
      <p:ext uri="{BB962C8B-B14F-4D97-AF65-F5344CB8AC3E}">
        <p14:creationId xmlns:p14="http://schemas.microsoft.com/office/powerpoint/2010/main" val="89506373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09AEFF8-A9D6-4BDA-A24A-832BDB70C229}" type="slidenum">
              <a:rPr lang="zh-CN" altLang="en-US" smtClean="0"/>
              <a:t>48</a:t>
            </a:fld>
            <a:endParaRPr lang="zh-CN" altLang="en-US"/>
          </a:p>
        </p:txBody>
      </p:sp>
    </p:spTree>
    <p:extLst>
      <p:ext uri="{BB962C8B-B14F-4D97-AF65-F5344CB8AC3E}">
        <p14:creationId xmlns:p14="http://schemas.microsoft.com/office/powerpoint/2010/main" val="195651932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09AEFF8-A9D6-4BDA-A24A-832BDB70C229}" type="slidenum">
              <a:rPr lang="zh-CN" altLang="en-US" smtClean="0"/>
              <a:t>49</a:t>
            </a:fld>
            <a:endParaRPr lang="zh-CN" altLang="en-US"/>
          </a:p>
        </p:txBody>
      </p:sp>
    </p:spTree>
    <p:extLst>
      <p:ext uri="{BB962C8B-B14F-4D97-AF65-F5344CB8AC3E}">
        <p14:creationId xmlns:p14="http://schemas.microsoft.com/office/powerpoint/2010/main" val="2073091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09AEFF8-A9D6-4BDA-A24A-832BDB70C229}" type="slidenum">
              <a:rPr lang="zh-CN" altLang="en-US" smtClean="0"/>
              <a:t>5</a:t>
            </a:fld>
            <a:endParaRPr lang="zh-CN" altLang="en-US"/>
          </a:p>
        </p:txBody>
      </p:sp>
    </p:spTree>
    <p:extLst>
      <p:ext uri="{BB962C8B-B14F-4D97-AF65-F5344CB8AC3E}">
        <p14:creationId xmlns:p14="http://schemas.microsoft.com/office/powerpoint/2010/main" val="187547324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09AEFF8-A9D6-4BDA-A24A-832BDB70C229}" type="slidenum">
              <a:rPr lang="zh-CN" altLang="en-US" smtClean="0"/>
              <a:t>50</a:t>
            </a:fld>
            <a:endParaRPr lang="zh-CN" altLang="en-US"/>
          </a:p>
        </p:txBody>
      </p:sp>
    </p:spTree>
    <p:extLst>
      <p:ext uri="{BB962C8B-B14F-4D97-AF65-F5344CB8AC3E}">
        <p14:creationId xmlns:p14="http://schemas.microsoft.com/office/powerpoint/2010/main" val="300554060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09AEFF8-A9D6-4BDA-A24A-832BDB70C229}" type="slidenum">
              <a:rPr lang="zh-CN" altLang="en-US" smtClean="0"/>
              <a:t>51</a:t>
            </a:fld>
            <a:endParaRPr lang="zh-CN" altLang="en-US"/>
          </a:p>
        </p:txBody>
      </p:sp>
    </p:spTree>
    <p:extLst>
      <p:ext uri="{BB962C8B-B14F-4D97-AF65-F5344CB8AC3E}">
        <p14:creationId xmlns:p14="http://schemas.microsoft.com/office/powerpoint/2010/main" val="6719091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09AEFF8-A9D6-4BDA-A24A-832BDB70C229}" type="slidenum">
              <a:rPr lang="zh-CN" altLang="en-US" smtClean="0"/>
              <a:t>52</a:t>
            </a:fld>
            <a:endParaRPr lang="zh-CN" altLang="en-US"/>
          </a:p>
        </p:txBody>
      </p:sp>
    </p:spTree>
    <p:extLst>
      <p:ext uri="{BB962C8B-B14F-4D97-AF65-F5344CB8AC3E}">
        <p14:creationId xmlns:p14="http://schemas.microsoft.com/office/powerpoint/2010/main" val="171172928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09AEFF8-A9D6-4BDA-A24A-832BDB70C229}" type="slidenum">
              <a:rPr lang="zh-CN" altLang="en-US" smtClean="0"/>
              <a:t>53</a:t>
            </a:fld>
            <a:endParaRPr lang="zh-CN" altLang="en-US"/>
          </a:p>
        </p:txBody>
      </p:sp>
    </p:spTree>
    <p:extLst>
      <p:ext uri="{BB962C8B-B14F-4D97-AF65-F5344CB8AC3E}">
        <p14:creationId xmlns:p14="http://schemas.microsoft.com/office/powerpoint/2010/main" val="79860445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09AEFF8-A9D6-4BDA-A24A-832BDB70C229}" type="slidenum">
              <a:rPr lang="zh-CN" altLang="en-US" smtClean="0"/>
              <a:t>54</a:t>
            </a:fld>
            <a:endParaRPr lang="zh-CN" altLang="en-US"/>
          </a:p>
        </p:txBody>
      </p:sp>
    </p:spTree>
    <p:extLst>
      <p:ext uri="{BB962C8B-B14F-4D97-AF65-F5344CB8AC3E}">
        <p14:creationId xmlns:p14="http://schemas.microsoft.com/office/powerpoint/2010/main" val="185854857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09AEFF8-A9D6-4BDA-A24A-832BDB70C229}" type="slidenum">
              <a:rPr lang="zh-CN" altLang="en-US" smtClean="0"/>
              <a:t>55</a:t>
            </a:fld>
            <a:endParaRPr lang="zh-CN" altLang="en-US"/>
          </a:p>
        </p:txBody>
      </p:sp>
    </p:spTree>
    <p:extLst>
      <p:ext uri="{BB962C8B-B14F-4D97-AF65-F5344CB8AC3E}">
        <p14:creationId xmlns:p14="http://schemas.microsoft.com/office/powerpoint/2010/main" val="114963544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09AEFF8-A9D6-4BDA-A24A-832BDB70C229}" type="slidenum">
              <a:rPr lang="zh-CN" altLang="en-US" smtClean="0"/>
              <a:t>56</a:t>
            </a:fld>
            <a:endParaRPr lang="zh-CN" altLang="en-US"/>
          </a:p>
        </p:txBody>
      </p:sp>
    </p:spTree>
    <p:extLst>
      <p:ext uri="{BB962C8B-B14F-4D97-AF65-F5344CB8AC3E}">
        <p14:creationId xmlns:p14="http://schemas.microsoft.com/office/powerpoint/2010/main" val="46302187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09AEFF8-A9D6-4BDA-A24A-832BDB70C229}" type="slidenum">
              <a:rPr lang="zh-CN" altLang="en-US" smtClean="0"/>
              <a:t>57</a:t>
            </a:fld>
            <a:endParaRPr lang="zh-CN" altLang="en-US"/>
          </a:p>
        </p:txBody>
      </p:sp>
    </p:spTree>
    <p:extLst>
      <p:ext uri="{BB962C8B-B14F-4D97-AF65-F5344CB8AC3E}">
        <p14:creationId xmlns:p14="http://schemas.microsoft.com/office/powerpoint/2010/main" val="60052723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09AEFF8-A9D6-4BDA-A24A-832BDB70C229}" type="slidenum">
              <a:rPr lang="zh-CN" altLang="en-US" smtClean="0"/>
              <a:t>58</a:t>
            </a:fld>
            <a:endParaRPr lang="zh-CN" altLang="en-US"/>
          </a:p>
        </p:txBody>
      </p:sp>
    </p:spTree>
    <p:extLst>
      <p:ext uri="{BB962C8B-B14F-4D97-AF65-F5344CB8AC3E}">
        <p14:creationId xmlns:p14="http://schemas.microsoft.com/office/powerpoint/2010/main" val="35186056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09AEFF8-A9D6-4BDA-A24A-832BDB70C229}" type="slidenum">
              <a:rPr lang="zh-CN" altLang="en-US" smtClean="0"/>
              <a:t>6</a:t>
            </a:fld>
            <a:endParaRPr lang="zh-CN" altLang="en-US"/>
          </a:p>
        </p:txBody>
      </p:sp>
    </p:spTree>
    <p:extLst>
      <p:ext uri="{BB962C8B-B14F-4D97-AF65-F5344CB8AC3E}">
        <p14:creationId xmlns:p14="http://schemas.microsoft.com/office/powerpoint/2010/main" val="23416085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09AEFF8-A9D6-4BDA-A24A-832BDB70C229}" type="slidenum">
              <a:rPr lang="zh-CN" altLang="en-US" smtClean="0"/>
              <a:t>7</a:t>
            </a:fld>
            <a:endParaRPr lang="zh-CN" altLang="en-US"/>
          </a:p>
        </p:txBody>
      </p:sp>
    </p:spTree>
    <p:extLst>
      <p:ext uri="{BB962C8B-B14F-4D97-AF65-F5344CB8AC3E}">
        <p14:creationId xmlns:p14="http://schemas.microsoft.com/office/powerpoint/2010/main" val="8484990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09AEFF8-A9D6-4BDA-A24A-832BDB70C229}" type="slidenum">
              <a:rPr lang="zh-CN" altLang="en-US" smtClean="0"/>
              <a:t>8</a:t>
            </a:fld>
            <a:endParaRPr lang="zh-CN" altLang="en-US"/>
          </a:p>
        </p:txBody>
      </p:sp>
    </p:spTree>
    <p:extLst>
      <p:ext uri="{BB962C8B-B14F-4D97-AF65-F5344CB8AC3E}">
        <p14:creationId xmlns:p14="http://schemas.microsoft.com/office/powerpoint/2010/main" val="11240939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09AEFF8-A9D6-4BDA-A24A-832BDB70C229}" type="slidenum">
              <a:rPr lang="zh-CN" altLang="en-US" smtClean="0"/>
              <a:t>9</a:t>
            </a:fld>
            <a:endParaRPr lang="zh-CN" altLang="en-US"/>
          </a:p>
        </p:txBody>
      </p:sp>
    </p:spTree>
    <p:extLst>
      <p:ext uri="{BB962C8B-B14F-4D97-AF65-F5344CB8AC3E}">
        <p14:creationId xmlns:p14="http://schemas.microsoft.com/office/powerpoint/2010/main" val="28905036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6FD46EE5-268D-471D-B947-D13DA9B4CE5A}" type="datetime1">
              <a:rPr lang="zh-CN" altLang="en-US" smtClean="0"/>
              <a:t>2021/5/5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内页版式">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53A34AF9-1664-4634-98DD-8A193B72BA2B}" type="datetime1">
              <a:rPr lang="zh-CN" altLang="en-US" smtClean="0"/>
              <a:t>2021/5/5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36957108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9BCE156-0F35-4A58-B0EF-48ABD7BC9BC2}" type="datetime1">
              <a:rPr lang="zh-CN" altLang="en-US" smtClean="0"/>
              <a:t>2021/5/5</a:t>
            </a:fld>
            <a:endParaRPr lang="zh-CN" altLang="en-US"/>
          </a:p>
        </p:txBody>
      </p:sp>
      <p:sp>
        <p:nvSpPr>
          <p:cNvPr id="5" name="页脚占位符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t>‹#›</a:t>
            </a:fld>
            <a:endParaRPr lang="zh-CN" altLang="en-US"/>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P3"/><Relationship Id="rId1" Type="http://schemas.microsoft.com/office/2007/relationships/media" Target="../media/media1.MP3"/><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28.png"/><Relationship Id="rId3" Type="http://schemas.openxmlformats.org/officeDocument/2006/relationships/image" Target="../media/image18.png"/><Relationship Id="rId7" Type="http://schemas.openxmlformats.org/officeDocument/2006/relationships/image" Target="../media/image22.png"/><Relationship Id="rId12"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1.png"/><Relationship Id="rId11" Type="http://schemas.openxmlformats.org/officeDocument/2006/relationships/image" Target="../media/image26.png"/><Relationship Id="rId5" Type="http://schemas.openxmlformats.org/officeDocument/2006/relationships/image" Target="../media/image20.pn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png"/></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1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15.xml.rels><?xml version="1.0" encoding="UTF-8" standalone="yes"?>
<Relationships xmlns="http://schemas.openxmlformats.org/package/2006/relationships"><Relationship Id="rId8" Type="http://schemas.openxmlformats.org/officeDocument/2006/relationships/image" Target="../media/image43.png"/><Relationship Id="rId13" Type="http://schemas.openxmlformats.org/officeDocument/2006/relationships/image" Target="../media/image48.png"/><Relationship Id="rId3" Type="http://schemas.openxmlformats.org/officeDocument/2006/relationships/image" Target="../media/image38.png"/><Relationship Id="rId7" Type="http://schemas.openxmlformats.org/officeDocument/2006/relationships/image" Target="../media/image42.png"/><Relationship Id="rId12" Type="http://schemas.openxmlformats.org/officeDocument/2006/relationships/image" Target="../media/image47.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41.png"/><Relationship Id="rId11" Type="http://schemas.openxmlformats.org/officeDocument/2006/relationships/image" Target="../media/image46.png"/><Relationship Id="rId5" Type="http://schemas.openxmlformats.org/officeDocument/2006/relationships/image" Target="../media/image40.png"/><Relationship Id="rId10" Type="http://schemas.openxmlformats.org/officeDocument/2006/relationships/image" Target="../media/image45.png"/><Relationship Id="rId4" Type="http://schemas.openxmlformats.org/officeDocument/2006/relationships/image" Target="../media/image39.png"/><Relationship Id="rId9" Type="http://schemas.openxmlformats.org/officeDocument/2006/relationships/image" Target="../media/image44.png"/><Relationship Id="rId14" Type="http://schemas.openxmlformats.org/officeDocument/2006/relationships/image" Target="../media/image49.png"/></Relationships>
</file>

<file path=ppt/slides/_rels/slide1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1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1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60.gif"/><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62.png"/><Relationship Id="rId7" Type="http://schemas.openxmlformats.org/officeDocument/2006/relationships/image" Target="../media/image64.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20.png"/><Relationship Id="rId4" Type="http://schemas.openxmlformats.org/officeDocument/2006/relationships/image" Target="../media/image610.png"/></Relationships>
</file>

<file path=ppt/slides/_rels/slide2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2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71.png"/><Relationship Id="rId4" Type="http://schemas.openxmlformats.org/officeDocument/2006/relationships/image" Target="../media/image70.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72.gif"/><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73.gif"/><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hyperlink" Target="https://blog.csdn.net/jiangxinyu/article/details/7911876" TargetMode="External"/><Relationship Id="rId4" Type="http://schemas.openxmlformats.org/officeDocument/2006/relationships/hyperlink" Target="https://www.pianshen.com/article/51401470406/" TargetMode="Externa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notesSlide" Target="../notesSlides/notesSlide41.xml"/><Relationship Id="rId1" Type="http://schemas.openxmlformats.org/officeDocument/2006/relationships/slideLayout" Target="../slideLayouts/slideLayout2.xml"/><Relationship Id="rId5" Type="http://schemas.openxmlformats.org/officeDocument/2006/relationships/image" Target="../media/image77.jpeg"/><Relationship Id="rId4" Type="http://schemas.openxmlformats.org/officeDocument/2006/relationships/image" Target="../media/image76.jpeg"/></Relationships>
</file>

<file path=ppt/slides/_rels/slide42.xml.rels><?xml version="1.0" encoding="UTF-8" standalone="yes"?>
<Relationships xmlns="http://schemas.openxmlformats.org/package/2006/relationships"><Relationship Id="rId3" Type="http://schemas.openxmlformats.org/officeDocument/2006/relationships/image" Target="../media/image78.jp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79.jp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81.png"/><Relationship Id="rId5" Type="http://schemas.microsoft.com/office/2007/relationships/hdphoto" Target="../media/hdphoto1.wdp"/><Relationship Id="rId4" Type="http://schemas.openxmlformats.org/officeDocument/2006/relationships/image" Target="../media/image80.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83.jp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10.png"/><Relationship Id="rId7"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85.png"/></Relationships>
</file>

<file path=ppt/slides/_rels/slide52.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84.png"/></Relationships>
</file>

<file path=ppt/slides/_rels/slide53.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88.jp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89.jp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泪滴形 6"/>
          <p:cNvSpPr/>
          <p:nvPr/>
        </p:nvSpPr>
        <p:spPr>
          <a:xfrm rot="2576988">
            <a:off x="911423" y="2317505"/>
            <a:ext cx="2222987" cy="2222987"/>
          </a:xfrm>
          <a:prstGeom prst="teardrop">
            <a:avLst>
              <a:gd name="adj" fmla="val 0"/>
            </a:avLst>
          </a:prstGeom>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 name="矩形 1"/>
          <p:cNvSpPr/>
          <p:nvPr/>
        </p:nvSpPr>
        <p:spPr>
          <a:xfrm>
            <a:off x="0" y="2528899"/>
            <a:ext cx="1003481" cy="1800199"/>
          </a:xfrm>
          <a:custGeom>
            <a:avLst/>
            <a:gdLst>
              <a:gd name="connsiteX0" fmla="*/ 0 w 1705100"/>
              <a:gd name="connsiteY0" fmla="*/ 0 h 2088232"/>
              <a:gd name="connsiteX1" fmla="*/ 1705100 w 1705100"/>
              <a:gd name="connsiteY1" fmla="*/ 0 h 2088232"/>
              <a:gd name="connsiteX2" fmla="*/ 1705100 w 1705100"/>
              <a:gd name="connsiteY2" fmla="*/ 2088232 h 2088232"/>
              <a:gd name="connsiteX3" fmla="*/ 0 w 1705100"/>
              <a:gd name="connsiteY3" fmla="*/ 2088232 h 2088232"/>
              <a:gd name="connsiteX4" fmla="*/ 0 w 1705100"/>
              <a:gd name="connsiteY4" fmla="*/ 0 h 2088232"/>
              <a:gd name="connsiteX0" fmla="*/ 0 w 1705100"/>
              <a:gd name="connsiteY0" fmla="*/ 0 h 2088232"/>
              <a:gd name="connsiteX1" fmla="*/ 1705100 w 1705100"/>
              <a:gd name="connsiteY1" fmla="*/ 0 h 2088232"/>
              <a:gd name="connsiteX2" fmla="*/ 922602 w 1705100"/>
              <a:gd name="connsiteY2" fmla="*/ 1013988 h 2088232"/>
              <a:gd name="connsiteX3" fmla="*/ 1705100 w 1705100"/>
              <a:gd name="connsiteY3" fmla="*/ 2088232 h 2088232"/>
              <a:gd name="connsiteX4" fmla="*/ 0 w 1705100"/>
              <a:gd name="connsiteY4" fmla="*/ 2088232 h 2088232"/>
              <a:gd name="connsiteX5" fmla="*/ 0 w 1705100"/>
              <a:gd name="connsiteY5" fmla="*/ 0 h 2088232"/>
              <a:gd name="connsiteX0" fmla="*/ 0 w 1705100"/>
              <a:gd name="connsiteY0" fmla="*/ 0 h 2088232"/>
              <a:gd name="connsiteX1" fmla="*/ 1705100 w 1705100"/>
              <a:gd name="connsiteY1" fmla="*/ 0 h 2088232"/>
              <a:gd name="connsiteX2" fmla="*/ 1090721 w 1705100"/>
              <a:gd name="connsiteY2" fmla="*/ 1075495 h 2088232"/>
              <a:gd name="connsiteX3" fmla="*/ 1705100 w 1705100"/>
              <a:gd name="connsiteY3" fmla="*/ 2088232 h 2088232"/>
              <a:gd name="connsiteX4" fmla="*/ 0 w 1705100"/>
              <a:gd name="connsiteY4" fmla="*/ 2088232 h 2088232"/>
              <a:gd name="connsiteX5" fmla="*/ 0 w 1705100"/>
              <a:gd name="connsiteY5" fmla="*/ 0 h 2088232"/>
              <a:gd name="connsiteX0" fmla="*/ 0 w 1705100"/>
              <a:gd name="connsiteY0" fmla="*/ 0 h 2088232"/>
              <a:gd name="connsiteX1" fmla="*/ 1705100 w 1705100"/>
              <a:gd name="connsiteY1" fmla="*/ 0 h 2088232"/>
              <a:gd name="connsiteX2" fmla="*/ 1090721 w 1705100"/>
              <a:gd name="connsiteY2" fmla="*/ 1075495 h 2088232"/>
              <a:gd name="connsiteX3" fmla="*/ 1705100 w 1705100"/>
              <a:gd name="connsiteY3" fmla="*/ 2088232 h 2088232"/>
              <a:gd name="connsiteX4" fmla="*/ 0 w 1705100"/>
              <a:gd name="connsiteY4" fmla="*/ 2088232 h 2088232"/>
              <a:gd name="connsiteX5" fmla="*/ 0 w 1705100"/>
              <a:gd name="connsiteY5" fmla="*/ 0 h 2088232"/>
              <a:gd name="connsiteX0" fmla="*/ 0 w 1705100"/>
              <a:gd name="connsiteY0" fmla="*/ 0 h 2088232"/>
              <a:gd name="connsiteX1" fmla="*/ 1705100 w 1705100"/>
              <a:gd name="connsiteY1" fmla="*/ 0 h 2088232"/>
              <a:gd name="connsiteX2" fmla="*/ 1090721 w 1705100"/>
              <a:gd name="connsiteY2" fmla="*/ 1075495 h 2088232"/>
              <a:gd name="connsiteX3" fmla="*/ 1705100 w 1705100"/>
              <a:gd name="connsiteY3" fmla="*/ 2088232 h 2088232"/>
              <a:gd name="connsiteX4" fmla="*/ 0 w 1705100"/>
              <a:gd name="connsiteY4" fmla="*/ 2088232 h 2088232"/>
              <a:gd name="connsiteX5" fmla="*/ 0 w 1705100"/>
              <a:gd name="connsiteY5" fmla="*/ 0 h 2088232"/>
              <a:gd name="connsiteX0" fmla="*/ 0 w 1705100"/>
              <a:gd name="connsiteY0" fmla="*/ 0 h 2088232"/>
              <a:gd name="connsiteX1" fmla="*/ 1705100 w 1705100"/>
              <a:gd name="connsiteY1" fmla="*/ 0 h 2088232"/>
              <a:gd name="connsiteX2" fmla="*/ 1090721 w 1705100"/>
              <a:gd name="connsiteY2" fmla="*/ 1075495 h 2088232"/>
              <a:gd name="connsiteX3" fmla="*/ 1705100 w 1705100"/>
              <a:gd name="connsiteY3" fmla="*/ 2088232 h 2088232"/>
              <a:gd name="connsiteX4" fmla="*/ 0 w 1705100"/>
              <a:gd name="connsiteY4" fmla="*/ 2088232 h 2088232"/>
              <a:gd name="connsiteX5" fmla="*/ 0 w 1705100"/>
              <a:gd name="connsiteY5" fmla="*/ 0 h 2088232"/>
              <a:gd name="connsiteX0" fmla="*/ 0 w 1705100"/>
              <a:gd name="connsiteY0" fmla="*/ 0 h 2088232"/>
              <a:gd name="connsiteX1" fmla="*/ 1705100 w 1705100"/>
              <a:gd name="connsiteY1" fmla="*/ 0 h 2088232"/>
              <a:gd name="connsiteX2" fmla="*/ 1090721 w 1705100"/>
              <a:gd name="connsiteY2" fmla="*/ 1075495 h 2088232"/>
              <a:gd name="connsiteX3" fmla="*/ 1705100 w 1705100"/>
              <a:gd name="connsiteY3" fmla="*/ 2088232 h 2088232"/>
              <a:gd name="connsiteX4" fmla="*/ 0 w 1705100"/>
              <a:gd name="connsiteY4" fmla="*/ 2088232 h 2088232"/>
              <a:gd name="connsiteX5" fmla="*/ 0 w 1705100"/>
              <a:gd name="connsiteY5" fmla="*/ 0 h 2088232"/>
              <a:gd name="connsiteX0" fmla="*/ 0 w 1705100"/>
              <a:gd name="connsiteY0" fmla="*/ 0 h 2088232"/>
              <a:gd name="connsiteX1" fmla="*/ 1705100 w 1705100"/>
              <a:gd name="connsiteY1" fmla="*/ 0 h 2088232"/>
              <a:gd name="connsiteX2" fmla="*/ 1090721 w 1705100"/>
              <a:gd name="connsiteY2" fmla="*/ 1075495 h 2088232"/>
              <a:gd name="connsiteX3" fmla="*/ 1705100 w 1705100"/>
              <a:gd name="connsiteY3" fmla="*/ 2088232 h 2088232"/>
              <a:gd name="connsiteX4" fmla="*/ 0 w 1705100"/>
              <a:gd name="connsiteY4" fmla="*/ 2088232 h 2088232"/>
              <a:gd name="connsiteX5" fmla="*/ 0 w 1705100"/>
              <a:gd name="connsiteY5" fmla="*/ 0 h 2088232"/>
              <a:gd name="connsiteX0" fmla="*/ 0 w 1705100"/>
              <a:gd name="connsiteY0" fmla="*/ 0 h 2088232"/>
              <a:gd name="connsiteX1" fmla="*/ 1705100 w 1705100"/>
              <a:gd name="connsiteY1" fmla="*/ 0 h 2088232"/>
              <a:gd name="connsiteX2" fmla="*/ 1090721 w 1705100"/>
              <a:gd name="connsiteY2" fmla="*/ 1075495 h 2088232"/>
              <a:gd name="connsiteX3" fmla="*/ 1705100 w 1705100"/>
              <a:gd name="connsiteY3" fmla="*/ 2088232 h 2088232"/>
              <a:gd name="connsiteX4" fmla="*/ 0 w 1705100"/>
              <a:gd name="connsiteY4" fmla="*/ 2088232 h 2088232"/>
              <a:gd name="connsiteX5" fmla="*/ 0 w 1705100"/>
              <a:gd name="connsiteY5" fmla="*/ 0 h 2088232"/>
              <a:gd name="connsiteX0" fmla="*/ 0 w 1705100"/>
              <a:gd name="connsiteY0" fmla="*/ 0 h 2088232"/>
              <a:gd name="connsiteX1" fmla="*/ 1705100 w 1705100"/>
              <a:gd name="connsiteY1" fmla="*/ 0 h 2088232"/>
              <a:gd name="connsiteX2" fmla="*/ 1090721 w 1705100"/>
              <a:gd name="connsiteY2" fmla="*/ 1075495 h 2088232"/>
              <a:gd name="connsiteX3" fmla="*/ 1705100 w 1705100"/>
              <a:gd name="connsiteY3" fmla="*/ 2088232 h 2088232"/>
              <a:gd name="connsiteX4" fmla="*/ 0 w 1705100"/>
              <a:gd name="connsiteY4" fmla="*/ 2088232 h 2088232"/>
              <a:gd name="connsiteX5" fmla="*/ 0 w 1705100"/>
              <a:gd name="connsiteY5" fmla="*/ 0 h 2088232"/>
              <a:gd name="connsiteX0" fmla="*/ 0 w 1705100"/>
              <a:gd name="connsiteY0" fmla="*/ 0 h 2088232"/>
              <a:gd name="connsiteX1" fmla="*/ 1705100 w 1705100"/>
              <a:gd name="connsiteY1" fmla="*/ 0 h 2088232"/>
              <a:gd name="connsiteX2" fmla="*/ 1705100 w 1705100"/>
              <a:gd name="connsiteY2" fmla="*/ 2088232 h 2088232"/>
              <a:gd name="connsiteX3" fmla="*/ 0 w 1705100"/>
              <a:gd name="connsiteY3" fmla="*/ 2088232 h 2088232"/>
              <a:gd name="connsiteX4" fmla="*/ 0 w 1705100"/>
              <a:gd name="connsiteY4" fmla="*/ 0 h 2088232"/>
              <a:gd name="connsiteX0" fmla="*/ 0 w 1739059"/>
              <a:gd name="connsiteY0" fmla="*/ 0 h 2088232"/>
              <a:gd name="connsiteX1" fmla="*/ 1705100 w 1739059"/>
              <a:gd name="connsiteY1" fmla="*/ 0 h 2088232"/>
              <a:gd name="connsiteX2" fmla="*/ 1705100 w 1739059"/>
              <a:gd name="connsiteY2" fmla="*/ 2088232 h 2088232"/>
              <a:gd name="connsiteX3" fmla="*/ 0 w 1739059"/>
              <a:gd name="connsiteY3" fmla="*/ 2088232 h 2088232"/>
              <a:gd name="connsiteX4" fmla="*/ 0 w 1739059"/>
              <a:gd name="connsiteY4" fmla="*/ 0 h 2088232"/>
              <a:gd name="connsiteX0" fmla="*/ 0 w 1705100"/>
              <a:gd name="connsiteY0" fmla="*/ 0 h 2088232"/>
              <a:gd name="connsiteX1" fmla="*/ 1705100 w 1705100"/>
              <a:gd name="connsiteY1" fmla="*/ 0 h 2088232"/>
              <a:gd name="connsiteX2" fmla="*/ 1705100 w 1705100"/>
              <a:gd name="connsiteY2" fmla="*/ 2088232 h 2088232"/>
              <a:gd name="connsiteX3" fmla="*/ 0 w 1705100"/>
              <a:gd name="connsiteY3" fmla="*/ 2088232 h 2088232"/>
              <a:gd name="connsiteX4" fmla="*/ 0 w 1705100"/>
              <a:gd name="connsiteY4" fmla="*/ 0 h 2088232"/>
              <a:gd name="connsiteX0" fmla="*/ 0 w 1705100"/>
              <a:gd name="connsiteY0" fmla="*/ 0 h 2088232"/>
              <a:gd name="connsiteX1" fmla="*/ 1705100 w 1705100"/>
              <a:gd name="connsiteY1" fmla="*/ 0 h 2088232"/>
              <a:gd name="connsiteX2" fmla="*/ 1705100 w 1705100"/>
              <a:gd name="connsiteY2" fmla="*/ 2088232 h 2088232"/>
              <a:gd name="connsiteX3" fmla="*/ 0 w 1705100"/>
              <a:gd name="connsiteY3" fmla="*/ 2088232 h 2088232"/>
              <a:gd name="connsiteX4" fmla="*/ 0 w 1705100"/>
              <a:gd name="connsiteY4" fmla="*/ 0 h 2088232"/>
              <a:gd name="connsiteX0" fmla="*/ 0 w 1705100"/>
              <a:gd name="connsiteY0" fmla="*/ 0 h 2088232"/>
              <a:gd name="connsiteX1" fmla="*/ 1705100 w 1705100"/>
              <a:gd name="connsiteY1" fmla="*/ 0 h 2088232"/>
              <a:gd name="connsiteX2" fmla="*/ 1705100 w 1705100"/>
              <a:gd name="connsiteY2" fmla="*/ 2088232 h 2088232"/>
              <a:gd name="connsiteX3" fmla="*/ 0 w 1705100"/>
              <a:gd name="connsiteY3" fmla="*/ 2088232 h 2088232"/>
              <a:gd name="connsiteX4" fmla="*/ 0 w 1705100"/>
              <a:gd name="connsiteY4" fmla="*/ 0 h 2088232"/>
              <a:gd name="connsiteX0" fmla="*/ 0 w 1746105"/>
              <a:gd name="connsiteY0" fmla="*/ 0 h 2088232"/>
              <a:gd name="connsiteX1" fmla="*/ 1746105 w 1746105"/>
              <a:gd name="connsiteY1" fmla="*/ 0 h 2088232"/>
              <a:gd name="connsiteX2" fmla="*/ 1705100 w 1746105"/>
              <a:gd name="connsiteY2" fmla="*/ 2088232 h 2088232"/>
              <a:gd name="connsiteX3" fmla="*/ 0 w 1746105"/>
              <a:gd name="connsiteY3" fmla="*/ 2088232 h 2088232"/>
              <a:gd name="connsiteX4" fmla="*/ 0 w 1746105"/>
              <a:gd name="connsiteY4" fmla="*/ 0 h 2088232"/>
              <a:gd name="connsiteX0" fmla="*/ 0 w 1746105"/>
              <a:gd name="connsiteY0" fmla="*/ 0 h 2088232"/>
              <a:gd name="connsiteX1" fmla="*/ 1746105 w 1746105"/>
              <a:gd name="connsiteY1" fmla="*/ 0 h 2088232"/>
              <a:gd name="connsiteX2" fmla="*/ 1705100 w 1746105"/>
              <a:gd name="connsiteY2" fmla="*/ 2088232 h 2088232"/>
              <a:gd name="connsiteX3" fmla="*/ 0 w 1746105"/>
              <a:gd name="connsiteY3" fmla="*/ 2088232 h 2088232"/>
              <a:gd name="connsiteX4" fmla="*/ 0 w 1746105"/>
              <a:gd name="connsiteY4" fmla="*/ 0 h 2088232"/>
              <a:gd name="connsiteX0" fmla="*/ 0 w 1746105"/>
              <a:gd name="connsiteY0" fmla="*/ 0 h 2088232"/>
              <a:gd name="connsiteX1" fmla="*/ 1746105 w 1746105"/>
              <a:gd name="connsiteY1" fmla="*/ 0 h 2088232"/>
              <a:gd name="connsiteX2" fmla="*/ 1705100 w 1746105"/>
              <a:gd name="connsiteY2" fmla="*/ 2088232 h 2088232"/>
              <a:gd name="connsiteX3" fmla="*/ 0 w 1746105"/>
              <a:gd name="connsiteY3" fmla="*/ 2088232 h 2088232"/>
              <a:gd name="connsiteX4" fmla="*/ 0 w 1746105"/>
              <a:gd name="connsiteY4" fmla="*/ 0 h 2088232"/>
              <a:gd name="connsiteX0" fmla="*/ 0 w 1762506"/>
              <a:gd name="connsiteY0" fmla="*/ 0 h 2088232"/>
              <a:gd name="connsiteX1" fmla="*/ 1746105 w 1762506"/>
              <a:gd name="connsiteY1" fmla="*/ 0 h 2088232"/>
              <a:gd name="connsiteX2" fmla="*/ 1762506 w 1762506"/>
              <a:gd name="connsiteY2" fmla="*/ 2088232 h 2088232"/>
              <a:gd name="connsiteX3" fmla="*/ 0 w 1762506"/>
              <a:gd name="connsiteY3" fmla="*/ 2088232 h 2088232"/>
              <a:gd name="connsiteX4" fmla="*/ 0 w 1762506"/>
              <a:gd name="connsiteY4" fmla="*/ 0 h 2088232"/>
              <a:gd name="connsiteX0" fmla="*/ 0 w 1762506"/>
              <a:gd name="connsiteY0" fmla="*/ 0 h 2088232"/>
              <a:gd name="connsiteX1" fmla="*/ 1746105 w 1762506"/>
              <a:gd name="connsiteY1" fmla="*/ 0 h 2088232"/>
              <a:gd name="connsiteX2" fmla="*/ 1762506 w 1762506"/>
              <a:gd name="connsiteY2" fmla="*/ 2088232 h 2088232"/>
              <a:gd name="connsiteX3" fmla="*/ 0 w 1762506"/>
              <a:gd name="connsiteY3" fmla="*/ 2088232 h 2088232"/>
              <a:gd name="connsiteX4" fmla="*/ 0 w 1762506"/>
              <a:gd name="connsiteY4" fmla="*/ 0 h 2088232"/>
              <a:gd name="connsiteX0" fmla="*/ 0 w 1762506"/>
              <a:gd name="connsiteY0" fmla="*/ 0 h 2088232"/>
              <a:gd name="connsiteX1" fmla="*/ 1746105 w 1762506"/>
              <a:gd name="connsiteY1" fmla="*/ 0 h 2088232"/>
              <a:gd name="connsiteX2" fmla="*/ 1762506 w 1762506"/>
              <a:gd name="connsiteY2" fmla="*/ 2088232 h 2088232"/>
              <a:gd name="connsiteX3" fmla="*/ 0 w 1762506"/>
              <a:gd name="connsiteY3" fmla="*/ 2088232 h 2088232"/>
              <a:gd name="connsiteX4" fmla="*/ 0 w 1762506"/>
              <a:gd name="connsiteY4" fmla="*/ 0 h 2088232"/>
              <a:gd name="connsiteX0" fmla="*/ 0 w 1762506"/>
              <a:gd name="connsiteY0" fmla="*/ 0 h 2088232"/>
              <a:gd name="connsiteX1" fmla="*/ 1746105 w 1762506"/>
              <a:gd name="connsiteY1" fmla="*/ 0 h 2088232"/>
              <a:gd name="connsiteX2" fmla="*/ 1762506 w 1762506"/>
              <a:gd name="connsiteY2" fmla="*/ 2088232 h 2088232"/>
              <a:gd name="connsiteX3" fmla="*/ 0 w 1762506"/>
              <a:gd name="connsiteY3" fmla="*/ 2088232 h 2088232"/>
              <a:gd name="connsiteX4" fmla="*/ 0 w 1762506"/>
              <a:gd name="connsiteY4" fmla="*/ 0 h 2088232"/>
              <a:gd name="connsiteX0" fmla="*/ 0 w 1762506"/>
              <a:gd name="connsiteY0" fmla="*/ 0 h 2088232"/>
              <a:gd name="connsiteX1" fmla="*/ 1746105 w 1762506"/>
              <a:gd name="connsiteY1" fmla="*/ 0 h 2088232"/>
              <a:gd name="connsiteX2" fmla="*/ 1762506 w 1762506"/>
              <a:gd name="connsiteY2" fmla="*/ 2088232 h 2088232"/>
              <a:gd name="connsiteX3" fmla="*/ 0 w 1762506"/>
              <a:gd name="connsiteY3" fmla="*/ 2088232 h 2088232"/>
              <a:gd name="connsiteX4" fmla="*/ 0 w 1762506"/>
              <a:gd name="connsiteY4" fmla="*/ 0 h 2088232"/>
              <a:gd name="connsiteX0" fmla="*/ 0 w 1762506"/>
              <a:gd name="connsiteY0" fmla="*/ 0 h 2088232"/>
              <a:gd name="connsiteX1" fmla="*/ 1746105 w 1762506"/>
              <a:gd name="connsiteY1" fmla="*/ 0 h 2088232"/>
              <a:gd name="connsiteX2" fmla="*/ 1762506 w 1762506"/>
              <a:gd name="connsiteY2" fmla="*/ 2088232 h 2088232"/>
              <a:gd name="connsiteX3" fmla="*/ 0 w 1762506"/>
              <a:gd name="connsiteY3" fmla="*/ 2088232 h 2088232"/>
              <a:gd name="connsiteX4" fmla="*/ 0 w 1762506"/>
              <a:gd name="connsiteY4" fmla="*/ 0 h 2088232"/>
              <a:gd name="connsiteX0" fmla="*/ 0 w 1762506"/>
              <a:gd name="connsiteY0" fmla="*/ 0 h 2088232"/>
              <a:gd name="connsiteX1" fmla="*/ 1746105 w 1762506"/>
              <a:gd name="connsiteY1" fmla="*/ 0 h 2088232"/>
              <a:gd name="connsiteX2" fmla="*/ 1762506 w 1762506"/>
              <a:gd name="connsiteY2" fmla="*/ 2088232 h 2088232"/>
              <a:gd name="connsiteX3" fmla="*/ 0 w 1762506"/>
              <a:gd name="connsiteY3" fmla="*/ 2088232 h 2088232"/>
              <a:gd name="connsiteX4" fmla="*/ 0 w 1762506"/>
              <a:gd name="connsiteY4" fmla="*/ 0 h 2088232"/>
              <a:gd name="connsiteX0" fmla="*/ 0 w 1762506"/>
              <a:gd name="connsiteY0" fmla="*/ 0 h 2088232"/>
              <a:gd name="connsiteX1" fmla="*/ 1746105 w 1762506"/>
              <a:gd name="connsiteY1" fmla="*/ 0 h 2088232"/>
              <a:gd name="connsiteX2" fmla="*/ 1762506 w 1762506"/>
              <a:gd name="connsiteY2" fmla="*/ 2088232 h 2088232"/>
              <a:gd name="connsiteX3" fmla="*/ 0 w 1762506"/>
              <a:gd name="connsiteY3" fmla="*/ 2088232 h 2088232"/>
              <a:gd name="connsiteX4" fmla="*/ 0 w 1762506"/>
              <a:gd name="connsiteY4" fmla="*/ 0 h 2088232"/>
              <a:gd name="connsiteX0" fmla="*/ 0 w 1762506"/>
              <a:gd name="connsiteY0" fmla="*/ 0 h 2088237"/>
              <a:gd name="connsiteX1" fmla="*/ 1746105 w 1762506"/>
              <a:gd name="connsiteY1" fmla="*/ 0 h 2088237"/>
              <a:gd name="connsiteX2" fmla="*/ 1762506 w 1762506"/>
              <a:gd name="connsiteY2" fmla="*/ 2088232 h 2088237"/>
              <a:gd name="connsiteX3" fmla="*/ 0 w 1762506"/>
              <a:gd name="connsiteY3" fmla="*/ 2088232 h 2088237"/>
              <a:gd name="connsiteX4" fmla="*/ 0 w 1762506"/>
              <a:gd name="connsiteY4" fmla="*/ 0 h 2088237"/>
              <a:gd name="connsiteX0" fmla="*/ 0 w 1762506"/>
              <a:gd name="connsiteY0" fmla="*/ 0 h 2088236"/>
              <a:gd name="connsiteX1" fmla="*/ 1746105 w 1762506"/>
              <a:gd name="connsiteY1" fmla="*/ 0 h 2088236"/>
              <a:gd name="connsiteX2" fmla="*/ 1762506 w 1762506"/>
              <a:gd name="connsiteY2" fmla="*/ 2088232 h 2088236"/>
              <a:gd name="connsiteX3" fmla="*/ 0 w 1762506"/>
              <a:gd name="connsiteY3" fmla="*/ 2088232 h 2088236"/>
              <a:gd name="connsiteX4" fmla="*/ 0 w 1762506"/>
              <a:gd name="connsiteY4" fmla="*/ 0 h 2088236"/>
              <a:gd name="connsiteX0" fmla="*/ 0 w 1762506"/>
              <a:gd name="connsiteY0" fmla="*/ 0 h 2088237"/>
              <a:gd name="connsiteX1" fmla="*/ 1746105 w 1762506"/>
              <a:gd name="connsiteY1" fmla="*/ 0 h 2088237"/>
              <a:gd name="connsiteX2" fmla="*/ 1762506 w 1762506"/>
              <a:gd name="connsiteY2" fmla="*/ 2088232 h 2088237"/>
              <a:gd name="connsiteX3" fmla="*/ 0 w 1762506"/>
              <a:gd name="connsiteY3" fmla="*/ 2088232 h 2088237"/>
              <a:gd name="connsiteX4" fmla="*/ 0 w 1762506"/>
              <a:gd name="connsiteY4" fmla="*/ 0 h 2088237"/>
              <a:gd name="connsiteX0" fmla="*/ 0 w 1762506"/>
              <a:gd name="connsiteY0" fmla="*/ 0 h 2088685"/>
              <a:gd name="connsiteX1" fmla="*/ 1746105 w 1762506"/>
              <a:gd name="connsiteY1" fmla="*/ 0 h 2088685"/>
              <a:gd name="connsiteX2" fmla="*/ 1762506 w 1762506"/>
              <a:gd name="connsiteY2" fmla="*/ 2088232 h 2088685"/>
              <a:gd name="connsiteX3" fmla="*/ 0 w 1762506"/>
              <a:gd name="connsiteY3" fmla="*/ 2088232 h 2088685"/>
              <a:gd name="connsiteX4" fmla="*/ 0 w 1762506"/>
              <a:gd name="connsiteY4" fmla="*/ 0 h 2088685"/>
              <a:gd name="connsiteX0" fmla="*/ 0 w 1762506"/>
              <a:gd name="connsiteY0" fmla="*/ 0 h 2088685"/>
              <a:gd name="connsiteX1" fmla="*/ 1690839 w 1762506"/>
              <a:gd name="connsiteY1" fmla="*/ 0 h 2088685"/>
              <a:gd name="connsiteX2" fmla="*/ 1762506 w 1762506"/>
              <a:gd name="connsiteY2" fmla="*/ 2088232 h 2088685"/>
              <a:gd name="connsiteX3" fmla="*/ 0 w 1762506"/>
              <a:gd name="connsiteY3" fmla="*/ 2088232 h 2088685"/>
              <a:gd name="connsiteX4" fmla="*/ 0 w 1762506"/>
              <a:gd name="connsiteY4" fmla="*/ 0 h 2088685"/>
              <a:gd name="connsiteX0" fmla="*/ 0 w 1762506"/>
              <a:gd name="connsiteY0" fmla="*/ 0 h 2088676"/>
              <a:gd name="connsiteX1" fmla="*/ 1690839 w 1762506"/>
              <a:gd name="connsiteY1" fmla="*/ 0 h 2088676"/>
              <a:gd name="connsiteX2" fmla="*/ 1762506 w 1762506"/>
              <a:gd name="connsiteY2" fmla="*/ 2088232 h 2088676"/>
              <a:gd name="connsiteX3" fmla="*/ 0 w 1762506"/>
              <a:gd name="connsiteY3" fmla="*/ 2088232 h 2088676"/>
              <a:gd name="connsiteX4" fmla="*/ 0 w 1762506"/>
              <a:gd name="connsiteY4" fmla="*/ 0 h 2088676"/>
              <a:gd name="connsiteX0" fmla="*/ 0 w 1762506"/>
              <a:gd name="connsiteY0" fmla="*/ 0 h 2088845"/>
              <a:gd name="connsiteX1" fmla="*/ 1690839 w 1762506"/>
              <a:gd name="connsiteY1" fmla="*/ 0 h 2088845"/>
              <a:gd name="connsiteX2" fmla="*/ 1762506 w 1762506"/>
              <a:gd name="connsiteY2" fmla="*/ 2088232 h 2088845"/>
              <a:gd name="connsiteX3" fmla="*/ 0 w 1762506"/>
              <a:gd name="connsiteY3" fmla="*/ 2088232 h 2088845"/>
              <a:gd name="connsiteX4" fmla="*/ 0 w 1762506"/>
              <a:gd name="connsiteY4" fmla="*/ 0 h 2088845"/>
              <a:gd name="connsiteX0" fmla="*/ 0 w 1717289"/>
              <a:gd name="connsiteY0" fmla="*/ 0 h 2098890"/>
              <a:gd name="connsiteX1" fmla="*/ 1690839 w 1717289"/>
              <a:gd name="connsiteY1" fmla="*/ 0 h 2098890"/>
              <a:gd name="connsiteX2" fmla="*/ 1717289 w 1717289"/>
              <a:gd name="connsiteY2" fmla="*/ 2098281 h 2098890"/>
              <a:gd name="connsiteX3" fmla="*/ 0 w 1717289"/>
              <a:gd name="connsiteY3" fmla="*/ 2088232 h 2098890"/>
              <a:gd name="connsiteX4" fmla="*/ 0 w 1717289"/>
              <a:gd name="connsiteY4" fmla="*/ 0 h 2098890"/>
              <a:gd name="connsiteX0" fmla="*/ 0 w 1717289"/>
              <a:gd name="connsiteY0" fmla="*/ 0 h 2098281"/>
              <a:gd name="connsiteX1" fmla="*/ 1690839 w 1717289"/>
              <a:gd name="connsiteY1" fmla="*/ 0 h 2098281"/>
              <a:gd name="connsiteX2" fmla="*/ 1717289 w 1717289"/>
              <a:gd name="connsiteY2" fmla="*/ 2098281 h 2098281"/>
              <a:gd name="connsiteX3" fmla="*/ 0 w 1717289"/>
              <a:gd name="connsiteY3" fmla="*/ 2088232 h 2098281"/>
              <a:gd name="connsiteX4" fmla="*/ 0 w 1717289"/>
              <a:gd name="connsiteY4" fmla="*/ 0 h 2098281"/>
              <a:gd name="connsiteX0" fmla="*/ 0 w 1717289"/>
              <a:gd name="connsiteY0" fmla="*/ 0 h 2098281"/>
              <a:gd name="connsiteX1" fmla="*/ 1690839 w 1717289"/>
              <a:gd name="connsiteY1" fmla="*/ 0 h 2098281"/>
              <a:gd name="connsiteX2" fmla="*/ 1717289 w 1717289"/>
              <a:gd name="connsiteY2" fmla="*/ 2098281 h 2098281"/>
              <a:gd name="connsiteX3" fmla="*/ 0 w 1717289"/>
              <a:gd name="connsiteY3" fmla="*/ 2088232 h 2098281"/>
              <a:gd name="connsiteX4" fmla="*/ 0 w 1717289"/>
              <a:gd name="connsiteY4" fmla="*/ 0 h 2098281"/>
              <a:gd name="connsiteX0" fmla="*/ 0 w 1717289"/>
              <a:gd name="connsiteY0" fmla="*/ 0 h 2098281"/>
              <a:gd name="connsiteX1" fmla="*/ 1690839 w 1717289"/>
              <a:gd name="connsiteY1" fmla="*/ 0 h 2098281"/>
              <a:gd name="connsiteX2" fmla="*/ 1717289 w 1717289"/>
              <a:gd name="connsiteY2" fmla="*/ 2098281 h 2098281"/>
              <a:gd name="connsiteX3" fmla="*/ 0 w 1717289"/>
              <a:gd name="connsiteY3" fmla="*/ 2088232 h 2098281"/>
              <a:gd name="connsiteX4" fmla="*/ 0 w 1717289"/>
              <a:gd name="connsiteY4" fmla="*/ 0 h 2098281"/>
              <a:gd name="connsiteX0" fmla="*/ 0 w 1717289"/>
              <a:gd name="connsiteY0" fmla="*/ 0 h 2098281"/>
              <a:gd name="connsiteX1" fmla="*/ 1690839 w 1717289"/>
              <a:gd name="connsiteY1" fmla="*/ 0 h 2098281"/>
              <a:gd name="connsiteX2" fmla="*/ 1717289 w 1717289"/>
              <a:gd name="connsiteY2" fmla="*/ 2098281 h 2098281"/>
              <a:gd name="connsiteX3" fmla="*/ 0 w 1717289"/>
              <a:gd name="connsiteY3" fmla="*/ 2088232 h 2098281"/>
              <a:gd name="connsiteX4" fmla="*/ 0 w 1717289"/>
              <a:gd name="connsiteY4" fmla="*/ 0 h 2098281"/>
              <a:gd name="connsiteX0" fmla="*/ 0 w 1717289"/>
              <a:gd name="connsiteY0" fmla="*/ 0 h 2098281"/>
              <a:gd name="connsiteX1" fmla="*/ 1690839 w 1717289"/>
              <a:gd name="connsiteY1" fmla="*/ 0 h 2098281"/>
              <a:gd name="connsiteX2" fmla="*/ 1717289 w 1717289"/>
              <a:gd name="connsiteY2" fmla="*/ 2098281 h 2098281"/>
              <a:gd name="connsiteX3" fmla="*/ 0 w 1717289"/>
              <a:gd name="connsiteY3" fmla="*/ 2088232 h 2098281"/>
              <a:gd name="connsiteX4" fmla="*/ 0 w 1717289"/>
              <a:gd name="connsiteY4" fmla="*/ 0 h 2098281"/>
              <a:gd name="connsiteX0" fmla="*/ 0 w 1717289"/>
              <a:gd name="connsiteY0" fmla="*/ 0 h 2098281"/>
              <a:gd name="connsiteX1" fmla="*/ 1690839 w 1717289"/>
              <a:gd name="connsiteY1" fmla="*/ 0 h 2098281"/>
              <a:gd name="connsiteX2" fmla="*/ 1717289 w 1717289"/>
              <a:gd name="connsiteY2" fmla="*/ 2098281 h 2098281"/>
              <a:gd name="connsiteX3" fmla="*/ 0 w 1717289"/>
              <a:gd name="connsiteY3" fmla="*/ 2088232 h 2098281"/>
              <a:gd name="connsiteX4" fmla="*/ 0 w 1717289"/>
              <a:gd name="connsiteY4" fmla="*/ 0 h 2098281"/>
              <a:gd name="connsiteX0" fmla="*/ 0 w 1717289"/>
              <a:gd name="connsiteY0" fmla="*/ 0 h 2098281"/>
              <a:gd name="connsiteX1" fmla="*/ 1674437 w 1717289"/>
              <a:gd name="connsiteY1" fmla="*/ 4101 h 2098281"/>
              <a:gd name="connsiteX2" fmla="*/ 1717289 w 1717289"/>
              <a:gd name="connsiteY2" fmla="*/ 2098281 h 2098281"/>
              <a:gd name="connsiteX3" fmla="*/ 0 w 1717289"/>
              <a:gd name="connsiteY3" fmla="*/ 2088232 h 2098281"/>
              <a:gd name="connsiteX4" fmla="*/ 0 w 1717289"/>
              <a:gd name="connsiteY4" fmla="*/ 0 h 2098281"/>
              <a:gd name="connsiteX0" fmla="*/ 0 w 1717289"/>
              <a:gd name="connsiteY0" fmla="*/ 0 h 2098281"/>
              <a:gd name="connsiteX1" fmla="*/ 1674437 w 1717289"/>
              <a:gd name="connsiteY1" fmla="*/ 4101 h 2098281"/>
              <a:gd name="connsiteX2" fmla="*/ 1717289 w 1717289"/>
              <a:gd name="connsiteY2" fmla="*/ 2098281 h 2098281"/>
              <a:gd name="connsiteX3" fmla="*/ 0 w 1717289"/>
              <a:gd name="connsiteY3" fmla="*/ 2088232 h 2098281"/>
              <a:gd name="connsiteX4" fmla="*/ 0 w 1717289"/>
              <a:gd name="connsiteY4" fmla="*/ 0 h 20982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7289" h="2098281">
                <a:moveTo>
                  <a:pt x="0" y="0"/>
                </a:moveTo>
                <a:lnTo>
                  <a:pt x="1674437" y="4101"/>
                </a:lnTo>
                <a:cubicBezTo>
                  <a:pt x="536394" y="826531"/>
                  <a:pt x="1385887" y="2096234"/>
                  <a:pt x="1717289" y="2098281"/>
                </a:cubicBezTo>
                <a:lnTo>
                  <a:pt x="0" y="2088232"/>
                </a:lnTo>
                <a:lnTo>
                  <a:pt x="0" y="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0C0"/>
              </a:solidFill>
              <a:cs typeface="+mn-ea"/>
              <a:sym typeface="+mn-lt"/>
            </a:endParaRPr>
          </a:p>
        </p:txBody>
      </p:sp>
      <p:sp>
        <p:nvSpPr>
          <p:cNvPr id="11" name="矩形 1"/>
          <p:cNvSpPr/>
          <p:nvPr/>
        </p:nvSpPr>
        <p:spPr>
          <a:xfrm flipH="1">
            <a:off x="3042351" y="2528899"/>
            <a:ext cx="1003481" cy="1800199"/>
          </a:xfrm>
          <a:custGeom>
            <a:avLst/>
            <a:gdLst>
              <a:gd name="connsiteX0" fmla="*/ 0 w 1705100"/>
              <a:gd name="connsiteY0" fmla="*/ 0 h 2088232"/>
              <a:gd name="connsiteX1" fmla="*/ 1705100 w 1705100"/>
              <a:gd name="connsiteY1" fmla="*/ 0 h 2088232"/>
              <a:gd name="connsiteX2" fmla="*/ 1705100 w 1705100"/>
              <a:gd name="connsiteY2" fmla="*/ 2088232 h 2088232"/>
              <a:gd name="connsiteX3" fmla="*/ 0 w 1705100"/>
              <a:gd name="connsiteY3" fmla="*/ 2088232 h 2088232"/>
              <a:gd name="connsiteX4" fmla="*/ 0 w 1705100"/>
              <a:gd name="connsiteY4" fmla="*/ 0 h 2088232"/>
              <a:gd name="connsiteX0" fmla="*/ 0 w 1705100"/>
              <a:gd name="connsiteY0" fmla="*/ 0 h 2088232"/>
              <a:gd name="connsiteX1" fmla="*/ 1705100 w 1705100"/>
              <a:gd name="connsiteY1" fmla="*/ 0 h 2088232"/>
              <a:gd name="connsiteX2" fmla="*/ 922602 w 1705100"/>
              <a:gd name="connsiteY2" fmla="*/ 1013988 h 2088232"/>
              <a:gd name="connsiteX3" fmla="*/ 1705100 w 1705100"/>
              <a:gd name="connsiteY3" fmla="*/ 2088232 h 2088232"/>
              <a:gd name="connsiteX4" fmla="*/ 0 w 1705100"/>
              <a:gd name="connsiteY4" fmla="*/ 2088232 h 2088232"/>
              <a:gd name="connsiteX5" fmla="*/ 0 w 1705100"/>
              <a:gd name="connsiteY5" fmla="*/ 0 h 2088232"/>
              <a:gd name="connsiteX0" fmla="*/ 0 w 1705100"/>
              <a:gd name="connsiteY0" fmla="*/ 0 h 2088232"/>
              <a:gd name="connsiteX1" fmla="*/ 1705100 w 1705100"/>
              <a:gd name="connsiteY1" fmla="*/ 0 h 2088232"/>
              <a:gd name="connsiteX2" fmla="*/ 1090721 w 1705100"/>
              <a:gd name="connsiteY2" fmla="*/ 1075495 h 2088232"/>
              <a:gd name="connsiteX3" fmla="*/ 1705100 w 1705100"/>
              <a:gd name="connsiteY3" fmla="*/ 2088232 h 2088232"/>
              <a:gd name="connsiteX4" fmla="*/ 0 w 1705100"/>
              <a:gd name="connsiteY4" fmla="*/ 2088232 h 2088232"/>
              <a:gd name="connsiteX5" fmla="*/ 0 w 1705100"/>
              <a:gd name="connsiteY5" fmla="*/ 0 h 2088232"/>
              <a:gd name="connsiteX0" fmla="*/ 0 w 1705100"/>
              <a:gd name="connsiteY0" fmla="*/ 0 h 2088232"/>
              <a:gd name="connsiteX1" fmla="*/ 1705100 w 1705100"/>
              <a:gd name="connsiteY1" fmla="*/ 0 h 2088232"/>
              <a:gd name="connsiteX2" fmla="*/ 1090721 w 1705100"/>
              <a:gd name="connsiteY2" fmla="*/ 1075495 h 2088232"/>
              <a:gd name="connsiteX3" fmla="*/ 1705100 w 1705100"/>
              <a:gd name="connsiteY3" fmla="*/ 2088232 h 2088232"/>
              <a:gd name="connsiteX4" fmla="*/ 0 w 1705100"/>
              <a:gd name="connsiteY4" fmla="*/ 2088232 h 2088232"/>
              <a:gd name="connsiteX5" fmla="*/ 0 w 1705100"/>
              <a:gd name="connsiteY5" fmla="*/ 0 h 2088232"/>
              <a:gd name="connsiteX0" fmla="*/ 0 w 1705100"/>
              <a:gd name="connsiteY0" fmla="*/ 0 h 2088232"/>
              <a:gd name="connsiteX1" fmla="*/ 1705100 w 1705100"/>
              <a:gd name="connsiteY1" fmla="*/ 0 h 2088232"/>
              <a:gd name="connsiteX2" fmla="*/ 1090721 w 1705100"/>
              <a:gd name="connsiteY2" fmla="*/ 1075495 h 2088232"/>
              <a:gd name="connsiteX3" fmla="*/ 1705100 w 1705100"/>
              <a:gd name="connsiteY3" fmla="*/ 2088232 h 2088232"/>
              <a:gd name="connsiteX4" fmla="*/ 0 w 1705100"/>
              <a:gd name="connsiteY4" fmla="*/ 2088232 h 2088232"/>
              <a:gd name="connsiteX5" fmla="*/ 0 w 1705100"/>
              <a:gd name="connsiteY5" fmla="*/ 0 h 2088232"/>
              <a:gd name="connsiteX0" fmla="*/ 0 w 1705100"/>
              <a:gd name="connsiteY0" fmla="*/ 0 h 2088232"/>
              <a:gd name="connsiteX1" fmla="*/ 1705100 w 1705100"/>
              <a:gd name="connsiteY1" fmla="*/ 0 h 2088232"/>
              <a:gd name="connsiteX2" fmla="*/ 1090721 w 1705100"/>
              <a:gd name="connsiteY2" fmla="*/ 1075495 h 2088232"/>
              <a:gd name="connsiteX3" fmla="*/ 1705100 w 1705100"/>
              <a:gd name="connsiteY3" fmla="*/ 2088232 h 2088232"/>
              <a:gd name="connsiteX4" fmla="*/ 0 w 1705100"/>
              <a:gd name="connsiteY4" fmla="*/ 2088232 h 2088232"/>
              <a:gd name="connsiteX5" fmla="*/ 0 w 1705100"/>
              <a:gd name="connsiteY5" fmla="*/ 0 h 2088232"/>
              <a:gd name="connsiteX0" fmla="*/ 0 w 1705100"/>
              <a:gd name="connsiteY0" fmla="*/ 0 h 2088232"/>
              <a:gd name="connsiteX1" fmla="*/ 1705100 w 1705100"/>
              <a:gd name="connsiteY1" fmla="*/ 0 h 2088232"/>
              <a:gd name="connsiteX2" fmla="*/ 1090721 w 1705100"/>
              <a:gd name="connsiteY2" fmla="*/ 1075495 h 2088232"/>
              <a:gd name="connsiteX3" fmla="*/ 1705100 w 1705100"/>
              <a:gd name="connsiteY3" fmla="*/ 2088232 h 2088232"/>
              <a:gd name="connsiteX4" fmla="*/ 0 w 1705100"/>
              <a:gd name="connsiteY4" fmla="*/ 2088232 h 2088232"/>
              <a:gd name="connsiteX5" fmla="*/ 0 w 1705100"/>
              <a:gd name="connsiteY5" fmla="*/ 0 h 2088232"/>
              <a:gd name="connsiteX0" fmla="*/ 0 w 1705100"/>
              <a:gd name="connsiteY0" fmla="*/ 0 h 2088232"/>
              <a:gd name="connsiteX1" fmla="*/ 1705100 w 1705100"/>
              <a:gd name="connsiteY1" fmla="*/ 0 h 2088232"/>
              <a:gd name="connsiteX2" fmla="*/ 1090721 w 1705100"/>
              <a:gd name="connsiteY2" fmla="*/ 1075495 h 2088232"/>
              <a:gd name="connsiteX3" fmla="*/ 1705100 w 1705100"/>
              <a:gd name="connsiteY3" fmla="*/ 2088232 h 2088232"/>
              <a:gd name="connsiteX4" fmla="*/ 0 w 1705100"/>
              <a:gd name="connsiteY4" fmla="*/ 2088232 h 2088232"/>
              <a:gd name="connsiteX5" fmla="*/ 0 w 1705100"/>
              <a:gd name="connsiteY5" fmla="*/ 0 h 2088232"/>
              <a:gd name="connsiteX0" fmla="*/ 0 w 1705100"/>
              <a:gd name="connsiteY0" fmla="*/ 0 h 2088232"/>
              <a:gd name="connsiteX1" fmla="*/ 1705100 w 1705100"/>
              <a:gd name="connsiteY1" fmla="*/ 0 h 2088232"/>
              <a:gd name="connsiteX2" fmla="*/ 1090721 w 1705100"/>
              <a:gd name="connsiteY2" fmla="*/ 1075495 h 2088232"/>
              <a:gd name="connsiteX3" fmla="*/ 1705100 w 1705100"/>
              <a:gd name="connsiteY3" fmla="*/ 2088232 h 2088232"/>
              <a:gd name="connsiteX4" fmla="*/ 0 w 1705100"/>
              <a:gd name="connsiteY4" fmla="*/ 2088232 h 2088232"/>
              <a:gd name="connsiteX5" fmla="*/ 0 w 1705100"/>
              <a:gd name="connsiteY5" fmla="*/ 0 h 2088232"/>
              <a:gd name="connsiteX0" fmla="*/ 0 w 1705100"/>
              <a:gd name="connsiteY0" fmla="*/ 0 h 2088232"/>
              <a:gd name="connsiteX1" fmla="*/ 1705100 w 1705100"/>
              <a:gd name="connsiteY1" fmla="*/ 0 h 2088232"/>
              <a:gd name="connsiteX2" fmla="*/ 1090721 w 1705100"/>
              <a:gd name="connsiteY2" fmla="*/ 1075495 h 2088232"/>
              <a:gd name="connsiteX3" fmla="*/ 1705100 w 1705100"/>
              <a:gd name="connsiteY3" fmla="*/ 2088232 h 2088232"/>
              <a:gd name="connsiteX4" fmla="*/ 0 w 1705100"/>
              <a:gd name="connsiteY4" fmla="*/ 2088232 h 2088232"/>
              <a:gd name="connsiteX5" fmla="*/ 0 w 1705100"/>
              <a:gd name="connsiteY5" fmla="*/ 0 h 2088232"/>
              <a:gd name="connsiteX0" fmla="*/ 0 w 1705100"/>
              <a:gd name="connsiteY0" fmla="*/ 0 h 2088232"/>
              <a:gd name="connsiteX1" fmla="*/ 1705100 w 1705100"/>
              <a:gd name="connsiteY1" fmla="*/ 0 h 2088232"/>
              <a:gd name="connsiteX2" fmla="*/ 1705100 w 1705100"/>
              <a:gd name="connsiteY2" fmla="*/ 2088232 h 2088232"/>
              <a:gd name="connsiteX3" fmla="*/ 0 w 1705100"/>
              <a:gd name="connsiteY3" fmla="*/ 2088232 h 2088232"/>
              <a:gd name="connsiteX4" fmla="*/ 0 w 1705100"/>
              <a:gd name="connsiteY4" fmla="*/ 0 h 2088232"/>
              <a:gd name="connsiteX0" fmla="*/ 0 w 1739059"/>
              <a:gd name="connsiteY0" fmla="*/ 0 h 2088232"/>
              <a:gd name="connsiteX1" fmla="*/ 1705100 w 1739059"/>
              <a:gd name="connsiteY1" fmla="*/ 0 h 2088232"/>
              <a:gd name="connsiteX2" fmla="*/ 1705100 w 1739059"/>
              <a:gd name="connsiteY2" fmla="*/ 2088232 h 2088232"/>
              <a:gd name="connsiteX3" fmla="*/ 0 w 1739059"/>
              <a:gd name="connsiteY3" fmla="*/ 2088232 h 2088232"/>
              <a:gd name="connsiteX4" fmla="*/ 0 w 1739059"/>
              <a:gd name="connsiteY4" fmla="*/ 0 h 2088232"/>
              <a:gd name="connsiteX0" fmla="*/ 0 w 1705100"/>
              <a:gd name="connsiteY0" fmla="*/ 0 h 2088232"/>
              <a:gd name="connsiteX1" fmla="*/ 1705100 w 1705100"/>
              <a:gd name="connsiteY1" fmla="*/ 0 h 2088232"/>
              <a:gd name="connsiteX2" fmla="*/ 1705100 w 1705100"/>
              <a:gd name="connsiteY2" fmla="*/ 2088232 h 2088232"/>
              <a:gd name="connsiteX3" fmla="*/ 0 w 1705100"/>
              <a:gd name="connsiteY3" fmla="*/ 2088232 h 2088232"/>
              <a:gd name="connsiteX4" fmla="*/ 0 w 1705100"/>
              <a:gd name="connsiteY4" fmla="*/ 0 h 2088232"/>
              <a:gd name="connsiteX0" fmla="*/ 0 w 1705100"/>
              <a:gd name="connsiteY0" fmla="*/ 0 h 2088232"/>
              <a:gd name="connsiteX1" fmla="*/ 1705100 w 1705100"/>
              <a:gd name="connsiteY1" fmla="*/ 0 h 2088232"/>
              <a:gd name="connsiteX2" fmla="*/ 1705100 w 1705100"/>
              <a:gd name="connsiteY2" fmla="*/ 2088232 h 2088232"/>
              <a:gd name="connsiteX3" fmla="*/ 0 w 1705100"/>
              <a:gd name="connsiteY3" fmla="*/ 2088232 h 2088232"/>
              <a:gd name="connsiteX4" fmla="*/ 0 w 1705100"/>
              <a:gd name="connsiteY4" fmla="*/ 0 h 2088232"/>
              <a:gd name="connsiteX0" fmla="*/ 0 w 1705100"/>
              <a:gd name="connsiteY0" fmla="*/ 0 h 2088232"/>
              <a:gd name="connsiteX1" fmla="*/ 1705100 w 1705100"/>
              <a:gd name="connsiteY1" fmla="*/ 0 h 2088232"/>
              <a:gd name="connsiteX2" fmla="*/ 1705100 w 1705100"/>
              <a:gd name="connsiteY2" fmla="*/ 2088232 h 2088232"/>
              <a:gd name="connsiteX3" fmla="*/ 0 w 1705100"/>
              <a:gd name="connsiteY3" fmla="*/ 2088232 h 2088232"/>
              <a:gd name="connsiteX4" fmla="*/ 0 w 1705100"/>
              <a:gd name="connsiteY4" fmla="*/ 0 h 2088232"/>
              <a:gd name="connsiteX0" fmla="*/ 0 w 1746105"/>
              <a:gd name="connsiteY0" fmla="*/ 0 h 2088232"/>
              <a:gd name="connsiteX1" fmla="*/ 1746105 w 1746105"/>
              <a:gd name="connsiteY1" fmla="*/ 0 h 2088232"/>
              <a:gd name="connsiteX2" fmla="*/ 1705100 w 1746105"/>
              <a:gd name="connsiteY2" fmla="*/ 2088232 h 2088232"/>
              <a:gd name="connsiteX3" fmla="*/ 0 w 1746105"/>
              <a:gd name="connsiteY3" fmla="*/ 2088232 h 2088232"/>
              <a:gd name="connsiteX4" fmla="*/ 0 w 1746105"/>
              <a:gd name="connsiteY4" fmla="*/ 0 h 2088232"/>
              <a:gd name="connsiteX0" fmla="*/ 0 w 1746105"/>
              <a:gd name="connsiteY0" fmla="*/ 0 h 2088232"/>
              <a:gd name="connsiteX1" fmla="*/ 1746105 w 1746105"/>
              <a:gd name="connsiteY1" fmla="*/ 0 h 2088232"/>
              <a:gd name="connsiteX2" fmla="*/ 1705100 w 1746105"/>
              <a:gd name="connsiteY2" fmla="*/ 2088232 h 2088232"/>
              <a:gd name="connsiteX3" fmla="*/ 0 w 1746105"/>
              <a:gd name="connsiteY3" fmla="*/ 2088232 h 2088232"/>
              <a:gd name="connsiteX4" fmla="*/ 0 w 1746105"/>
              <a:gd name="connsiteY4" fmla="*/ 0 h 2088232"/>
              <a:gd name="connsiteX0" fmla="*/ 0 w 1746105"/>
              <a:gd name="connsiteY0" fmla="*/ 0 h 2088232"/>
              <a:gd name="connsiteX1" fmla="*/ 1746105 w 1746105"/>
              <a:gd name="connsiteY1" fmla="*/ 0 h 2088232"/>
              <a:gd name="connsiteX2" fmla="*/ 1705100 w 1746105"/>
              <a:gd name="connsiteY2" fmla="*/ 2088232 h 2088232"/>
              <a:gd name="connsiteX3" fmla="*/ 0 w 1746105"/>
              <a:gd name="connsiteY3" fmla="*/ 2088232 h 2088232"/>
              <a:gd name="connsiteX4" fmla="*/ 0 w 1746105"/>
              <a:gd name="connsiteY4" fmla="*/ 0 h 2088232"/>
              <a:gd name="connsiteX0" fmla="*/ 0 w 1762506"/>
              <a:gd name="connsiteY0" fmla="*/ 0 h 2088232"/>
              <a:gd name="connsiteX1" fmla="*/ 1746105 w 1762506"/>
              <a:gd name="connsiteY1" fmla="*/ 0 h 2088232"/>
              <a:gd name="connsiteX2" fmla="*/ 1762506 w 1762506"/>
              <a:gd name="connsiteY2" fmla="*/ 2088232 h 2088232"/>
              <a:gd name="connsiteX3" fmla="*/ 0 w 1762506"/>
              <a:gd name="connsiteY3" fmla="*/ 2088232 h 2088232"/>
              <a:gd name="connsiteX4" fmla="*/ 0 w 1762506"/>
              <a:gd name="connsiteY4" fmla="*/ 0 h 2088232"/>
              <a:gd name="connsiteX0" fmla="*/ 0 w 1762506"/>
              <a:gd name="connsiteY0" fmla="*/ 0 h 2088232"/>
              <a:gd name="connsiteX1" fmla="*/ 1746105 w 1762506"/>
              <a:gd name="connsiteY1" fmla="*/ 0 h 2088232"/>
              <a:gd name="connsiteX2" fmla="*/ 1762506 w 1762506"/>
              <a:gd name="connsiteY2" fmla="*/ 2088232 h 2088232"/>
              <a:gd name="connsiteX3" fmla="*/ 0 w 1762506"/>
              <a:gd name="connsiteY3" fmla="*/ 2088232 h 2088232"/>
              <a:gd name="connsiteX4" fmla="*/ 0 w 1762506"/>
              <a:gd name="connsiteY4" fmla="*/ 0 h 2088232"/>
              <a:gd name="connsiteX0" fmla="*/ 0 w 1762506"/>
              <a:gd name="connsiteY0" fmla="*/ 0 h 2088232"/>
              <a:gd name="connsiteX1" fmla="*/ 1746105 w 1762506"/>
              <a:gd name="connsiteY1" fmla="*/ 0 h 2088232"/>
              <a:gd name="connsiteX2" fmla="*/ 1762506 w 1762506"/>
              <a:gd name="connsiteY2" fmla="*/ 2088232 h 2088232"/>
              <a:gd name="connsiteX3" fmla="*/ 0 w 1762506"/>
              <a:gd name="connsiteY3" fmla="*/ 2088232 h 2088232"/>
              <a:gd name="connsiteX4" fmla="*/ 0 w 1762506"/>
              <a:gd name="connsiteY4" fmla="*/ 0 h 2088232"/>
              <a:gd name="connsiteX0" fmla="*/ 0 w 1762506"/>
              <a:gd name="connsiteY0" fmla="*/ 0 h 2088232"/>
              <a:gd name="connsiteX1" fmla="*/ 1746105 w 1762506"/>
              <a:gd name="connsiteY1" fmla="*/ 0 h 2088232"/>
              <a:gd name="connsiteX2" fmla="*/ 1762506 w 1762506"/>
              <a:gd name="connsiteY2" fmla="*/ 2088232 h 2088232"/>
              <a:gd name="connsiteX3" fmla="*/ 0 w 1762506"/>
              <a:gd name="connsiteY3" fmla="*/ 2088232 h 2088232"/>
              <a:gd name="connsiteX4" fmla="*/ 0 w 1762506"/>
              <a:gd name="connsiteY4" fmla="*/ 0 h 2088232"/>
              <a:gd name="connsiteX0" fmla="*/ 0 w 1762506"/>
              <a:gd name="connsiteY0" fmla="*/ 0 h 2088232"/>
              <a:gd name="connsiteX1" fmla="*/ 1746105 w 1762506"/>
              <a:gd name="connsiteY1" fmla="*/ 0 h 2088232"/>
              <a:gd name="connsiteX2" fmla="*/ 1762506 w 1762506"/>
              <a:gd name="connsiteY2" fmla="*/ 2088232 h 2088232"/>
              <a:gd name="connsiteX3" fmla="*/ 0 w 1762506"/>
              <a:gd name="connsiteY3" fmla="*/ 2088232 h 2088232"/>
              <a:gd name="connsiteX4" fmla="*/ 0 w 1762506"/>
              <a:gd name="connsiteY4" fmla="*/ 0 h 2088232"/>
              <a:gd name="connsiteX0" fmla="*/ 0 w 1762506"/>
              <a:gd name="connsiteY0" fmla="*/ 0 h 2088232"/>
              <a:gd name="connsiteX1" fmla="*/ 1746105 w 1762506"/>
              <a:gd name="connsiteY1" fmla="*/ 0 h 2088232"/>
              <a:gd name="connsiteX2" fmla="*/ 1762506 w 1762506"/>
              <a:gd name="connsiteY2" fmla="*/ 2088232 h 2088232"/>
              <a:gd name="connsiteX3" fmla="*/ 0 w 1762506"/>
              <a:gd name="connsiteY3" fmla="*/ 2088232 h 2088232"/>
              <a:gd name="connsiteX4" fmla="*/ 0 w 1762506"/>
              <a:gd name="connsiteY4" fmla="*/ 0 h 2088232"/>
              <a:gd name="connsiteX0" fmla="*/ 0 w 1762506"/>
              <a:gd name="connsiteY0" fmla="*/ 0 h 2088232"/>
              <a:gd name="connsiteX1" fmla="*/ 1746105 w 1762506"/>
              <a:gd name="connsiteY1" fmla="*/ 0 h 2088232"/>
              <a:gd name="connsiteX2" fmla="*/ 1762506 w 1762506"/>
              <a:gd name="connsiteY2" fmla="*/ 2088232 h 2088232"/>
              <a:gd name="connsiteX3" fmla="*/ 0 w 1762506"/>
              <a:gd name="connsiteY3" fmla="*/ 2088232 h 2088232"/>
              <a:gd name="connsiteX4" fmla="*/ 0 w 1762506"/>
              <a:gd name="connsiteY4" fmla="*/ 0 h 2088232"/>
              <a:gd name="connsiteX0" fmla="*/ 0 w 1762506"/>
              <a:gd name="connsiteY0" fmla="*/ 0 h 2088232"/>
              <a:gd name="connsiteX1" fmla="*/ 1746105 w 1762506"/>
              <a:gd name="connsiteY1" fmla="*/ 0 h 2088232"/>
              <a:gd name="connsiteX2" fmla="*/ 1762506 w 1762506"/>
              <a:gd name="connsiteY2" fmla="*/ 2088232 h 2088232"/>
              <a:gd name="connsiteX3" fmla="*/ 0 w 1762506"/>
              <a:gd name="connsiteY3" fmla="*/ 2088232 h 2088232"/>
              <a:gd name="connsiteX4" fmla="*/ 0 w 1762506"/>
              <a:gd name="connsiteY4" fmla="*/ 0 h 2088232"/>
              <a:gd name="connsiteX0" fmla="*/ 0 w 1762506"/>
              <a:gd name="connsiteY0" fmla="*/ 0 h 2088237"/>
              <a:gd name="connsiteX1" fmla="*/ 1746105 w 1762506"/>
              <a:gd name="connsiteY1" fmla="*/ 0 h 2088237"/>
              <a:gd name="connsiteX2" fmla="*/ 1762506 w 1762506"/>
              <a:gd name="connsiteY2" fmla="*/ 2088232 h 2088237"/>
              <a:gd name="connsiteX3" fmla="*/ 0 w 1762506"/>
              <a:gd name="connsiteY3" fmla="*/ 2088232 h 2088237"/>
              <a:gd name="connsiteX4" fmla="*/ 0 w 1762506"/>
              <a:gd name="connsiteY4" fmla="*/ 0 h 2088237"/>
              <a:gd name="connsiteX0" fmla="*/ 0 w 1762506"/>
              <a:gd name="connsiteY0" fmla="*/ 0 h 2088236"/>
              <a:gd name="connsiteX1" fmla="*/ 1746105 w 1762506"/>
              <a:gd name="connsiteY1" fmla="*/ 0 h 2088236"/>
              <a:gd name="connsiteX2" fmla="*/ 1762506 w 1762506"/>
              <a:gd name="connsiteY2" fmla="*/ 2088232 h 2088236"/>
              <a:gd name="connsiteX3" fmla="*/ 0 w 1762506"/>
              <a:gd name="connsiteY3" fmla="*/ 2088232 h 2088236"/>
              <a:gd name="connsiteX4" fmla="*/ 0 w 1762506"/>
              <a:gd name="connsiteY4" fmla="*/ 0 h 2088236"/>
              <a:gd name="connsiteX0" fmla="*/ 0 w 1762506"/>
              <a:gd name="connsiteY0" fmla="*/ 0 h 2088237"/>
              <a:gd name="connsiteX1" fmla="*/ 1746105 w 1762506"/>
              <a:gd name="connsiteY1" fmla="*/ 0 h 2088237"/>
              <a:gd name="connsiteX2" fmla="*/ 1762506 w 1762506"/>
              <a:gd name="connsiteY2" fmla="*/ 2088232 h 2088237"/>
              <a:gd name="connsiteX3" fmla="*/ 0 w 1762506"/>
              <a:gd name="connsiteY3" fmla="*/ 2088232 h 2088237"/>
              <a:gd name="connsiteX4" fmla="*/ 0 w 1762506"/>
              <a:gd name="connsiteY4" fmla="*/ 0 h 2088237"/>
              <a:gd name="connsiteX0" fmla="*/ 0 w 1762506"/>
              <a:gd name="connsiteY0" fmla="*/ 0 h 2088685"/>
              <a:gd name="connsiteX1" fmla="*/ 1746105 w 1762506"/>
              <a:gd name="connsiteY1" fmla="*/ 0 h 2088685"/>
              <a:gd name="connsiteX2" fmla="*/ 1762506 w 1762506"/>
              <a:gd name="connsiteY2" fmla="*/ 2088232 h 2088685"/>
              <a:gd name="connsiteX3" fmla="*/ 0 w 1762506"/>
              <a:gd name="connsiteY3" fmla="*/ 2088232 h 2088685"/>
              <a:gd name="connsiteX4" fmla="*/ 0 w 1762506"/>
              <a:gd name="connsiteY4" fmla="*/ 0 h 2088685"/>
              <a:gd name="connsiteX0" fmla="*/ 0 w 1762506"/>
              <a:gd name="connsiteY0" fmla="*/ 0 h 2088685"/>
              <a:gd name="connsiteX1" fmla="*/ 1690839 w 1762506"/>
              <a:gd name="connsiteY1" fmla="*/ 0 h 2088685"/>
              <a:gd name="connsiteX2" fmla="*/ 1762506 w 1762506"/>
              <a:gd name="connsiteY2" fmla="*/ 2088232 h 2088685"/>
              <a:gd name="connsiteX3" fmla="*/ 0 w 1762506"/>
              <a:gd name="connsiteY3" fmla="*/ 2088232 h 2088685"/>
              <a:gd name="connsiteX4" fmla="*/ 0 w 1762506"/>
              <a:gd name="connsiteY4" fmla="*/ 0 h 2088685"/>
              <a:gd name="connsiteX0" fmla="*/ 0 w 1762506"/>
              <a:gd name="connsiteY0" fmla="*/ 0 h 2088676"/>
              <a:gd name="connsiteX1" fmla="*/ 1690839 w 1762506"/>
              <a:gd name="connsiteY1" fmla="*/ 0 h 2088676"/>
              <a:gd name="connsiteX2" fmla="*/ 1762506 w 1762506"/>
              <a:gd name="connsiteY2" fmla="*/ 2088232 h 2088676"/>
              <a:gd name="connsiteX3" fmla="*/ 0 w 1762506"/>
              <a:gd name="connsiteY3" fmla="*/ 2088232 h 2088676"/>
              <a:gd name="connsiteX4" fmla="*/ 0 w 1762506"/>
              <a:gd name="connsiteY4" fmla="*/ 0 h 2088676"/>
              <a:gd name="connsiteX0" fmla="*/ 0 w 1762506"/>
              <a:gd name="connsiteY0" fmla="*/ 0 h 2088845"/>
              <a:gd name="connsiteX1" fmla="*/ 1690839 w 1762506"/>
              <a:gd name="connsiteY1" fmla="*/ 0 h 2088845"/>
              <a:gd name="connsiteX2" fmla="*/ 1762506 w 1762506"/>
              <a:gd name="connsiteY2" fmla="*/ 2088232 h 2088845"/>
              <a:gd name="connsiteX3" fmla="*/ 0 w 1762506"/>
              <a:gd name="connsiteY3" fmla="*/ 2088232 h 2088845"/>
              <a:gd name="connsiteX4" fmla="*/ 0 w 1762506"/>
              <a:gd name="connsiteY4" fmla="*/ 0 h 2088845"/>
              <a:gd name="connsiteX0" fmla="*/ 0 w 1717289"/>
              <a:gd name="connsiteY0" fmla="*/ 0 h 2098890"/>
              <a:gd name="connsiteX1" fmla="*/ 1690839 w 1717289"/>
              <a:gd name="connsiteY1" fmla="*/ 0 h 2098890"/>
              <a:gd name="connsiteX2" fmla="*/ 1717289 w 1717289"/>
              <a:gd name="connsiteY2" fmla="*/ 2098281 h 2098890"/>
              <a:gd name="connsiteX3" fmla="*/ 0 w 1717289"/>
              <a:gd name="connsiteY3" fmla="*/ 2088232 h 2098890"/>
              <a:gd name="connsiteX4" fmla="*/ 0 w 1717289"/>
              <a:gd name="connsiteY4" fmla="*/ 0 h 2098890"/>
              <a:gd name="connsiteX0" fmla="*/ 0 w 1717289"/>
              <a:gd name="connsiteY0" fmla="*/ 0 h 2098281"/>
              <a:gd name="connsiteX1" fmla="*/ 1690839 w 1717289"/>
              <a:gd name="connsiteY1" fmla="*/ 0 h 2098281"/>
              <a:gd name="connsiteX2" fmla="*/ 1717289 w 1717289"/>
              <a:gd name="connsiteY2" fmla="*/ 2098281 h 2098281"/>
              <a:gd name="connsiteX3" fmla="*/ 0 w 1717289"/>
              <a:gd name="connsiteY3" fmla="*/ 2088232 h 2098281"/>
              <a:gd name="connsiteX4" fmla="*/ 0 w 1717289"/>
              <a:gd name="connsiteY4" fmla="*/ 0 h 2098281"/>
              <a:gd name="connsiteX0" fmla="*/ 0 w 1717289"/>
              <a:gd name="connsiteY0" fmla="*/ 0 h 2098281"/>
              <a:gd name="connsiteX1" fmla="*/ 1690839 w 1717289"/>
              <a:gd name="connsiteY1" fmla="*/ 0 h 2098281"/>
              <a:gd name="connsiteX2" fmla="*/ 1717289 w 1717289"/>
              <a:gd name="connsiteY2" fmla="*/ 2098281 h 2098281"/>
              <a:gd name="connsiteX3" fmla="*/ 0 w 1717289"/>
              <a:gd name="connsiteY3" fmla="*/ 2088232 h 2098281"/>
              <a:gd name="connsiteX4" fmla="*/ 0 w 1717289"/>
              <a:gd name="connsiteY4" fmla="*/ 0 h 2098281"/>
              <a:gd name="connsiteX0" fmla="*/ 0 w 1717289"/>
              <a:gd name="connsiteY0" fmla="*/ 0 h 2098281"/>
              <a:gd name="connsiteX1" fmla="*/ 1690839 w 1717289"/>
              <a:gd name="connsiteY1" fmla="*/ 0 h 2098281"/>
              <a:gd name="connsiteX2" fmla="*/ 1717289 w 1717289"/>
              <a:gd name="connsiteY2" fmla="*/ 2098281 h 2098281"/>
              <a:gd name="connsiteX3" fmla="*/ 0 w 1717289"/>
              <a:gd name="connsiteY3" fmla="*/ 2088232 h 2098281"/>
              <a:gd name="connsiteX4" fmla="*/ 0 w 1717289"/>
              <a:gd name="connsiteY4" fmla="*/ 0 h 2098281"/>
              <a:gd name="connsiteX0" fmla="*/ 0 w 1717289"/>
              <a:gd name="connsiteY0" fmla="*/ 0 h 2098281"/>
              <a:gd name="connsiteX1" fmla="*/ 1690839 w 1717289"/>
              <a:gd name="connsiteY1" fmla="*/ 0 h 2098281"/>
              <a:gd name="connsiteX2" fmla="*/ 1717289 w 1717289"/>
              <a:gd name="connsiteY2" fmla="*/ 2098281 h 2098281"/>
              <a:gd name="connsiteX3" fmla="*/ 0 w 1717289"/>
              <a:gd name="connsiteY3" fmla="*/ 2088232 h 2098281"/>
              <a:gd name="connsiteX4" fmla="*/ 0 w 1717289"/>
              <a:gd name="connsiteY4" fmla="*/ 0 h 2098281"/>
              <a:gd name="connsiteX0" fmla="*/ 0 w 1717289"/>
              <a:gd name="connsiteY0" fmla="*/ 0 h 2098281"/>
              <a:gd name="connsiteX1" fmla="*/ 1690839 w 1717289"/>
              <a:gd name="connsiteY1" fmla="*/ 0 h 2098281"/>
              <a:gd name="connsiteX2" fmla="*/ 1717289 w 1717289"/>
              <a:gd name="connsiteY2" fmla="*/ 2098281 h 2098281"/>
              <a:gd name="connsiteX3" fmla="*/ 0 w 1717289"/>
              <a:gd name="connsiteY3" fmla="*/ 2088232 h 2098281"/>
              <a:gd name="connsiteX4" fmla="*/ 0 w 1717289"/>
              <a:gd name="connsiteY4" fmla="*/ 0 h 2098281"/>
              <a:gd name="connsiteX0" fmla="*/ 0 w 1717289"/>
              <a:gd name="connsiteY0" fmla="*/ 0 h 2098281"/>
              <a:gd name="connsiteX1" fmla="*/ 1690839 w 1717289"/>
              <a:gd name="connsiteY1" fmla="*/ 0 h 2098281"/>
              <a:gd name="connsiteX2" fmla="*/ 1717289 w 1717289"/>
              <a:gd name="connsiteY2" fmla="*/ 2098281 h 2098281"/>
              <a:gd name="connsiteX3" fmla="*/ 0 w 1717289"/>
              <a:gd name="connsiteY3" fmla="*/ 2088232 h 2098281"/>
              <a:gd name="connsiteX4" fmla="*/ 0 w 1717289"/>
              <a:gd name="connsiteY4" fmla="*/ 0 h 2098281"/>
              <a:gd name="connsiteX0" fmla="*/ 0 w 1717289"/>
              <a:gd name="connsiteY0" fmla="*/ 0 h 2098281"/>
              <a:gd name="connsiteX1" fmla="*/ 1674437 w 1717289"/>
              <a:gd name="connsiteY1" fmla="*/ 4101 h 2098281"/>
              <a:gd name="connsiteX2" fmla="*/ 1717289 w 1717289"/>
              <a:gd name="connsiteY2" fmla="*/ 2098281 h 2098281"/>
              <a:gd name="connsiteX3" fmla="*/ 0 w 1717289"/>
              <a:gd name="connsiteY3" fmla="*/ 2088232 h 2098281"/>
              <a:gd name="connsiteX4" fmla="*/ 0 w 1717289"/>
              <a:gd name="connsiteY4" fmla="*/ 0 h 2098281"/>
              <a:gd name="connsiteX0" fmla="*/ 0 w 1717289"/>
              <a:gd name="connsiteY0" fmla="*/ 0 h 2098281"/>
              <a:gd name="connsiteX1" fmla="*/ 1674437 w 1717289"/>
              <a:gd name="connsiteY1" fmla="*/ 4101 h 2098281"/>
              <a:gd name="connsiteX2" fmla="*/ 1717289 w 1717289"/>
              <a:gd name="connsiteY2" fmla="*/ 2098281 h 2098281"/>
              <a:gd name="connsiteX3" fmla="*/ 0 w 1717289"/>
              <a:gd name="connsiteY3" fmla="*/ 2088232 h 2098281"/>
              <a:gd name="connsiteX4" fmla="*/ 0 w 1717289"/>
              <a:gd name="connsiteY4" fmla="*/ 0 h 20982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7289" h="2098281">
                <a:moveTo>
                  <a:pt x="0" y="0"/>
                </a:moveTo>
                <a:lnTo>
                  <a:pt x="1674437" y="4101"/>
                </a:lnTo>
                <a:cubicBezTo>
                  <a:pt x="536394" y="826531"/>
                  <a:pt x="1385887" y="2096234"/>
                  <a:pt x="1717289" y="2098281"/>
                </a:cubicBezTo>
                <a:lnTo>
                  <a:pt x="0" y="2088232"/>
                </a:lnTo>
                <a:lnTo>
                  <a:pt x="0" y="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0C0"/>
              </a:solidFill>
              <a:cs typeface="+mn-ea"/>
              <a:sym typeface="+mn-lt"/>
            </a:endParaRPr>
          </a:p>
        </p:txBody>
      </p:sp>
      <p:sp>
        <p:nvSpPr>
          <p:cNvPr id="13" name="文本框 12"/>
          <p:cNvSpPr txBox="1"/>
          <p:nvPr/>
        </p:nvSpPr>
        <p:spPr>
          <a:xfrm>
            <a:off x="4045831" y="2528171"/>
            <a:ext cx="7937785" cy="830997"/>
          </a:xfrm>
          <a:prstGeom prst="rect">
            <a:avLst/>
          </a:prstGeom>
          <a:noFill/>
        </p:spPr>
        <p:txBody>
          <a:bodyPr wrap="square" rtlCol="0">
            <a:spAutoFit/>
          </a:bodyPr>
          <a:lstStyle/>
          <a:p>
            <a:pPr algn="ctr"/>
            <a:r>
              <a:rPr lang="zh-CN" altLang="en-US" sz="4800" b="1" dirty="0">
                <a:cs typeface="+mn-ea"/>
                <a:sym typeface="+mn-lt"/>
              </a:rPr>
              <a:t>计算机图形学导论</a:t>
            </a:r>
          </a:p>
        </p:txBody>
      </p:sp>
      <p:sp>
        <p:nvSpPr>
          <p:cNvPr id="15" name="文本框 9"/>
          <p:cNvSpPr txBox="1">
            <a:spLocks noChangeArrowheads="1"/>
          </p:cNvSpPr>
          <p:nvPr/>
        </p:nvSpPr>
        <p:spPr bwMode="auto">
          <a:xfrm>
            <a:off x="5451774" y="3551745"/>
            <a:ext cx="516441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r>
              <a:rPr lang="zh-CN" altLang="en-US" sz="3200" b="1" dirty="0">
                <a:cs typeface="+mn-ea"/>
                <a:sym typeface="+mn-lt"/>
              </a:rPr>
              <a:t>二维图元的基本光栅学算法</a:t>
            </a:r>
          </a:p>
        </p:txBody>
      </p:sp>
      <p:grpSp>
        <p:nvGrpSpPr>
          <p:cNvPr id="4" name="组合 3">
            <a:extLst>
              <a:ext uri="{FF2B5EF4-FFF2-40B4-BE49-F238E27FC236}">
                <a16:creationId xmlns:a16="http://schemas.microsoft.com/office/drawing/2014/main" id="{BBFCAA1D-9893-4706-84B6-D875FB5E3529}"/>
              </a:ext>
            </a:extLst>
          </p:cNvPr>
          <p:cNvGrpSpPr/>
          <p:nvPr/>
        </p:nvGrpSpPr>
        <p:grpSpPr>
          <a:xfrm>
            <a:off x="4045831" y="2528899"/>
            <a:ext cx="8153809" cy="1800199"/>
            <a:chOff x="4045831" y="2528899"/>
            <a:chExt cx="8153809" cy="1800199"/>
          </a:xfrm>
        </p:grpSpPr>
        <p:sp>
          <p:nvSpPr>
            <p:cNvPr id="12" name="矩形 11"/>
            <p:cNvSpPr/>
            <p:nvPr/>
          </p:nvSpPr>
          <p:spPr>
            <a:xfrm>
              <a:off x="11983616" y="2528899"/>
              <a:ext cx="216024" cy="180019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0C0"/>
                </a:solidFill>
                <a:cs typeface="+mn-ea"/>
                <a:sym typeface="+mn-lt"/>
              </a:endParaRPr>
            </a:p>
          </p:txBody>
        </p:sp>
        <p:cxnSp>
          <p:nvCxnSpPr>
            <p:cNvPr id="17" name="直接连接符 16"/>
            <p:cNvCxnSpPr>
              <a:cxnSpLocks noChangeShapeType="1"/>
              <a:endCxn id="12" idx="1"/>
            </p:cNvCxnSpPr>
            <p:nvPr/>
          </p:nvCxnSpPr>
          <p:spPr bwMode="auto">
            <a:xfrm flipV="1">
              <a:off x="4045831" y="3428999"/>
              <a:ext cx="7937785" cy="1"/>
            </a:xfrm>
            <a:prstGeom prst="line">
              <a:avLst/>
            </a:prstGeom>
            <a:noFill/>
            <a:ln w="6350">
              <a:solidFill>
                <a:srgbClr val="4575A5"/>
              </a:solidFill>
              <a:round/>
              <a:headEnd/>
              <a:tailEnd/>
            </a:ln>
            <a:extLst>
              <a:ext uri="{909E8E84-426E-40DD-AFC4-6F175D3DCCD1}">
                <a14:hiddenFill xmlns:a14="http://schemas.microsoft.com/office/drawing/2010/main">
                  <a:noFill/>
                </a14:hiddenFill>
              </a:ext>
            </a:extLst>
          </p:spPr>
        </p:cxnSp>
      </p:grpSp>
      <p:sp>
        <p:nvSpPr>
          <p:cNvPr id="27" name="矩形 26"/>
          <p:cNvSpPr/>
          <p:nvPr/>
        </p:nvSpPr>
        <p:spPr>
          <a:xfrm>
            <a:off x="4961227" y="3770110"/>
            <a:ext cx="324000" cy="32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8" name="矩形 27"/>
          <p:cNvSpPr/>
          <p:nvPr/>
        </p:nvSpPr>
        <p:spPr>
          <a:xfrm>
            <a:off x="4709227" y="3518110"/>
            <a:ext cx="252000" cy="252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9" name="矩形 28"/>
          <p:cNvSpPr/>
          <p:nvPr/>
        </p:nvSpPr>
        <p:spPr>
          <a:xfrm>
            <a:off x="11010628" y="3768974"/>
            <a:ext cx="324000" cy="32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0" name="矩形 29"/>
          <p:cNvSpPr/>
          <p:nvPr/>
        </p:nvSpPr>
        <p:spPr>
          <a:xfrm>
            <a:off x="10758628" y="3516974"/>
            <a:ext cx="252000" cy="252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1" name="矩形 30"/>
          <p:cNvSpPr/>
          <p:nvPr/>
        </p:nvSpPr>
        <p:spPr>
          <a:xfrm>
            <a:off x="0" y="-40981"/>
            <a:ext cx="12192000" cy="540000"/>
          </a:xfrm>
          <a:prstGeom prst="rect">
            <a:avLst/>
          </a:prstGeom>
          <a:ln>
            <a:noFill/>
          </a:ln>
          <a:effectLst>
            <a:innerShdw blurRad="63500" dist="50800" dir="54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2" name="矩形 31"/>
          <p:cNvSpPr/>
          <p:nvPr/>
        </p:nvSpPr>
        <p:spPr>
          <a:xfrm flipV="1">
            <a:off x="-1" y="6318000"/>
            <a:ext cx="12192000" cy="540000"/>
          </a:xfrm>
          <a:prstGeom prst="rect">
            <a:avLst/>
          </a:prstGeom>
          <a:ln>
            <a:noFill/>
          </a:ln>
          <a:effectLst>
            <a:innerShdw blurRad="63500" dist="50800" dir="54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5" name="文本框 34"/>
          <p:cNvSpPr txBox="1"/>
          <p:nvPr/>
        </p:nvSpPr>
        <p:spPr>
          <a:xfrm>
            <a:off x="9166622" y="5251386"/>
            <a:ext cx="2519362" cy="400110"/>
          </a:xfrm>
          <a:prstGeom prst="rect">
            <a:avLst/>
          </a:prstGeom>
          <a:noFill/>
        </p:spPr>
        <p:txBody>
          <a:bodyPr wrap="square" rtlCol="0">
            <a:spAutoFit/>
          </a:bodyPr>
          <a:lstStyle/>
          <a:p>
            <a:pPr algn="ctr"/>
            <a:r>
              <a:rPr lang="zh-CN" altLang="en-US" sz="2000" b="1" dirty="0">
                <a:solidFill>
                  <a:schemeClr val="bg1"/>
                </a:solidFill>
                <a:cs typeface="+mn-ea"/>
                <a:sym typeface="+mn-lt"/>
              </a:rPr>
              <a:t>汇报人：徐茂军</a:t>
            </a:r>
          </a:p>
        </p:txBody>
      </p:sp>
      <p:pic>
        <p:nvPicPr>
          <p:cNvPr id="20" name="To The Sky官方伴奏(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83227" y="4184419"/>
            <a:ext cx="609600" cy="609600"/>
          </a:xfrm>
          <a:prstGeom prst="rect">
            <a:avLst/>
          </a:prstGeom>
        </p:spPr>
      </p:pic>
    </p:spTree>
    <p:extLst>
      <p:ext uri="{BB962C8B-B14F-4D97-AF65-F5344CB8AC3E}">
        <p14:creationId xmlns:p14="http://schemas.microsoft.com/office/powerpoint/2010/main" val="3905088195"/>
      </p:ext>
    </p:extLst>
  </p:cSld>
  <p:clrMapOvr>
    <a:masterClrMapping/>
  </p:clrMapOvr>
  <mc:AlternateContent xmlns:mc="http://schemas.openxmlformats.org/markup-compatibility/2006" xmlns:p14="http://schemas.microsoft.com/office/powerpoint/2010/main">
    <mc:Choice Requires="p14">
      <p:transition spd="slow" p14:dur="2000" advTm="6138"/>
    </mc:Choice>
    <mc:Fallback xmlns="">
      <p:transition spd="slow" advTm="6138"/>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20"/>
                                            </p:tgtEl>
                                          </p:cBhvr>
                                        </p:cmd>
                                      </p:childTnLst>
                                    </p:cTn>
                                  </p:par>
                                  <p:par>
                                    <p:cTn id="7" presetID="22" presetClass="entr" presetSubtype="1" fill="hold" grpId="0" nodeType="withEffect">
                                      <p:stCondLst>
                                        <p:cond delay="0"/>
                                      </p:stCondLst>
                                      <p:childTnLst>
                                        <p:set>
                                          <p:cBhvr>
                                            <p:cTn id="8" dur="1" fill="hold">
                                              <p:stCondLst>
                                                <p:cond delay="0"/>
                                              </p:stCondLst>
                                            </p:cTn>
                                            <p:tgtEl>
                                              <p:spTgt spid="31"/>
                                            </p:tgtEl>
                                            <p:attrNameLst>
                                              <p:attrName>style.visibility</p:attrName>
                                            </p:attrNameLst>
                                          </p:cBhvr>
                                          <p:to>
                                            <p:strVal val="visible"/>
                                          </p:to>
                                        </p:set>
                                        <p:animEffect transition="in" filter="wipe(up)">
                                          <p:cBhvr>
                                            <p:cTn id="9" dur="500"/>
                                            <p:tgtEl>
                                              <p:spTgt spid="31"/>
                                            </p:tgtEl>
                                          </p:cBhvr>
                                        </p:animEffect>
                                      </p:childTnLst>
                                    </p:cTn>
                                  </p:par>
                                  <p:par>
                                    <p:cTn id="10" presetID="22" presetClass="entr" presetSubtype="4" fill="hold" grpId="0" nodeType="withEffect">
                                      <p:stCondLst>
                                        <p:cond delay="0"/>
                                      </p:stCondLst>
                                      <p:childTnLst>
                                        <p:set>
                                          <p:cBhvr>
                                            <p:cTn id="11" dur="1" fill="hold">
                                              <p:stCondLst>
                                                <p:cond delay="0"/>
                                              </p:stCondLst>
                                            </p:cTn>
                                            <p:tgtEl>
                                              <p:spTgt spid="32"/>
                                            </p:tgtEl>
                                            <p:attrNameLst>
                                              <p:attrName>style.visibility</p:attrName>
                                            </p:attrNameLst>
                                          </p:cBhvr>
                                          <p:to>
                                            <p:strVal val="visible"/>
                                          </p:to>
                                        </p:set>
                                        <p:animEffect transition="in" filter="wipe(down)">
                                          <p:cBhvr>
                                            <p:cTn id="12" dur="500"/>
                                            <p:tgtEl>
                                              <p:spTgt spid="32"/>
                                            </p:tgtEl>
                                          </p:cBhvr>
                                        </p:animEffect>
                                      </p:childTnLst>
                                    </p:cTn>
                                  </p:par>
                                </p:childTnLst>
                              </p:cTn>
                            </p:par>
                            <p:par>
                              <p:cTn id="13" fill="hold">
                                <p:stCondLst>
                                  <p:cond delay="500"/>
                                </p:stCondLst>
                                <p:childTnLst>
                                  <p:par>
                                    <p:cTn id="14" presetID="2" presetClass="entr" presetSubtype="8" fill="hold" grpId="0" nodeType="afterEffect" p14:presetBounceEnd="60000">
                                      <p:stCondLst>
                                        <p:cond delay="0"/>
                                      </p:stCondLst>
                                      <p:childTnLst>
                                        <p:set>
                                          <p:cBhvr>
                                            <p:cTn id="15" dur="1" fill="hold">
                                              <p:stCondLst>
                                                <p:cond delay="0"/>
                                              </p:stCondLst>
                                            </p:cTn>
                                            <p:tgtEl>
                                              <p:spTgt spid="10"/>
                                            </p:tgtEl>
                                            <p:attrNameLst>
                                              <p:attrName>style.visibility</p:attrName>
                                            </p:attrNameLst>
                                          </p:cBhvr>
                                          <p:to>
                                            <p:strVal val="visible"/>
                                          </p:to>
                                        </p:set>
                                        <p:anim calcmode="lin" valueType="num" p14:bounceEnd="60000">
                                          <p:cBhvr additive="base">
                                            <p:cTn id="16" dur="500" fill="hold"/>
                                            <p:tgtEl>
                                              <p:spTgt spid="10"/>
                                            </p:tgtEl>
                                            <p:attrNameLst>
                                              <p:attrName>ppt_x</p:attrName>
                                            </p:attrNameLst>
                                          </p:cBhvr>
                                          <p:tavLst>
                                            <p:tav tm="0">
                                              <p:val>
                                                <p:strVal val="0-#ppt_w/2"/>
                                              </p:val>
                                            </p:tav>
                                            <p:tav tm="100000">
                                              <p:val>
                                                <p:strVal val="#ppt_x"/>
                                              </p:val>
                                            </p:tav>
                                          </p:tavLst>
                                        </p:anim>
                                        <p:anim calcmode="lin" valueType="num" p14:bounceEnd="60000">
                                          <p:cBhvr additive="base">
                                            <p:cTn id="17" dur="500" fill="hold"/>
                                            <p:tgtEl>
                                              <p:spTgt spid="10"/>
                                            </p:tgtEl>
                                            <p:attrNameLst>
                                              <p:attrName>ppt_y</p:attrName>
                                            </p:attrNameLst>
                                          </p:cBhvr>
                                          <p:tavLst>
                                            <p:tav tm="0">
                                              <p:val>
                                                <p:strVal val="#ppt_y"/>
                                              </p:val>
                                            </p:tav>
                                            <p:tav tm="100000">
                                              <p:val>
                                                <p:strVal val="#ppt_y"/>
                                              </p:val>
                                            </p:tav>
                                          </p:tavLst>
                                        </p:anim>
                                      </p:childTnLst>
                                    </p:cTn>
                                  </p:par>
                                </p:childTnLst>
                              </p:cTn>
                            </p:par>
                            <p:par>
                              <p:cTn id="18" fill="hold">
                                <p:stCondLst>
                                  <p:cond delay="1000"/>
                                </p:stCondLst>
                                <p:childTnLst>
                                  <p:par>
                                    <p:cTn id="19" presetID="2" presetClass="entr" presetSubtype="8" fill="hold" grpId="0" nodeType="afterEffect" p14:presetBounceEnd="60000">
                                      <p:stCondLst>
                                        <p:cond delay="0"/>
                                      </p:stCondLst>
                                      <p:childTnLst>
                                        <p:set>
                                          <p:cBhvr>
                                            <p:cTn id="20" dur="1" fill="hold">
                                              <p:stCondLst>
                                                <p:cond delay="0"/>
                                              </p:stCondLst>
                                            </p:cTn>
                                            <p:tgtEl>
                                              <p:spTgt spid="11"/>
                                            </p:tgtEl>
                                            <p:attrNameLst>
                                              <p:attrName>style.visibility</p:attrName>
                                            </p:attrNameLst>
                                          </p:cBhvr>
                                          <p:to>
                                            <p:strVal val="visible"/>
                                          </p:to>
                                        </p:set>
                                        <p:anim calcmode="lin" valueType="num" p14:bounceEnd="60000">
                                          <p:cBhvr additive="base">
                                            <p:cTn id="21" dur="500" fill="hold"/>
                                            <p:tgtEl>
                                              <p:spTgt spid="11"/>
                                            </p:tgtEl>
                                            <p:attrNameLst>
                                              <p:attrName>ppt_x</p:attrName>
                                            </p:attrNameLst>
                                          </p:cBhvr>
                                          <p:tavLst>
                                            <p:tav tm="0">
                                              <p:val>
                                                <p:strVal val="0-#ppt_w/2"/>
                                              </p:val>
                                            </p:tav>
                                            <p:tav tm="100000">
                                              <p:val>
                                                <p:strVal val="#ppt_x"/>
                                              </p:val>
                                            </p:tav>
                                          </p:tavLst>
                                        </p:anim>
                                        <p:anim calcmode="lin" valueType="num" p14:bounceEnd="60000">
                                          <p:cBhvr additive="base">
                                            <p:cTn id="22" dur="500" fill="hold"/>
                                            <p:tgtEl>
                                              <p:spTgt spid="11"/>
                                            </p:tgtEl>
                                            <p:attrNameLst>
                                              <p:attrName>ppt_y</p:attrName>
                                            </p:attrNameLst>
                                          </p:cBhvr>
                                          <p:tavLst>
                                            <p:tav tm="0">
                                              <p:val>
                                                <p:strVal val="#ppt_y"/>
                                              </p:val>
                                            </p:tav>
                                            <p:tav tm="100000">
                                              <p:val>
                                                <p:strVal val="#ppt_y"/>
                                              </p:val>
                                            </p:tav>
                                          </p:tavLst>
                                        </p:anim>
                                      </p:childTnLst>
                                    </p:cTn>
                                  </p:par>
                                </p:childTnLst>
                              </p:cTn>
                            </p:par>
                            <p:par>
                              <p:cTn id="23" fill="hold">
                                <p:stCondLst>
                                  <p:cond delay="1500"/>
                                </p:stCondLst>
                                <p:childTnLst>
                                  <p:par>
                                    <p:cTn id="24" presetID="22" presetClass="entr" presetSubtype="8" fill="hold" nodeType="after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wipe(left)">
                                          <p:cBhvr>
                                            <p:cTn id="26" dur="500"/>
                                            <p:tgtEl>
                                              <p:spTgt spid="4"/>
                                            </p:tgtEl>
                                          </p:cBhvr>
                                        </p:animEffect>
                                      </p:childTnLst>
                                    </p:cTn>
                                  </p:par>
                                </p:childTnLst>
                              </p:cTn>
                            </p:par>
                            <p:par>
                              <p:cTn id="27" fill="hold">
                                <p:stCondLst>
                                  <p:cond delay="2000"/>
                                </p:stCondLst>
                                <p:childTnLst>
                                  <p:par>
                                    <p:cTn id="28" presetID="22" presetClass="entr" presetSubtype="8" fill="hold" grpId="0" nodeType="after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wipe(left)">
                                          <p:cBhvr>
                                            <p:cTn id="30" dur="500"/>
                                            <p:tgtEl>
                                              <p:spTgt spid="13"/>
                                            </p:tgtEl>
                                          </p:cBhvr>
                                        </p:animEffect>
                                      </p:childTnLst>
                                    </p:cTn>
                                  </p:par>
                                </p:childTnLst>
                              </p:cTn>
                            </p:par>
                            <p:par>
                              <p:cTn id="31" fill="hold">
                                <p:stCondLst>
                                  <p:cond delay="2500"/>
                                </p:stCondLst>
                                <p:childTnLst>
                                  <p:par>
                                    <p:cTn id="32" presetID="22" presetClass="entr" presetSubtype="8" fill="hold" grpId="0" nodeType="after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wipe(left)">
                                          <p:cBhvr>
                                            <p:cTn id="34" dur="500"/>
                                            <p:tgtEl>
                                              <p:spTgt spid="15"/>
                                            </p:tgtEl>
                                          </p:cBhvr>
                                        </p:animEffect>
                                      </p:childTnLst>
                                    </p:cTn>
                                  </p:par>
                                  <p:par>
                                    <p:cTn id="35" presetID="10" presetClass="entr" presetSubtype="0" fill="hold" grpId="0" nodeType="withEffect">
                                      <p:stCondLst>
                                        <p:cond delay="500"/>
                                      </p:stCondLst>
                                      <p:childTnLst>
                                        <p:set>
                                          <p:cBhvr>
                                            <p:cTn id="36" dur="1" fill="hold">
                                              <p:stCondLst>
                                                <p:cond delay="0"/>
                                              </p:stCondLst>
                                            </p:cTn>
                                            <p:tgtEl>
                                              <p:spTgt spid="27"/>
                                            </p:tgtEl>
                                            <p:attrNameLst>
                                              <p:attrName>style.visibility</p:attrName>
                                            </p:attrNameLst>
                                          </p:cBhvr>
                                          <p:to>
                                            <p:strVal val="visible"/>
                                          </p:to>
                                        </p:set>
                                        <p:animEffect transition="in" filter="fade">
                                          <p:cBhvr>
                                            <p:cTn id="37" dur="500"/>
                                            <p:tgtEl>
                                              <p:spTgt spid="27"/>
                                            </p:tgtEl>
                                          </p:cBhvr>
                                        </p:animEffect>
                                      </p:childTnLst>
                                    </p:cTn>
                                  </p:par>
                                  <p:par>
                                    <p:cTn id="38" presetID="10" presetClass="entr" presetSubtype="0" fill="hold" grpId="0" nodeType="withEffect">
                                      <p:stCondLst>
                                        <p:cond delay="1000"/>
                                      </p:stCondLst>
                                      <p:childTnLst>
                                        <p:set>
                                          <p:cBhvr>
                                            <p:cTn id="39" dur="1" fill="hold">
                                              <p:stCondLst>
                                                <p:cond delay="0"/>
                                              </p:stCondLst>
                                            </p:cTn>
                                            <p:tgtEl>
                                              <p:spTgt spid="28"/>
                                            </p:tgtEl>
                                            <p:attrNameLst>
                                              <p:attrName>style.visibility</p:attrName>
                                            </p:attrNameLst>
                                          </p:cBhvr>
                                          <p:to>
                                            <p:strVal val="visible"/>
                                          </p:to>
                                        </p:set>
                                        <p:animEffect transition="in" filter="fade">
                                          <p:cBhvr>
                                            <p:cTn id="40" dur="500"/>
                                            <p:tgtEl>
                                              <p:spTgt spid="28"/>
                                            </p:tgtEl>
                                          </p:cBhvr>
                                        </p:animEffect>
                                      </p:childTnLst>
                                    </p:cTn>
                                  </p:par>
                                  <p:par>
                                    <p:cTn id="41" presetID="10" presetClass="entr" presetSubtype="0" fill="hold" grpId="0" nodeType="withEffect">
                                      <p:stCondLst>
                                        <p:cond delay="500"/>
                                      </p:stCondLst>
                                      <p:childTnLst>
                                        <p:set>
                                          <p:cBhvr>
                                            <p:cTn id="42" dur="1" fill="hold">
                                              <p:stCondLst>
                                                <p:cond delay="0"/>
                                              </p:stCondLst>
                                            </p:cTn>
                                            <p:tgtEl>
                                              <p:spTgt spid="29"/>
                                            </p:tgtEl>
                                            <p:attrNameLst>
                                              <p:attrName>style.visibility</p:attrName>
                                            </p:attrNameLst>
                                          </p:cBhvr>
                                          <p:to>
                                            <p:strVal val="visible"/>
                                          </p:to>
                                        </p:set>
                                        <p:animEffect transition="in" filter="fade">
                                          <p:cBhvr>
                                            <p:cTn id="43" dur="500"/>
                                            <p:tgtEl>
                                              <p:spTgt spid="29"/>
                                            </p:tgtEl>
                                          </p:cBhvr>
                                        </p:animEffect>
                                      </p:childTnLst>
                                    </p:cTn>
                                  </p:par>
                                  <p:par>
                                    <p:cTn id="44" presetID="10" presetClass="entr" presetSubtype="0" fill="hold" grpId="0" nodeType="withEffect">
                                      <p:stCondLst>
                                        <p:cond delay="1000"/>
                                      </p:stCondLst>
                                      <p:childTnLst>
                                        <p:set>
                                          <p:cBhvr>
                                            <p:cTn id="45" dur="1" fill="hold">
                                              <p:stCondLst>
                                                <p:cond delay="0"/>
                                              </p:stCondLst>
                                            </p:cTn>
                                            <p:tgtEl>
                                              <p:spTgt spid="30"/>
                                            </p:tgtEl>
                                            <p:attrNameLst>
                                              <p:attrName>style.visibility</p:attrName>
                                            </p:attrNameLst>
                                          </p:cBhvr>
                                          <p:to>
                                            <p:strVal val="visible"/>
                                          </p:to>
                                        </p:set>
                                        <p:animEffect transition="in" filter="fade">
                                          <p:cBhvr>
                                            <p:cTn id="46"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50" showWhenStopped="0">
                    <p:cTn id="47" repeatCount="indefinite" fill="hold" display="0">
                      <p:stCondLst>
                        <p:cond delay="indefinite"/>
                      </p:stCondLst>
                      <p:endCondLst>
                        <p:cond evt="onStopAudio" delay="0">
                          <p:tgtEl>
                            <p:sldTgt/>
                          </p:tgtEl>
                        </p:cond>
                      </p:endCondLst>
                    </p:cTn>
                    <p:tgtEl>
                      <p:spTgt spid="20"/>
                    </p:tgtEl>
                  </p:cMediaNode>
                </p:audio>
              </p:childTnLst>
            </p:cTn>
          </p:par>
        </p:tnLst>
        <p:bldLst>
          <p:bldP spid="10" grpId="0" animBg="1"/>
          <p:bldP spid="11" grpId="0" animBg="1"/>
          <p:bldP spid="13" grpId="0"/>
          <p:bldP spid="15" grpId="0"/>
          <p:bldP spid="27" grpId="0" animBg="1"/>
          <p:bldP spid="28" grpId="0" animBg="1"/>
          <p:bldP spid="29" grpId="0" animBg="1"/>
          <p:bldP spid="30" grpId="0" animBg="1"/>
          <p:bldP spid="31" grpId="0" animBg="1"/>
          <p:bldP spid="32"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20"/>
                                            </p:tgtEl>
                                          </p:cBhvr>
                                        </p:cmd>
                                      </p:childTnLst>
                                    </p:cTn>
                                  </p:par>
                                  <p:par>
                                    <p:cTn id="7" presetID="22" presetClass="entr" presetSubtype="1" fill="hold" grpId="0" nodeType="withEffect">
                                      <p:stCondLst>
                                        <p:cond delay="0"/>
                                      </p:stCondLst>
                                      <p:childTnLst>
                                        <p:set>
                                          <p:cBhvr>
                                            <p:cTn id="8" dur="1" fill="hold">
                                              <p:stCondLst>
                                                <p:cond delay="0"/>
                                              </p:stCondLst>
                                            </p:cTn>
                                            <p:tgtEl>
                                              <p:spTgt spid="31"/>
                                            </p:tgtEl>
                                            <p:attrNameLst>
                                              <p:attrName>style.visibility</p:attrName>
                                            </p:attrNameLst>
                                          </p:cBhvr>
                                          <p:to>
                                            <p:strVal val="visible"/>
                                          </p:to>
                                        </p:set>
                                        <p:animEffect transition="in" filter="wipe(up)">
                                          <p:cBhvr>
                                            <p:cTn id="9" dur="500"/>
                                            <p:tgtEl>
                                              <p:spTgt spid="31"/>
                                            </p:tgtEl>
                                          </p:cBhvr>
                                        </p:animEffect>
                                      </p:childTnLst>
                                    </p:cTn>
                                  </p:par>
                                  <p:par>
                                    <p:cTn id="10" presetID="22" presetClass="entr" presetSubtype="4" fill="hold" grpId="0" nodeType="withEffect">
                                      <p:stCondLst>
                                        <p:cond delay="0"/>
                                      </p:stCondLst>
                                      <p:childTnLst>
                                        <p:set>
                                          <p:cBhvr>
                                            <p:cTn id="11" dur="1" fill="hold">
                                              <p:stCondLst>
                                                <p:cond delay="0"/>
                                              </p:stCondLst>
                                            </p:cTn>
                                            <p:tgtEl>
                                              <p:spTgt spid="32"/>
                                            </p:tgtEl>
                                            <p:attrNameLst>
                                              <p:attrName>style.visibility</p:attrName>
                                            </p:attrNameLst>
                                          </p:cBhvr>
                                          <p:to>
                                            <p:strVal val="visible"/>
                                          </p:to>
                                        </p:set>
                                        <p:animEffect transition="in" filter="wipe(down)">
                                          <p:cBhvr>
                                            <p:cTn id="12" dur="500"/>
                                            <p:tgtEl>
                                              <p:spTgt spid="32"/>
                                            </p:tgtEl>
                                          </p:cBhvr>
                                        </p:animEffect>
                                      </p:childTnLst>
                                    </p:cTn>
                                  </p:par>
                                </p:childTnLst>
                              </p:cTn>
                            </p:par>
                            <p:par>
                              <p:cTn id="13" fill="hold">
                                <p:stCondLst>
                                  <p:cond delay="500"/>
                                </p:stCondLst>
                                <p:childTnLst>
                                  <p:par>
                                    <p:cTn id="14" presetID="2" presetClass="entr" presetSubtype="8" fill="hold" grpId="0" nodeType="afterEffect">
                                      <p:stCondLst>
                                        <p:cond delay="0"/>
                                      </p:stCondLst>
                                      <p:childTnLst>
                                        <p:set>
                                          <p:cBhvr>
                                            <p:cTn id="15" dur="1" fill="hold">
                                              <p:stCondLst>
                                                <p:cond delay="0"/>
                                              </p:stCondLst>
                                            </p:cTn>
                                            <p:tgtEl>
                                              <p:spTgt spid="10"/>
                                            </p:tgtEl>
                                            <p:attrNameLst>
                                              <p:attrName>style.visibility</p:attrName>
                                            </p:attrNameLst>
                                          </p:cBhvr>
                                          <p:to>
                                            <p:strVal val="visible"/>
                                          </p:to>
                                        </p:set>
                                        <p:anim calcmode="lin" valueType="num">
                                          <p:cBhvr additive="base">
                                            <p:cTn id="16" dur="500" fill="hold"/>
                                            <p:tgtEl>
                                              <p:spTgt spid="10"/>
                                            </p:tgtEl>
                                            <p:attrNameLst>
                                              <p:attrName>ppt_x</p:attrName>
                                            </p:attrNameLst>
                                          </p:cBhvr>
                                          <p:tavLst>
                                            <p:tav tm="0">
                                              <p:val>
                                                <p:strVal val="0-#ppt_w/2"/>
                                              </p:val>
                                            </p:tav>
                                            <p:tav tm="100000">
                                              <p:val>
                                                <p:strVal val="#ppt_x"/>
                                              </p:val>
                                            </p:tav>
                                          </p:tavLst>
                                        </p:anim>
                                        <p:anim calcmode="lin" valueType="num">
                                          <p:cBhvr additive="base">
                                            <p:cTn id="17" dur="500" fill="hold"/>
                                            <p:tgtEl>
                                              <p:spTgt spid="10"/>
                                            </p:tgtEl>
                                            <p:attrNameLst>
                                              <p:attrName>ppt_y</p:attrName>
                                            </p:attrNameLst>
                                          </p:cBhvr>
                                          <p:tavLst>
                                            <p:tav tm="0">
                                              <p:val>
                                                <p:strVal val="#ppt_y"/>
                                              </p:val>
                                            </p:tav>
                                            <p:tav tm="100000">
                                              <p:val>
                                                <p:strVal val="#ppt_y"/>
                                              </p:val>
                                            </p:tav>
                                          </p:tavLst>
                                        </p:anim>
                                      </p:childTnLst>
                                    </p:cTn>
                                  </p:par>
                                </p:childTnLst>
                              </p:cTn>
                            </p:par>
                            <p:par>
                              <p:cTn id="18" fill="hold">
                                <p:stCondLst>
                                  <p:cond delay="1000"/>
                                </p:stCondLst>
                                <p:childTnLst>
                                  <p:par>
                                    <p:cTn id="19" presetID="2" presetClass="entr" presetSubtype="8" fill="hold" grpId="0" nodeType="afterEffect">
                                      <p:stCondLst>
                                        <p:cond delay="0"/>
                                      </p:stCondLst>
                                      <p:childTnLst>
                                        <p:set>
                                          <p:cBhvr>
                                            <p:cTn id="20" dur="1" fill="hold">
                                              <p:stCondLst>
                                                <p:cond delay="0"/>
                                              </p:stCondLst>
                                            </p:cTn>
                                            <p:tgtEl>
                                              <p:spTgt spid="11"/>
                                            </p:tgtEl>
                                            <p:attrNameLst>
                                              <p:attrName>style.visibility</p:attrName>
                                            </p:attrNameLst>
                                          </p:cBhvr>
                                          <p:to>
                                            <p:strVal val="visible"/>
                                          </p:to>
                                        </p:set>
                                        <p:anim calcmode="lin" valueType="num">
                                          <p:cBhvr additive="base">
                                            <p:cTn id="21" dur="500" fill="hold"/>
                                            <p:tgtEl>
                                              <p:spTgt spid="11"/>
                                            </p:tgtEl>
                                            <p:attrNameLst>
                                              <p:attrName>ppt_x</p:attrName>
                                            </p:attrNameLst>
                                          </p:cBhvr>
                                          <p:tavLst>
                                            <p:tav tm="0">
                                              <p:val>
                                                <p:strVal val="0-#ppt_w/2"/>
                                              </p:val>
                                            </p:tav>
                                            <p:tav tm="100000">
                                              <p:val>
                                                <p:strVal val="#ppt_x"/>
                                              </p:val>
                                            </p:tav>
                                          </p:tavLst>
                                        </p:anim>
                                        <p:anim calcmode="lin" valueType="num">
                                          <p:cBhvr additive="base">
                                            <p:cTn id="22" dur="500" fill="hold"/>
                                            <p:tgtEl>
                                              <p:spTgt spid="11"/>
                                            </p:tgtEl>
                                            <p:attrNameLst>
                                              <p:attrName>ppt_y</p:attrName>
                                            </p:attrNameLst>
                                          </p:cBhvr>
                                          <p:tavLst>
                                            <p:tav tm="0">
                                              <p:val>
                                                <p:strVal val="#ppt_y"/>
                                              </p:val>
                                            </p:tav>
                                            <p:tav tm="100000">
                                              <p:val>
                                                <p:strVal val="#ppt_y"/>
                                              </p:val>
                                            </p:tav>
                                          </p:tavLst>
                                        </p:anim>
                                      </p:childTnLst>
                                    </p:cTn>
                                  </p:par>
                                </p:childTnLst>
                              </p:cTn>
                            </p:par>
                            <p:par>
                              <p:cTn id="23" fill="hold">
                                <p:stCondLst>
                                  <p:cond delay="1500"/>
                                </p:stCondLst>
                                <p:childTnLst>
                                  <p:par>
                                    <p:cTn id="24" presetID="22" presetClass="entr" presetSubtype="8" fill="hold" nodeType="after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wipe(left)">
                                          <p:cBhvr>
                                            <p:cTn id="26" dur="500"/>
                                            <p:tgtEl>
                                              <p:spTgt spid="4"/>
                                            </p:tgtEl>
                                          </p:cBhvr>
                                        </p:animEffect>
                                      </p:childTnLst>
                                    </p:cTn>
                                  </p:par>
                                </p:childTnLst>
                              </p:cTn>
                            </p:par>
                            <p:par>
                              <p:cTn id="27" fill="hold">
                                <p:stCondLst>
                                  <p:cond delay="2000"/>
                                </p:stCondLst>
                                <p:childTnLst>
                                  <p:par>
                                    <p:cTn id="28" presetID="22" presetClass="entr" presetSubtype="8" fill="hold" grpId="0" nodeType="after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wipe(left)">
                                          <p:cBhvr>
                                            <p:cTn id="30" dur="500"/>
                                            <p:tgtEl>
                                              <p:spTgt spid="13"/>
                                            </p:tgtEl>
                                          </p:cBhvr>
                                        </p:animEffect>
                                      </p:childTnLst>
                                    </p:cTn>
                                  </p:par>
                                </p:childTnLst>
                              </p:cTn>
                            </p:par>
                            <p:par>
                              <p:cTn id="31" fill="hold">
                                <p:stCondLst>
                                  <p:cond delay="2500"/>
                                </p:stCondLst>
                                <p:childTnLst>
                                  <p:par>
                                    <p:cTn id="32" presetID="22" presetClass="entr" presetSubtype="8" fill="hold" grpId="0" nodeType="after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wipe(left)">
                                          <p:cBhvr>
                                            <p:cTn id="34" dur="500"/>
                                            <p:tgtEl>
                                              <p:spTgt spid="15"/>
                                            </p:tgtEl>
                                          </p:cBhvr>
                                        </p:animEffect>
                                      </p:childTnLst>
                                    </p:cTn>
                                  </p:par>
                                  <p:par>
                                    <p:cTn id="35" presetID="10" presetClass="entr" presetSubtype="0" fill="hold" grpId="0" nodeType="withEffect">
                                      <p:stCondLst>
                                        <p:cond delay="500"/>
                                      </p:stCondLst>
                                      <p:childTnLst>
                                        <p:set>
                                          <p:cBhvr>
                                            <p:cTn id="36" dur="1" fill="hold">
                                              <p:stCondLst>
                                                <p:cond delay="0"/>
                                              </p:stCondLst>
                                            </p:cTn>
                                            <p:tgtEl>
                                              <p:spTgt spid="27"/>
                                            </p:tgtEl>
                                            <p:attrNameLst>
                                              <p:attrName>style.visibility</p:attrName>
                                            </p:attrNameLst>
                                          </p:cBhvr>
                                          <p:to>
                                            <p:strVal val="visible"/>
                                          </p:to>
                                        </p:set>
                                        <p:animEffect transition="in" filter="fade">
                                          <p:cBhvr>
                                            <p:cTn id="37" dur="500"/>
                                            <p:tgtEl>
                                              <p:spTgt spid="27"/>
                                            </p:tgtEl>
                                          </p:cBhvr>
                                        </p:animEffect>
                                      </p:childTnLst>
                                    </p:cTn>
                                  </p:par>
                                  <p:par>
                                    <p:cTn id="38" presetID="10" presetClass="entr" presetSubtype="0" fill="hold" grpId="0" nodeType="withEffect">
                                      <p:stCondLst>
                                        <p:cond delay="1000"/>
                                      </p:stCondLst>
                                      <p:childTnLst>
                                        <p:set>
                                          <p:cBhvr>
                                            <p:cTn id="39" dur="1" fill="hold">
                                              <p:stCondLst>
                                                <p:cond delay="0"/>
                                              </p:stCondLst>
                                            </p:cTn>
                                            <p:tgtEl>
                                              <p:spTgt spid="28"/>
                                            </p:tgtEl>
                                            <p:attrNameLst>
                                              <p:attrName>style.visibility</p:attrName>
                                            </p:attrNameLst>
                                          </p:cBhvr>
                                          <p:to>
                                            <p:strVal val="visible"/>
                                          </p:to>
                                        </p:set>
                                        <p:animEffect transition="in" filter="fade">
                                          <p:cBhvr>
                                            <p:cTn id="40" dur="500"/>
                                            <p:tgtEl>
                                              <p:spTgt spid="28"/>
                                            </p:tgtEl>
                                          </p:cBhvr>
                                        </p:animEffect>
                                      </p:childTnLst>
                                    </p:cTn>
                                  </p:par>
                                  <p:par>
                                    <p:cTn id="41" presetID="10" presetClass="entr" presetSubtype="0" fill="hold" grpId="0" nodeType="withEffect">
                                      <p:stCondLst>
                                        <p:cond delay="500"/>
                                      </p:stCondLst>
                                      <p:childTnLst>
                                        <p:set>
                                          <p:cBhvr>
                                            <p:cTn id="42" dur="1" fill="hold">
                                              <p:stCondLst>
                                                <p:cond delay="0"/>
                                              </p:stCondLst>
                                            </p:cTn>
                                            <p:tgtEl>
                                              <p:spTgt spid="29"/>
                                            </p:tgtEl>
                                            <p:attrNameLst>
                                              <p:attrName>style.visibility</p:attrName>
                                            </p:attrNameLst>
                                          </p:cBhvr>
                                          <p:to>
                                            <p:strVal val="visible"/>
                                          </p:to>
                                        </p:set>
                                        <p:animEffect transition="in" filter="fade">
                                          <p:cBhvr>
                                            <p:cTn id="43" dur="500"/>
                                            <p:tgtEl>
                                              <p:spTgt spid="29"/>
                                            </p:tgtEl>
                                          </p:cBhvr>
                                        </p:animEffect>
                                      </p:childTnLst>
                                    </p:cTn>
                                  </p:par>
                                  <p:par>
                                    <p:cTn id="44" presetID="10" presetClass="entr" presetSubtype="0" fill="hold" grpId="0" nodeType="withEffect">
                                      <p:stCondLst>
                                        <p:cond delay="1000"/>
                                      </p:stCondLst>
                                      <p:childTnLst>
                                        <p:set>
                                          <p:cBhvr>
                                            <p:cTn id="45" dur="1" fill="hold">
                                              <p:stCondLst>
                                                <p:cond delay="0"/>
                                              </p:stCondLst>
                                            </p:cTn>
                                            <p:tgtEl>
                                              <p:spTgt spid="30"/>
                                            </p:tgtEl>
                                            <p:attrNameLst>
                                              <p:attrName>style.visibility</p:attrName>
                                            </p:attrNameLst>
                                          </p:cBhvr>
                                          <p:to>
                                            <p:strVal val="visible"/>
                                          </p:to>
                                        </p:set>
                                        <p:animEffect transition="in" filter="fade">
                                          <p:cBhvr>
                                            <p:cTn id="46"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50" showWhenStopped="0">
                    <p:cTn id="47" repeatCount="indefinite" fill="hold" display="0">
                      <p:stCondLst>
                        <p:cond delay="indefinite"/>
                      </p:stCondLst>
                      <p:endCondLst>
                        <p:cond evt="onStopAudio" delay="0">
                          <p:tgtEl>
                            <p:sldTgt/>
                          </p:tgtEl>
                        </p:cond>
                      </p:endCondLst>
                    </p:cTn>
                    <p:tgtEl>
                      <p:spTgt spid="20"/>
                    </p:tgtEl>
                  </p:cMediaNode>
                </p:audio>
              </p:childTnLst>
            </p:cTn>
          </p:par>
        </p:tnLst>
        <p:bldLst>
          <p:bldP spid="10" grpId="0" animBg="1"/>
          <p:bldP spid="11" grpId="0" animBg="1"/>
          <p:bldP spid="13" grpId="0"/>
          <p:bldP spid="15" grpId="0"/>
          <p:bldP spid="27" grpId="0" animBg="1"/>
          <p:bldP spid="28" grpId="0" animBg="1"/>
          <p:bldP spid="29" grpId="0" animBg="1"/>
          <p:bldP spid="30" grpId="0" animBg="1"/>
          <p:bldP spid="31" grpId="0" animBg="1"/>
          <p:bldP spid="32" grpId="0" animBg="1"/>
        </p:bldLst>
      </p:timing>
    </mc:Fallback>
  </mc:AlternateContent>
  <p:extLst>
    <p:ext uri="{E180D4A7-C9FB-4DFB-919C-405C955672EB}">
      <p14:showEvtLst xmlns:p14="http://schemas.microsoft.com/office/powerpoint/2010/main">
        <p14:playEvt time="106" objId="20"/>
      </p14:showEvtLst>
    </p:ext>
  </p:extLst>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0C913308-F349-4B6D-A68A-DD1791B4A57B}" type="slidenum">
              <a:rPr lang="zh-CN" altLang="en-US" smtClean="0">
                <a:cs typeface="+mn-ea"/>
                <a:sym typeface="+mn-lt"/>
              </a:rPr>
              <a:t>10</a:t>
            </a:fld>
            <a:endParaRPr lang="zh-CN" altLang="en-US">
              <a:cs typeface="+mn-ea"/>
              <a:sym typeface="+mn-lt"/>
            </a:endParaRPr>
          </a:p>
        </p:txBody>
      </p:sp>
      <p:sp>
        <p:nvSpPr>
          <p:cNvPr id="27" name="矩形 26"/>
          <p:cNvSpPr/>
          <p:nvPr/>
        </p:nvSpPr>
        <p:spPr>
          <a:xfrm flipV="1">
            <a:off x="-1" y="5949280"/>
            <a:ext cx="12192000" cy="90872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47" name="等腰三角形 46"/>
          <p:cNvSpPr>
            <a:spLocks noChangeAspect="1"/>
          </p:cNvSpPr>
          <p:nvPr/>
        </p:nvSpPr>
        <p:spPr>
          <a:xfrm rot="10800000" flipV="1">
            <a:off x="2710154" y="813207"/>
            <a:ext cx="555013" cy="478461"/>
          </a:xfrm>
          <a:prstGeom prst="triangle">
            <a:avLst/>
          </a:prstGeom>
          <a:solidFill>
            <a:schemeClr val="bg2"/>
          </a:solidFill>
          <a:ln w="12700" cap="flat" cmpd="sng" algn="ctr">
            <a:noFill/>
            <a:prstDash val="solid"/>
            <a:miter lim="800000"/>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43" name="矩形 42">
            <a:extLst>
              <a:ext uri="{FF2B5EF4-FFF2-40B4-BE49-F238E27FC236}">
                <a16:creationId xmlns:a16="http://schemas.microsoft.com/office/drawing/2014/main" id="{8995A4DF-2077-413E-B654-E74D3D990E46}"/>
              </a:ext>
            </a:extLst>
          </p:cNvPr>
          <p:cNvSpPr/>
          <p:nvPr/>
        </p:nvSpPr>
        <p:spPr>
          <a:xfrm>
            <a:off x="0" y="0"/>
            <a:ext cx="2207568" cy="9694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4" name="矩形 53">
            <a:extLst>
              <a:ext uri="{FF2B5EF4-FFF2-40B4-BE49-F238E27FC236}">
                <a16:creationId xmlns:a16="http://schemas.microsoft.com/office/drawing/2014/main" id="{5D41B696-CB2E-4E32-A72D-76D03BA7F728}"/>
              </a:ext>
            </a:extLst>
          </p:cNvPr>
          <p:cNvSpPr>
            <a:spLocks noChangeArrowheads="1"/>
          </p:cNvSpPr>
          <p:nvPr/>
        </p:nvSpPr>
        <p:spPr bwMode="auto">
          <a:xfrm>
            <a:off x="2204800" y="2345"/>
            <a:ext cx="3105183" cy="967071"/>
          </a:xfrm>
          <a:prstGeom prst="rect">
            <a:avLst/>
          </a:prstGeom>
          <a:solidFill>
            <a:schemeClr val="tx1"/>
          </a:solidFill>
          <a:ln w="9525">
            <a:solidFill>
              <a:schemeClr val="bg2"/>
            </a:solidFill>
            <a:miter lim="800000"/>
            <a:headEnd/>
            <a:tailEnd/>
          </a:ln>
          <a:effectLst>
            <a:outerShdw blurRad="50800" dist="38100" dir="5400000" algn="t" rotWithShape="0">
              <a:prstClr val="black">
                <a:alpha val="40000"/>
              </a:prstClr>
            </a:outerShdw>
          </a:effec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b="1" dirty="0">
                <a:solidFill>
                  <a:schemeClr val="bg2"/>
                </a:solidFill>
                <a:cs typeface="+mn-ea"/>
                <a:sym typeface="+mn-lt"/>
              </a:rPr>
              <a:t>图元扫描转换</a:t>
            </a:r>
            <a:endParaRPr lang="en-US" altLang="zh-CN" sz="2400" b="1" dirty="0">
              <a:solidFill>
                <a:schemeClr val="bg2"/>
              </a:solidFill>
              <a:cs typeface="+mn-ea"/>
              <a:sym typeface="+mn-lt"/>
            </a:endParaRPr>
          </a:p>
          <a:p>
            <a:pPr algn="ctr">
              <a:lnSpc>
                <a:spcPct val="100000"/>
              </a:lnSpc>
              <a:spcBef>
                <a:spcPct val="0"/>
              </a:spcBef>
              <a:buNone/>
            </a:pPr>
            <a:r>
              <a:rPr lang="zh-CN" altLang="en-US" sz="1800" dirty="0">
                <a:solidFill>
                  <a:schemeClr val="bg2"/>
                </a:solidFill>
                <a:cs typeface="+mn-ea"/>
                <a:sym typeface="+mn-lt"/>
              </a:rPr>
              <a:t>中心点算法</a:t>
            </a:r>
            <a:endParaRPr lang="en-US" altLang="zh-CN" sz="1800" dirty="0">
              <a:solidFill>
                <a:schemeClr val="bg2"/>
              </a:solidFill>
              <a:cs typeface="+mn-ea"/>
              <a:sym typeface="+mn-lt"/>
            </a:endParaRPr>
          </a:p>
        </p:txBody>
      </p:sp>
      <p:sp>
        <p:nvSpPr>
          <p:cNvPr id="45" name="矩形 44">
            <a:extLst>
              <a:ext uri="{FF2B5EF4-FFF2-40B4-BE49-F238E27FC236}">
                <a16:creationId xmlns:a16="http://schemas.microsoft.com/office/drawing/2014/main" id="{889F1A32-5662-4EE8-BA10-77EE267B549F}"/>
              </a:ext>
            </a:extLst>
          </p:cNvPr>
          <p:cNvSpPr/>
          <p:nvPr/>
        </p:nvSpPr>
        <p:spPr>
          <a:xfrm>
            <a:off x="11629538" y="0"/>
            <a:ext cx="562461" cy="9694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6" name="矩形 53">
            <a:extLst>
              <a:ext uri="{FF2B5EF4-FFF2-40B4-BE49-F238E27FC236}">
                <a16:creationId xmlns:a16="http://schemas.microsoft.com/office/drawing/2014/main" id="{40178584-5061-4272-80CE-881845E211CD}"/>
              </a:ext>
            </a:extLst>
          </p:cNvPr>
          <p:cNvSpPr>
            <a:spLocks noChangeArrowheads="1"/>
          </p:cNvSpPr>
          <p:nvPr/>
        </p:nvSpPr>
        <p:spPr bwMode="auto">
          <a:xfrm>
            <a:off x="5326680" y="11426"/>
            <a:ext cx="3169762" cy="969418"/>
          </a:xfrm>
          <a:prstGeom prst="rect">
            <a:avLst/>
          </a:prstGeom>
          <a:solidFill>
            <a:schemeClr val="bg1">
              <a:lumMod val="25000"/>
              <a:lumOff val="75000"/>
            </a:schemeClr>
          </a:solidFill>
          <a:ln w="9525">
            <a:solidFill>
              <a:srgbClr val="EAEAEA"/>
            </a:solid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b="1" dirty="0">
                <a:solidFill>
                  <a:schemeClr val="bg2"/>
                </a:solidFill>
                <a:latin typeface="+mn-lt"/>
                <a:ea typeface="+mn-ea"/>
                <a:cs typeface="+mn-ea"/>
                <a:sym typeface="+mn-lt"/>
              </a:rPr>
              <a:t>填充</a:t>
            </a:r>
            <a:endParaRPr lang="en-US" altLang="zh-CN" sz="2400" b="1" dirty="0">
              <a:solidFill>
                <a:schemeClr val="bg2"/>
              </a:solidFill>
              <a:latin typeface="+mn-lt"/>
              <a:ea typeface="+mn-ea"/>
              <a:cs typeface="+mn-ea"/>
              <a:sym typeface="+mn-lt"/>
            </a:endParaRPr>
          </a:p>
        </p:txBody>
      </p:sp>
      <p:sp>
        <p:nvSpPr>
          <p:cNvPr id="48" name="矩形 53">
            <a:extLst>
              <a:ext uri="{FF2B5EF4-FFF2-40B4-BE49-F238E27FC236}">
                <a16:creationId xmlns:a16="http://schemas.microsoft.com/office/drawing/2014/main" id="{81444F2E-3BD5-480B-AB6B-FF559E5454C4}"/>
              </a:ext>
            </a:extLst>
          </p:cNvPr>
          <p:cNvSpPr>
            <a:spLocks noChangeArrowheads="1"/>
          </p:cNvSpPr>
          <p:nvPr/>
        </p:nvSpPr>
        <p:spPr bwMode="auto">
          <a:xfrm>
            <a:off x="8496442" y="-2"/>
            <a:ext cx="3133096" cy="969418"/>
          </a:xfrm>
          <a:prstGeom prst="rect">
            <a:avLst/>
          </a:prstGeom>
          <a:solidFill>
            <a:schemeClr val="bg1">
              <a:lumMod val="25000"/>
              <a:lumOff val="75000"/>
            </a:schemeClr>
          </a:solidFill>
          <a:ln w="9525">
            <a:solidFill>
              <a:srgbClr val="EAEAEA"/>
            </a:solid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400" b="1" dirty="0">
                <a:solidFill>
                  <a:schemeClr val="bg2"/>
                </a:solidFill>
                <a:latin typeface="+mn-lt"/>
                <a:ea typeface="+mn-ea"/>
                <a:cs typeface="+mn-ea"/>
                <a:sym typeface="+mn-lt"/>
              </a:rPr>
              <a:t>剪裁</a:t>
            </a:r>
            <a:endParaRPr lang="en-US" altLang="zh-CN" sz="2400" b="1" dirty="0">
              <a:solidFill>
                <a:schemeClr val="bg2"/>
              </a:solidFill>
              <a:latin typeface="+mn-lt"/>
              <a:ea typeface="+mn-ea"/>
              <a:cs typeface="+mn-ea"/>
              <a:sym typeface="+mn-lt"/>
            </a:endParaRPr>
          </a:p>
        </p:txBody>
      </p:sp>
      <p:sp>
        <p:nvSpPr>
          <p:cNvPr id="8" name="文本框 7"/>
          <p:cNvSpPr txBox="1">
            <a:spLocks noChangeArrowheads="1"/>
          </p:cNvSpPr>
          <p:nvPr/>
        </p:nvSpPr>
        <p:spPr bwMode="auto">
          <a:xfrm>
            <a:off x="132234" y="110680"/>
            <a:ext cx="1943100" cy="6463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fontAlgn="base">
              <a:lnSpc>
                <a:spcPct val="100000"/>
              </a:lnSpc>
              <a:spcBef>
                <a:spcPct val="0"/>
              </a:spcBef>
              <a:spcAft>
                <a:spcPct val="0"/>
              </a:spcAft>
              <a:buFontTx/>
              <a:buNone/>
            </a:pPr>
            <a:r>
              <a:rPr lang="zh-CN" altLang="en-US" sz="3600" b="1" dirty="0">
                <a:solidFill>
                  <a:prstClr val="white"/>
                </a:solidFill>
                <a:latin typeface="+mn-lt"/>
                <a:ea typeface="+mn-ea"/>
                <a:cs typeface="+mn-ea"/>
                <a:sym typeface="+mn-lt"/>
              </a:rPr>
              <a:t>目 录</a:t>
            </a:r>
          </a:p>
        </p:txBody>
      </p:sp>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D0E0B096-D8DF-4CD8-BE7F-94B19AEA941D}"/>
                  </a:ext>
                </a:extLst>
              </p:cNvPr>
              <p:cNvSpPr txBox="1"/>
              <p:nvPr/>
            </p:nvSpPr>
            <p:spPr>
              <a:xfrm>
                <a:off x="25065" y="1210576"/>
                <a:ext cx="3240102" cy="783869"/>
              </a:xfrm>
              <a:prstGeom prst="rect">
                <a:avLst/>
              </a:prstGeom>
              <a:noFill/>
            </p:spPr>
            <p:txBody>
              <a:bodyPr wrap="square">
                <a:spAutoFit/>
              </a:bodyPr>
              <a:lstStyle/>
              <a:p>
                <a:r>
                  <a:rPr lang="zh-CN" altLang="en-US" dirty="0"/>
                  <a:t>根据</a:t>
                </a:r>
                <a14:m>
                  <m:oMath xmlns:m="http://schemas.openxmlformats.org/officeDocument/2006/math">
                    <m:r>
                      <a:rPr lang="zh-CN" altLang="en-US" i="1" dirty="0">
                        <a:latin typeface="Cambria Math" panose="02040503050406030204" pitchFamily="18" charset="0"/>
                      </a:rPr>
                      <m:t>点</m:t>
                    </m:r>
                    <m:r>
                      <a:rPr lang="en-US" altLang="zh-CN" b="0" i="1" dirty="0" smtClean="0">
                        <a:latin typeface="Cambria Math" panose="02040503050406030204" pitchFamily="18" charset="0"/>
                      </a:rPr>
                      <m:t> </m:t>
                    </m:r>
                    <m:r>
                      <a:rPr lang="zh-CN" altLang="en-US" i="1" dirty="0" smtClean="0">
                        <a:latin typeface="Cambria Math" panose="02040503050406030204" pitchFamily="18" charset="0"/>
                      </a:rPr>
                      <m:t>𝐹</m:t>
                    </m:r>
                    <m:d>
                      <m:dPr>
                        <m:ctrlPr>
                          <a:rPr lang="zh-CN" altLang="en-US" i="1" dirty="0">
                            <a:solidFill>
                              <a:srgbClr val="836967"/>
                            </a:solidFill>
                            <a:latin typeface="Cambria Math" panose="02040503050406030204" pitchFamily="18" charset="0"/>
                          </a:rPr>
                        </m:ctrlPr>
                      </m:dPr>
                      <m:e>
                        <m:sSub>
                          <m:sSubPr>
                            <m:ctrlPr>
                              <a:rPr lang="zh-CN" altLang="en-US" i="1" dirty="0">
                                <a:solidFill>
                                  <a:srgbClr val="836967"/>
                                </a:solidFill>
                                <a:latin typeface="Cambria Math" panose="02040503050406030204" pitchFamily="18" charset="0"/>
                              </a:rPr>
                            </m:ctrlPr>
                          </m:sSubPr>
                          <m:e>
                            <m:r>
                              <a:rPr lang="zh-CN" altLang="en-US" i="1" dirty="0">
                                <a:latin typeface="Cambria Math" panose="02040503050406030204" pitchFamily="18" charset="0"/>
                              </a:rPr>
                              <m:t>𝑥</m:t>
                            </m:r>
                          </m:e>
                          <m:sub>
                            <m:r>
                              <a:rPr lang="zh-CN" altLang="en-US" i="1" dirty="0">
                                <a:latin typeface="Cambria Math" panose="02040503050406030204" pitchFamily="18" charset="0"/>
                              </a:rPr>
                              <m:t>𝑃</m:t>
                            </m:r>
                          </m:sub>
                        </m:sSub>
                        <m:r>
                          <a:rPr lang="zh-CN" altLang="en-US" i="0" dirty="0">
                            <a:latin typeface="Cambria Math" panose="02040503050406030204" pitchFamily="18" charset="0"/>
                          </a:rPr>
                          <m:t>+1,</m:t>
                        </m:r>
                        <m:sSub>
                          <m:sSubPr>
                            <m:ctrlPr>
                              <a:rPr lang="zh-CN" altLang="en-US" i="1" dirty="0">
                                <a:solidFill>
                                  <a:srgbClr val="836967"/>
                                </a:solidFill>
                                <a:latin typeface="Cambria Math" panose="02040503050406030204" pitchFamily="18" charset="0"/>
                              </a:rPr>
                            </m:ctrlPr>
                          </m:sSubPr>
                          <m:e>
                            <m:r>
                              <a:rPr lang="zh-CN" altLang="en-US" i="1" dirty="0">
                                <a:latin typeface="Cambria Math" panose="02040503050406030204" pitchFamily="18" charset="0"/>
                              </a:rPr>
                              <m:t>𝑦</m:t>
                            </m:r>
                          </m:e>
                          <m:sub>
                            <m:r>
                              <a:rPr lang="zh-CN" altLang="en-US" i="1" dirty="0">
                                <a:latin typeface="Cambria Math" panose="02040503050406030204" pitchFamily="18" charset="0"/>
                              </a:rPr>
                              <m:t>𝑃</m:t>
                            </m:r>
                          </m:sub>
                        </m:sSub>
                        <m:r>
                          <a:rPr lang="zh-CN" altLang="en-US" i="0" dirty="0">
                            <a:latin typeface="Cambria Math" panose="02040503050406030204" pitchFamily="18" charset="0"/>
                          </a:rPr>
                          <m:t>+</m:t>
                        </m:r>
                        <m:f>
                          <m:fPr>
                            <m:ctrlPr>
                              <a:rPr lang="zh-CN" altLang="en-US" i="1" dirty="0">
                                <a:solidFill>
                                  <a:srgbClr val="836967"/>
                                </a:solidFill>
                                <a:latin typeface="Cambria Math" panose="02040503050406030204" pitchFamily="18" charset="0"/>
                              </a:rPr>
                            </m:ctrlPr>
                          </m:fPr>
                          <m:num>
                            <m:r>
                              <a:rPr lang="zh-CN" altLang="en-US" i="0" dirty="0">
                                <a:latin typeface="Cambria Math" panose="02040503050406030204" pitchFamily="18" charset="0"/>
                              </a:rPr>
                              <m:t>1</m:t>
                            </m:r>
                          </m:num>
                          <m:den>
                            <m:r>
                              <a:rPr lang="zh-CN" altLang="en-US" i="0" dirty="0">
                                <a:latin typeface="Cambria Math" panose="02040503050406030204" pitchFamily="18" charset="0"/>
                              </a:rPr>
                              <m:t>2</m:t>
                            </m:r>
                          </m:den>
                        </m:f>
                      </m:e>
                    </m:d>
                  </m:oMath>
                </a14:m>
                <a:r>
                  <a:rPr lang="zh-CN" altLang="en-US" dirty="0"/>
                  <a:t>判定</a:t>
                </a:r>
                <a:endParaRPr lang="en-US" altLang="zh-CN" dirty="0"/>
              </a:p>
              <a:p>
                <a:endParaRPr lang="zh-CN" altLang="en-US" dirty="0"/>
              </a:p>
            </p:txBody>
          </p:sp>
        </mc:Choice>
        <mc:Fallback xmlns="">
          <p:sp>
            <p:nvSpPr>
              <p:cNvPr id="16" name="文本框 15">
                <a:extLst>
                  <a:ext uri="{FF2B5EF4-FFF2-40B4-BE49-F238E27FC236}">
                    <a16:creationId xmlns:a16="http://schemas.microsoft.com/office/drawing/2014/main" id="{D0E0B096-D8DF-4CD8-BE7F-94B19AEA941D}"/>
                  </a:ext>
                </a:extLst>
              </p:cNvPr>
              <p:cNvSpPr txBox="1">
                <a:spLocks noRot="1" noChangeAspect="1" noMove="1" noResize="1" noEditPoints="1" noAdjustHandles="1" noChangeArrowheads="1" noChangeShapeType="1" noTextEdit="1"/>
              </p:cNvSpPr>
              <p:nvPr/>
            </p:nvSpPr>
            <p:spPr>
              <a:xfrm>
                <a:off x="25065" y="1210576"/>
                <a:ext cx="3240102" cy="783869"/>
              </a:xfrm>
              <a:prstGeom prst="rect">
                <a:avLst/>
              </a:prstGeom>
              <a:blipFill>
                <a:blip r:embed="rId3"/>
                <a:stretch>
                  <a:fillRect l="-150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4BCFE4D9-D564-467A-A051-F682455BBB87}"/>
                  </a:ext>
                </a:extLst>
              </p:cNvPr>
              <p:cNvSpPr txBox="1"/>
              <p:nvPr/>
            </p:nvSpPr>
            <p:spPr>
              <a:xfrm>
                <a:off x="335360" y="2260668"/>
                <a:ext cx="4316503" cy="783869"/>
              </a:xfrm>
              <a:prstGeom prst="rect">
                <a:avLst/>
              </a:prstGeom>
              <a:noFill/>
            </p:spPr>
            <p:txBody>
              <a:bodyPr wrap="none" rtlCol="0">
                <a:spAutoFit/>
              </a:bodyPr>
              <a:lstStyle/>
              <a:p>
                <a:r>
                  <a:rPr lang="zh-CN" altLang="en-US" dirty="0"/>
                  <a:t>定义一个 </a:t>
                </a:r>
                <a14:m>
                  <m:oMath xmlns:m="http://schemas.openxmlformats.org/officeDocument/2006/math">
                    <m:r>
                      <a:rPr lang="zh-CN" altLang="en-US" i="1" smtClean="0">
                        <a:latin typeface="Cambria Math" panose="02040503050406030204" pitchFamily="18" charset="0"/>
                      </a:rPr>
                      <m:t>𝑑</m:t>
                    </m:r>
                    <m:r>
                      <a:rPr lang="zh-CN" altLang="en-US" i="0">
                        <a:latin typeface="Cambria Math" panose="02040503050406030204" pitchFamily="18" charset="0"/>
                      </a:rPr>
                      <m:t>=</m:t>
                    </m:r>
                    <m:r>
                      <a:rPr lang="zh-CN" altLang="en-US" i="1">
                        <a:latin typeface="Cambria Math" panose="02040503050406030204" pitchFamily="18" charset="0"/>
                      </a:rPr>
                      <m:t>𝑎</m:t>
                    </m:r>
                    <m:d>
                      <m:dPr>
                        <m:ctrlPr>
                          <a:rPr lang="zh-CN" altLang="en-US" i="1">
                            <a:solidFill>
                              <a:srgbClr val="836967"/>
                            </a:solidFill>
                            <a:latin typeface="Cambria Math" panose="02040503050406030204" pitchFamily="18" charset="0"/>
                          </a:rPr>
                        </m:ctrlPr>
                      </m:dPr>
                      <m:e>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𝑥</m:t>
                            </m:r>
                          </m:e>
                          <m:sub>
                            <m:r>
                              <a:rPr lang="zh-CN" altLang="en-US" i="1">
                                <a:latin typeface="Cambria Math" panose="02040503050406030204" pitchFamily="18" charset="0"/>
                              </a:rPr>
                              <m:t>𝑃</m:t>
                            </m:r>
                          </m:sub>
                        </m:sSub>
                        <m:r>
                          <a:rPr lang="zh-CN" altLang="en-US" i="0">
                            <a:latin typeface="Cambria Math" panose="02040503050406030204" pitchFamily="18" charset="0"/>
                          </a:rPr>
                          <m:t>+1</m:t>
                        </m:r>
                      </m:e>
                    </m:d>
                    <m:r>
                      <a:rPr lang="zh-CN" altLang="en-US" i="0">
                        <a:latin typeface="Cambria Math" panose="02040503050406030204" pitchFamily="18" charset="0"/>
                      </a:rPr>
                      <m:t>+</m:t>
                    </m:r>
                    <m:r>
                      <a:rPr lang="zh-CN" altLang="en-US" i="1">
                        <a:latin typeface="Cambria Math" panose="02040503050406030204" pitchFamily="18" charset="0"/>
                      </a:rPr>
                      <m:t>𝑏</m:t>
                    </m:r>
                    <m:d>
                      <m:dPr>
                        <m:ctrlPr>
                          <a:rPr lang="zh-CN" altLang="en-US" i="1">
                            <a:solidFill>
                              <a:srgbClr val="836967"/>
                            </a:solidFill>
                            <a:latin typeface="Cambria Math" panose="02040503050406030204" pitchFamily="18" charset="0"/>
                          </a:rPr>
                        </m:ctrlPr>
                      </m:dPr>
                      <m:e>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𝑦</m:t>
                            </m:r>
                          </m:e>
                          <m:sub>
                            <m:r>
                              <a:rPr lang="zh-CN" altLang="en-US" i="1">
                                <a:latin typeface="Cambria Math" panose="02040503050406030204" pitchFamily="18" charset="0"/>
                              </a:rPr>
                              <m:t>𝑃</m:t>
                            </m:r>
                          </m:sub>
                        </m:sSub>
                        <m:r>
                          <a:rPr lang="zh-CN" altLang="en-US" i="0">
                            <a:latin typeface="Cambria Math" panose="02040503050406030204" pitchFamily="18" charset="0"/>
                          </a:rPr>
                          <m:t>+</m:t>
                        </m:r>
                        <m:f>
                          <m:fPr>
                            <m:ctrlPr>
                              <a:rPr lang="zh-CN" altLang="en-US" i="1">
                                <a:solidFill>
                                  <a:srgbClr val="836967"/>
                                </a:solidFill>
                                <a:latin typeface="Cambria Math" panose="02040503050406030204" pitchFamily="18" charset="0"/>
                              </a:rPr>
                            </m:ctrlPr>
                          </m:fPr>
                          <m:num>
                            <m:r>
                              <a:rPr lang="zh-CN" altLang="en-US" i="0">
                                <a:latin typeface="Cambria Math" panose="02040503050406030204" pitchFamily="18" charset="0"/>
                              </a:rPr>
                              <m:t>1</m:t>
                            </m:r>
                          </m:num>
                          <m:den>
                            <m:r>
                              <a:rPr lang="zh-CN" altLang="en-US" i="0">
                                <a:latin typeface="Cambria Math" panose="02040503050406030204" pitchFamily="18" charset="0"/>
                              </a:rPr>
                              <m:t>2</m:t>
                            </m:r>
                          </m:den>
                        </m:f>
                      </m:e>
                    </m:d>
                    <m:r>
                      <a:rPr lang="zh-CN" altLang="en-US" i="0">
                        <a:latin typeface="Cambria Math" panose="02040503050406030204" pitchFamily="18" charset="0"/>
                      </a:rPr>
                      <m:t>+</m:t>
                    </m:r>
                    <m:r>
                      <a:rPr lang="zh-CN" altLang="en-US" i="1">
                        <a:latin typeface="Cambria Math" panose="02040503050406030204" pitchFamily="18" charset="0"/>
                      </a:rPr>
                      <m:t>𝑐</m:t>
                    </m:r>
                    <m:r>
                      <a:rPr lang="en-US" altLang="zh-CN" b="0" i="1" smtClean="0">
                        <a:latin typeface="Cambria Math" panose="02040503050406030204" pitchFamily="18" charset="0"/>
                      </a:rPr>
                      <m:t> </m:t>
                    </m:r>
                  </m:oMath>
                </a14:m>
                <a:endParaRPr lang="en-US" altLang="zh-CN" b="0" dirty="0"/>
              </a:p>
              <a:p>
                <a:r>
                  <a:rPr lang="en-US" altLang="zh-CN" dirty="0"/>
                  <a:t>d &gt; 0 </a:t>
                </a:r>
                <a:r>
                  <a:rPr lang="zh-CN" altLang="en-US" dirty="0"/>
                  <a:t>取</a:t>
                </a:r>
                <a:r>
                  <a:rPr lang="en-US" altLang="zh-CN" dirty="0"/>
                  <a:t>NE , d &lt; 0 </a:t>
                </a:r>
                <a:r>
                  <a:rPr lang="zh-CN" altLang="en-US" dirty="0"/>
                  <a:t>取 </a:t>
                </a:r>
                <a:r>
                  <a:rPr lang="en-US" altLang="zh-CN" dirty="0"/>
                  <a:t>E , d = 0 NE</a:t>
                </a:r>
                <a:r>
                  <a:rPr lang="zh-CN" altLang="en-US" dirty="0"/>
                  <a:t>或者</a:t>
                </a:r>
                <a:r>
                  <a:rPr lang="en-US" altLang="zh-CN" dirty="0"/>
                  <a:t>E </a:t>
                </a:r>
                <a:endParaRPr lang="zh-CN" altLang="en-US" dirty="0"/>
              </a:p>
            </p:txBody>
          </p:sp>
        </mc:Choice>
        <mc:Fallback xmlns="">
          <p:sp>
            <p:nvSpPr>
              <p:cNvPr id="6" name="文本框 5">
                <a:extLst>
                  <a:ext uri="{FF2B5EF4-FFF2-40B4-BE49-F238E27FC236}">
                    <a16:creationId xmlns:a16="http://schemas.microsoft.com/office/drawing/2014/main" id="{4BCFE4D9-D564-467A-A051-F682455BBB87}"/>
                  </a:ext>
                </a:extLst>
              </p:cNvPr>
              <p:cNvSpPr txBox="1">
                <a:spLocks noRot="1" noChangeAspect="1" noMove="1" noResize="1" noEditPoints="1" noAdjustHandles="1" noChangeArrowheads="1" noChangeShapeType="1" noTextEdit="1"/>
              </p:cNvSpPr>
              <p:nvPr/>
            </p:nvSpPr>
            <p:spPr>
              <a:xfrm>
                <a:off x="335360" y="2260668"/>
                <a:ext cx="4316503" cy="783869"/>
              </a:xfrm>
              <a:prstGeom prst="rect">
                <a:avLst/>
              </a:prstGeom>
              <a:blipFill>
                <a:blip r:embed="rId4"/>
                <a:stretch>
                  <a:fillRect l="-1130" r="-424" b="-1171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4C32B3EA-3C8A-4471-98EB-14BFF0EBA323}"/>
                  </a:ext>
                </a:extLst>
              </p:cNvPr>
              <p:cNvSpPr txBox="1"/>
              <p:nvPr/>
            </p:nvSpPr>
            <p:spPr>
              <a:xfrm>
                <a:off x="335360" y="3738418"/>
                <a:ext cx="5904501" cy="71468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zh-CN" altLang="en-US" i="1" smtClean="0">
                              <a:solidFill>
                                <a:srgbClr val="836967"/>
                              </a:solidFill>
                              <a:latin typeface="Cambria Math" panose="02040503050406030204" pitchFamily="18" charset="0"/>
                            </a:rPr>
                          </m:ctrlPr>
                        </m:sSubPr>
                        <m:e>
                          <m:r>
                            <a:rPr lang="zh-CN" altLang="en-US" i="1">
                              <a:latin typeface="Cambria Math" panose="02040503050406030204" pitchFamily="18" charset="0"/>
                            </a:rPr>
                            <m:t>𝑑</m:t>
                          </m:r>
                        </m:e>
                        <m:sub>
                          <m:r>
                            <a:rPr lang="zh-CN" altLang="en-US" i="1">
                              <a:latin typeface="Cambria Math" panose="02040503050406030204" pitchFamily="18" charset="0"/>
                            </a:rPr>
                            <m:t>𝑛𝑒𝑤</m:t>
                          </m:r>
                        </m:sub>
                      </m:sSub>
                      <m:r>
                        <a:rPr lang="en-US" altLang="zh-CN" b="0" i="0" smtClean="0">
                          <a:latin typeface="Cambria Math" panose="02040503050406030204" pitchFamily="18" charset="0"/>
                        </a:rPr>
                        <m:t>=</m:t>
                      </m:r>
                      <m:r>
                        <a:rPr lang="zh-CN" altLang="en-US" i="1">
                          <a:latin typeface="Cambria Math" panose="02040503050406030204" pitchFamily="18" charset="0"/>
                        </a:rPr>
                        <m:t>𝐹</m:t>
                      </m:r>
                      <m:d>
                        <m:dPr>
                          <m:ctrlPr>
                            <a:rPr lang="zh-CN" altLang="en-US" i="1">
                              <a:solidFill>
                                <a:srgbClr val="836967"/>
                              </a:solidFill>
                              <a:latin typeface="Cambria Math" panose="02040503050406030204" pitchFamily="18" charset="0"/>
                            </a:rPr>
                          </m:ctrlPr>
                        </m:dPr>
                        <m:e>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𝑥</m:t>
                              </m:r>
                            </m:e>
                            <m:sub>
                              <m:r>
                                <a:rPr lang="zh-CN" altLang="en-US" i="1">
                                  <a:latin typeface="Cambria Math" panose="02040503050406030204" pitchFamily="18" charset="0"/>
                                </a:rPr>
                                <m:t>𝑃</m:t>
                              </m:r>
                            </m:sub>
                          </m:sSub>
                          <m:r>
                            <a:rPr lang="zh-CN" altLang="en-US" i="0">
                              <a:latin typeface="Cambria Math" panose="02040503050406030204" pitchFamily="18" charset="0"/>
                            </a:rPr>
                            <m:t>+2,</m:t>
                          </m:r>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𝑦</m:t>
                              </m:r>
                            </m:e>
                            <m:sub>
                              <m:r>
                                <a:rPr lang="zh-CN" altLang="en-US" i="1">
                                  <a:latin typeface="Cambria Math" panose="02040503050406030204" pitchFamily="18" charset="0"/>
                                </a:rPr>
                                <m:t>𝑃</m:t>
                              </m:r>
                            </m:sub>
                          </m:sSub>
                          <m:r>
                            <a:rPr lang="en-US" altLang="zh-CN" i="1" smtClean="0">
                              <a:latin typeface="Cambria Math" panose="02040503050406030204" pitchFamily="18" charset="0"/>
                            </a:rPr>
                            <m:t>+</m:t>
                          </m:r>
                          <m:f>
                            <m:fPr>
                              <m:ctrlPr>
                                <a:rPr lang="zh-CN" altLang="en-US" i="1">
                                  <a:solidFill>
                                    <a:srgbClr val="836967"/>
                                  </a:solidFill>
                                  <a:latin typeface="Cambria Math" panose="02040503050406030204" pitchFamily="18" charset="0"/>
                                </a:rPr>
                              </m:ctrlPr>
                            </m:fPr>
                            <m:num>
                              <m:r>
                                <a:rPr lang="zh-CN" altLang="en-US" i="0">
                                  <a:latin typeface="Cambria Math" panose="02040503050406030204" pitchFamily="18" charset="0"/>
                                </a:rPr>
                                <m:t>1</m:t>
                              </m:r>
                            </m:num>
                            <m:den>
                              <m:r>
                                <a:rPr lang="zh-CN" altLang="en-US" i="0">
                                  <a:latin typeface="Cambria Math" panose="02040503050406030204" pitchFamily="18" charset="0"/>
                                </a:rPr>
                                <m:t>2</m:t>
                              </m:r>
                            </m:den>
                          </m:f>
                        </m:e>
                      </m:d>
                      <m:r>
                        <a:rPr lang="zh-CN" altLang="en-US" i="0">
                          <a:latin typeface="Cambria Math" panose="02040503050406030204" pitchFamily="18" charset="0"/>
                        </a:rPr>
                        <m:t>=</m:t>
                      </m:r>
                      <m:r>
                        <a:rPr lang="zh-CN" altLang="en-US" i="1">
                          <a:latin typeface="Cambria Math" panose="02040503050406030204" pitchFamily="18" charset="0"/>
                        </a:rPr>
                        <m:t>𝑎</m:t>
                      </m:r>
                      <m:d>
                        <m:dPr>
                          <m:ctrlPr>
                            <a:rPr lang="zh-CN" altLang="en-US" i="1">
                              <a:solidFill>
                                <a:srgbClr val="836967"/>
                              </a:solidFill>
                              <a:latin typeface="Cambria Math" panose="02040503050406030204" pitchFamily="18" charset="0"/>
                            </a:rPr>
                          </m:ctrlPr>
                        </m:dPr>
                        <m:e>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𝑥</m:t>
                              </m:r>
                            </m:e>
                            <m:sub>
                              <m:r>
                                <a:rPr lang="zh-CN" altLang="en-US" i="1">
                                  <a:latin typeface="Cambria Math" panose="02040503050406030204" pitchFamily="18" charset="0"/>
                                </a:rPr>
                                <m:t>𝑝</m:t>
                              </m:r>
                            </m:sub>
                          </m:sSub>
                          <m:r>
                            <a:rPr lang="zh-CN" altLang="en-US" i="0">
                              <a:latin typeface="Cambria Math" panose="02040503050406030204" pitchFamily="18" charset="0"/>
                            </a:rPr>
                            <m:t>+2</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𝑏</m:t>
                      </m:r>
                      <m:d>
                        <m:dPr>
                          <m:ctrlPr>
                            <a:rPr lang="zh-CN" altLang="en-US" i="1">
                              <a:solidFill>
                                <a:srgbClr val="836967"/>
                              </a:solidFill>
                              <a:latin typeface="Cambria Math" panose="02040503050406030204" pitchFamily="18" charset="0"/>
                            </a:rPr>
                          </m:ctrlPr>
                        </m:dPr>
                        <m:e>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𝑦</m:t>
                              </m:r>
                            </m:e>
                            <m:sub>
                              <m:r>
                                <a:rPr lang="zh-CN" altLang="en-US" i="1">
                                  <a:latin typeface="Cambria Math" panose="02040503050406030204" pitchFamily="18" charset="0"/>
                                </a:rPr>
                                <m:t>𝑃</m:t>
                              </m:r>
                            </m:sub>
                          </m:sSub>
                          <m:r>
                            <a:rPr lang="zh-CN" altLang="en-US" i="0">
                              <a:latin typeface="Cambria Math" panose="02040503050406030204" pitchFamily="18" charset="0"/>
                            </a:rPr>
                            <m:t>+</m:t>
                          </m:r>
                          <m:f>
                            <m:fPr>
                              <m:ctrlPr>
                                <a:rPr lang="zh-CN" altLang="en-US" i="1">
                                  <a:solidFill>
                                    <a:srgbClr val="836967"/>
                                  </a:solidFill>
                                  <a:latin typeface="Cambria Math" panose="02040503050406030204" pitchFamily="18" charset="0"/>
                                </a:rPr>
                              </m:ctrlPr>
                            </m:fPr>
                            <m:num>
                              <m:r>
                                <a:rPr lang="zh-CN" altLang="en-US" i="0">
                                  <a:latin typeface="Cambria Math" panose="02040503050406030204" pitchFamily="18" charset="0"/>
                                </a:rPr>
                                <m:t>1</m:t>
                              </m:r>
                            </m:num>
                            <m:den>
                              <m:r>
                                <a:rPr lang="zh-CN" altLang="en-US" i="0">
                                  <a:latin typeface="Cambria Math" panose="02040503050406030204" pitchFamily="18" charset="0"/>
                                </a:rPr>
                                <m:t>2</m:t>
                              </m:r>
                            </m:den>
                          </m:f>
                        </m:e>
                      </m:d>
                      <m:r>
                        <a:rPr lang="zh-CN" altLang="en-US" i="0">
                          <a:latin typeface="Cambria Math" panose="02040503050406030204" pitchFamily="18" charset="0"/>
                        </a:rPr>
                        <m:t>+</m:t>
                      </m:r>
                      <m:r>
                        <a:rPr lang="zh-CN" altLang="en-US" i="1">
                          <a:latin typeface="Cambria Math" panose="02040503050406030204" pitchFamily="18" charset="0"/>
                        </a:rPr>
                        <m:t>𝑐</m:t>
                      </m:r>
                    </m:oMath>
                  </m:oMathPara>
                </a14:m>
                <a:endParaRPr lang="zh-CN" altLang="en-US" dirty="0"/>
              </a:p>
            </p:txBody>
          </p:sp>
        </mc:Choice>
        <mc:Fallback xmlns="">
          <p:sp>
            <p:nvSpPr>
              <p:cNvPr id="10" name="文本框 9">
                <a:extLst>
                  <a:ext uri="{FF2B5EF4-FFF2-40B4-BE49-F238E27FC236}">
                    <a16:creationId xmlns:a16="http://schemas.microsoft.com/office/drawing/2014/main" id="{4C32B3EA-3C8A-4471-98EB-14BFF0EBA323}"/>
                  </a:ext>
                </a:extLst>
              </p:cNvPr>
              <p:cNvSpPr txBox="1">
                <a:spLocks noRot="1" noChangeAspect="1" noMove="1" noResize="1" noEditPoints="1" noAdjustHandles="1" noChangeArrowheads="1" noChangeShapeType="1" noTextEdit="1"/>
              </p:cNvSpPr>
              <p:nvPr/>
            </p:nvSpPr>
            <p:spPr>
              <a:xfrm>
                <a:off x="335360" y="3738418"/>
                <a:ext cx="5904501" cy="714683"/>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1BB08697-42DD-48F2-ABB2-3AFF3F9A6F1B}"/>
                  </a:ext>
                </a:extLst>
              </p:cNvPr>
              <p:cNvSpPr txBox="1"/>
              <p:nvPr/>
            </p:nvSpPr>
            <p:spPr>
              <a:xfrm>
                <a:off x="449543" y="4460135"/>
                <a:ext cx="3510513" cy="6223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zh-CN" altLang="en-US" i="1" smtClean="0">
                              <a:solidFill>
                                <a:srgbClr val="836967"/>
                              </a:solidFill>
                              <a:latin typeface="Cambria Math" panose="02040503050406030204" pitchFamily="18" charset="0"/>
                            </a:rPr>
                          </m:ctrlPr>
                        </m:sSubPr>
                        <m:e>
                          <m:r>
                            <a:rPr lang="zh-CN" altLang="en-US" i="1">
                              <a:latin typeface="Cambria Math" panose="02040503050406030204" pitchFamily="18" charset="0"/>
                            </a:rPr>
                            <m:t>𝑑</m:t>
                          </m:r>
                        </m:e>
                        <m:sub>
                          <m:r>
                            <a:rPr lang="en-US" altLang="zh-CN" b="0" i="1" smtClean="0">
                              <a:latin typeface="Cambria Math" panose="02040503050406030204" pitchFamily="18" charset="0"/>
                            </a:rPr>
                            <m:t>𝑜</m:t>
                          </m:r>
                          <m:r>
                            <a:rPr lang="zh-CN" altLang="en-US" i="1">
                              <a:latin typeface="Cambria Math" panose="02040503050406030204" pitchFamily="18" charset="0"/>
                            </a:rPr>
                            <m:t>𝑙𝑑</m:t>
                          </m:r>
                        </m:sub>
                      </m:sSub>
                      <m:r>
                        <a:rPr lang="zh-CN" altLang="en-US" i="0">
                          <a:latin typeface="Cambria Math" panose="02040503050406030204" pitchFamily="18" charset="0"/>
                        </a:rPr>
                        <m:t>=</m:t>
                      </m:r>
                      <m:r>
                        <a:rPr lang="zh-CN" altLang="en-US" i="1">
                          <a:latin typeface="Cambria Math" panose="02040503050406030204" pitchFamily="18" charset="0"/>
                        </a:rPr>
                        <m:t>𝑎</m:t>
                      </m:r>
                      <m:d>
                        <m:dPr>
                          <m:ctrlPr>
                            <a:rPr lang="zh-CN" altLang="en-US" i="1">
                              <a:solidFill>
                                <a:srgbClr val="836967"/>
                              </a:solidFill>
                              <a:latin typeface="Cambria Math" panose="02040503050406030204" pitchFamily="18" charset="0"/>
                            </a:rPr>
                          </m:ctrlPr>
                        </m:dPr>
                        <m:e>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𝑥</m:t>
                              </m:r>
                            </m:e>
                            <m:sub>
                              <m:r>
                                <a:rPr lang="zh-CN" altLang="en-US" i="1">
                                  <a:latin typeface="Cambria Math" panose="02040503050406030204" pitchFamily="18" charset="0"/>
                                </a:rPr>
                                <m:t>𝑝</m:t>
                              </m:r>
                            </m:sub>
                          </m:sSub>
                          <m:r>
                            <a:rPr lang="zh-CN" altLang="en-US" i="0">
                              <a:latin typeface="Cambria Math" panose="02040503050406030204" pitchFamily="18" charset="0"/>
                            </a:rPr>
                            <m:t>+1</m:t>
                          </m:r>
                        </m:e>
                      </m:d>
                      <m:r>
                        <a:rPr lang="zh-CN" altLang="en-US" i="0">
                          <a:latin typeface="Cambria Math" panose="02040503050406030204" pitchFamily="18" charset="0"/>
                        </a:rPr>
                        <m:t>+</m:t>
                      </m:r>
                      <m:r>
                        <a:rPr lang="zh-CN" altLang="en-US" i="1">
                          <a:latin typeface="Cambria Math" panose="02040503050406030204" pitchFamily="18" charset="0"/>
                        </a:rPr>
                        <m:t>𝑏</m:t>
                      </m:r>
                      <m:d>
                        <m:dPr>
                          <m:ctrlPr>
                            <a:rPr lang="zh-CN" altLang="en-US" i="1">
                              <a:solidFill>
                                <a:srgbClr val="836967"/>
                              </a:solidFill>
                              <a:latin typeface="Cambria Math" panose="02040503050406030204" pitchFamily="18" charset="0"/>
                            </a:rPr>
                          </m:ctrlPr>
                        </m:dPr>
                        <m:e>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𝑦</m:t>
                              </m:r>
                            </m:e>
                            <m:sub>
                              <m:r>
                                <a:rPr lang="zh-CN" altLang="en-US" i="1">
                                  <a:latin typeface="Cambria Math" panose="02040503050406030204" pitchFamily="18" charset="0"/>
                                </a:rPr>
                                <m:t>𝑃</m:t>
                              </m:r>
                            </m:sub>
                          </m:sSub>
                          <m:r>
                            <a:rPr lang="zh-CN" altLang="en-US" i="0">
                              <a:latin typeface="Cambria Math" panose="02040503050406030204" pitchFamily="18" charset="0"/>
                            </a:rPr>
                            <m:t>+</m:t>
                          </m:r>
                          <m:f>
                            <m:fPr>
                              <m:ctrlPr>
                                <a:rPr lang="zh-CN" altLang="en-US" i="1">
                                  <a:solidFill>
                                    <a:srgbClr val="836967"/>
                                  </a:solidFill>
                                  <a:latin typeface="Cambria Math" panose="02040503050406030204" pitchFamily="18" charset="0"/>
                                </a:rPr>
                              </m:ctrlPr>
                            </m:fPr>
                            <m:num>
                              <m:r>
                                <a:rPr lang="zh-CN" altLang="en-US" i="0">
                                  <a:latin typeface="Cambria Math" panose="02040503050406030204" pitchFamily="18" charset="0"/>
                                </a:rPr>
                                <m:t>1</m:t>
                              </m:r>
                            </m:num>
                            <m:den>
                              <m:r>
                                <a:rPr lang="zh-CN" altLang="en-US" i="0">
                                  <a:latin typeface="Cambria Math" panose="02040503050406030204" pitchFamily="18" charset="0"/>
                                </a:rPr>
                                <m:t>2</m:t>
                              </m:r>
                            </m:den>
                          </m:f>
                        </m:e>
                      </m:d>
                      <m:r>
                        <a:rPr lang="zh-CN" altLang="en-US" i="0">
                          <a:latin typeface="Cambria Math" panose="02040503050406030204" pitchFamily="18" charset="0"/>
                        </a:rPr>
                        <m:t>+</m:t>
                      </m:r>
                      <m:r>
                        <a:rPr lang="zh-CN" altLang="en-US" i="1">
                          <a:latin typeface="Cambria Math" panose="02040503050406030204" pitchFamily="18" charset="0"/>
                        </a:rPr>
                        <m:t>𝑐</m:t>
                      </m:r>
                    </m:oMath>
                  </m:oMathPara>
                </a14:m>
                <a:endParaRPr lang="zh-CN" altLang="en-US" dirty="0"/>
              </a:p>
            </p:txBody>
          </p:sp>
        </mc:Choice>
        <mc:Fallback xmlns="">
          <p:sp>
            <p:nvSpPr>
              <p:cNvPr id="11" name="文本框 10">
                <a:extLst>
                  <a:ext uri="{FF2B5EF4-FFF2-40B4-BE49-F238E27FC236}">
                    <a16:creationId xmlns:a16="http://schemas.microsoft.com/office/drawing/2014/main" id="{1BB08697-42DD-48F2-ABB2-3AFF3F9A6F1B}"/>
                  </a:ext>
                </a:extLst>
              </p:cNvPr>
              <p:cNvSpPr txBox="1">
                <a:spLocks noRot="1" noChangeAspect="1" noMove="1" noResize="1" noEditPoints="1" noAdjustHandles="1" noChangeArrowheads="1" noChangeShapeType="1" noTextEdit="1"/>
              </p:cNvSpPr>
              <p:nvPr/>
            </p:nvSpPr>
            <p:spPr>
              <a:xfrm>
                <a:off x="449543" y="4460135"/>
                <a:ext cx="3510513" cy="622350"/>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文本框 20">
                <a:extLst>
                  <a:ext uri="{FF2B5EF4-FFF2-40B4-BE49-F238E27FC236}">
                    <a16:creationId xmlns:a16="http://schemas.microsoft.com/office/drawing/2014/main" id="{BA23A72D-FDA8-4A6D-8FC0-ECDEA7E9520A}"/>
                  </a:ext>
                </a:extLst>
              </p:cNvPr>
              <p:cNvSpPr txBox="1"/>
              <p:nvPr/>
            </p:nvSpPr>
            <p:spPr>
              <a:xfrm>
                <a:off x="336179" y="5192444"/>
                <a:ext cx="6110286" cy="369332"/>
              </a:xfrm>
              <a:prstGeom prst="rect">
                <a:avLst/>
              </a:prstGeom>
              <a:noFill/>
            </p:spPr>
            <p:txBody>
              <a:bodyPr wrap="square">
                <a:spAutoFit/>
              </a:bodyPr>
              <a:lstStyle/>
              <a:p>
                <a14:m>
                  <m:oMath xmlns:m="http://schemas.openxmlformats.org/officeDocument/2006/math">
                    <m:sSub>
                      <m:sSubPr>
                        <m:ctrlPr>
                          <a:rPr lang="zh-CN" altLang="en-US" i="1" smtClean="0">
                            <a:solidFill>
                              <a:srgbClr val="836967"/>
                            </a:solidFill>
                            <a:latin typeface="Cambria Math" panose="02040503050406030204" pitchFamily="18" charset="0"/>
                          </a:rPr>
                        </m:ctrlPr>
                      </m:sSubPr>
                      <m:e>
                        <m:r>
                          <a:rPr lang="zh-CN" altLang="en-US" i="1">
                            <a:latin typeface="Cambria Math" panose="02040503050406030204" pitchFamily="18" charset="0"/>
                          </a:rPr>
                          <m:t>𝑑</m:t>
                        </m:r>
                      </m:e>
                      <m:sub>
                        <m:r>
                          <a:rPr lang="zh-CN" altLang="en-US" i="1">
                            <a:latin typeface="Cambria Math" panose="02040503050406030204" pitchFamily="18" charset="0"/>
                          </a:rPr>
                          <m:t>𝑛𝑒𝑤</m:t>
                        </m:r>
                      </m:sub>
                    </m:sSub>
                  </m:oMath>
                </a14:m>
                <a:r>
                  <a:rPr lang="zh-CN" altLang="en-US" dirty="0"/>
                  <a:t> </a:t>
                </a:r>
                <a14:m>
                  <m:oMath xmlns:m="http://schemas.openxmlformats.org/officeDocument/2006/math">
                    <m:r>
                      <a:rPr lang="zh-CN" altLang="en-US">
                        <a:latin typeface="Cambria Math" panose="02040503050406030204" pitchFamily="18" charset="0"/>
                      </a:rPr>
                      <m:t>=</m:t>
                    </m:r>
                  </m:oMath>
                </a14:m>
                <a:r>
                  <a:rPr lang="en-US" altLang="zh-CN" dirty="0"/>
                  <a:t> </a:t>
                </a:r>
                <a14:m>
                  <m:oMath xmlns:m="http://schemas.openxmlformats.org/officeDocument/2006/math">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𝑑</m:t>
                        </m:r>
                      </m:e>
                      <m:sub>
                        <m:r>
                          <a:rPr lang="en-US" altLang="zh-CN" i="1">
                            <a:latin typeface="Cambria Math" panose="02040503050406030204" pitchFamily="18" charset="0"/>
                          </a:rPr>
                          <m:t>𝑜</m:t>
                        </m:r>
                        <m:r>
                          <a:rPr lang="zh-CN" altLang="en-US" i="1">
                            <a:latin typeface="Cambria Math" panose="02040503050406030204" pitchFamily="18" charset="0"/>
                          </a:rPr>
                          <m:t>𝑙𝑑</m:t>
                        </m:r>
                      </m:sub>
                    </m:sSub>
                    <m:r>
                      <a:rPr lang="en-US" altLang="zh-CN" b="0" i="0" smtClean="0">
                        <a:latin typeface="Cambria Math" panose="02040503050406030204" pitchFamily="18" charset="0"/>
                      </a:rPr>
                      <m:t>+</m:t>
                    </m:r>
                    <m:r>
                      <a:rPr lang="en-US" altLang="zh-CN" b="0" i="1" smtClean="0">
                        <a:latin typeface="Cambria Math" panose="02040503050406030204" pitchFamily="18" charset="0"/>
                      </a:rPr>
                      <m:t>𝑎</m:t>
                    </m:r>
                  </m:oMath>
                </a14:m>
                <a:r>
                  <a:rPr lang="en-US" altLang="zh-CN" dirty="0"/>
                  <a:t> </a:t>
                </a:r>
                <a:endParaRPr lang="zh-CN" altLang="en-US" dirty="0"/>
              </a:p>
            </p:txBody>
          </p:sp>
        </mc:Choice>
        <mc:Fallback xmlns="">
          <p:sp>
            <p:nvSpPr>
              <p:cNvPr id="21" name="文本框 20">
                <a:extLst>
                  <a:ext uri="{FF2B5EF4-FFF2-40B4-BE49-F238E27FC236}">
                    <a16:creationId xmlns:a16="http://schemas.microsoft.com/office/drawing/2014/main" id="{BA23A72D-FDA8-4A6D-8FC0-ECDEA7E9520A}"/>
                  </a:ext>
                </a:extLst>
              </p:cNvPr>
              <p:cNvSpPr txBox="1">
                <a:spLocks noRot="1" noChangeAspect="1" noMove="1" noResize="1" noEditPoints="1" noAdjustHandles="1" noChangeArrowheads="1" noChangeShapeType="1" noTextEdit="1"/>
              </p:cNvSpPr>
              <p:nvPr/>
            </p:nvSpPr>
            <p:spPr>
              <a:xfrm>
                <a:off x="336179" y="5192444"/>
                <a:ext cx="6110286" cy="369332"/>
              </a:xfrm>
              <a:prstGeom prst="rect">
                <a:avLst/>
              </a:prstGeom>
              <a:blipFill>
                <a:blip r:embed="rId7"/>
                <a:stretch>
                  <a:fillRect b="-1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文本框 22">
                <a:extLst>
                  <a:ext uri="{FF2B5EF4-FFF2-40B4-BE49-F238E27FC236}">
                    <a16:creationId xmlns:a16="http://schemas.microsoft.com/office/drawing/2014/main" id="{7EEAE98E-35AC-4B0B-8328-FBF17A9B616B}"/>
                  </a:ext>
                </a:extLst>
              </p:cNvPr>
              <p:cNvSpPr txBox="1"/>
              <p:nvPr/>
            </p:nvSpPr>
            <p:spPr>
              <a:xfrm>
                <a:off x="25884" y="5606480"/>
                <a:ext cx="2083593" cy="39126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en-US" i="1" smtClean="0">
                              <a:solidFill>
                                <a:srgbClr val="836967"/>
                              </a:solidFill>
                              <a:latin typeface="Cambria Math" panose="02040503050406030204" pitchFamily="18" charset="0"/>
                            </a:rPr>
                          </m:ctrlPr>
                        </m:sSubPr>
                        <m:e>
                          <m:r>
                            <m:rPr>
                              <m:sty m:val="p"/>
                            </m:rPr>
                            <a:rPr lang="zh-CN" altLang="en-US" i="1" smtClean="0">
                              <a:solidFill>
                                <a:srgbClr val="836967"/>
                              </a:solidFill>
                              <a:latin typeface="Cambria Math" panose="02040503050406030204" pitchFamily="18" charset="0"/>
                            </a:rPr>
                            <m:t>Δ</m:t>
                          </m:r>
                        </m:e>
                        <m:sub>
                          <m:r>
                            <a:rPr lang="zh-CN" altLang="en-US" i="1" smtClean="0">
                              <a:solidFill>
                                <a:srgbClr val="836967"/>
                              </a:solidFill>
                              <a:latin typeface="Cambria Math" panose="02040503050406030204" pitchFamily="18" charset="0"/>
                            </a:rPr>
                            <m:t>𝐸</m:t>
                          </m:r>
                        </m:sub>
                      </m:sSub>
                      <m:r>
                        <a:rPr lang="zh-CN" altLang="en-US" i="1" smtClean="0">
                          <a:solidFill>
                            <a:srgbClr val="836967"/>
                          </a:solidFill>
                          <a:latin typeface="Cambria Math" panose="02040503050406030204" pitchFamily="18" charset="0"/>
                        </a:rPr>
                        <m:t>=</m:t>
                      </m:r>
                      <m:r>
                        <a:rPr lang="zh-CN" altLang="en-US" i="1" smtClean="0">
                          <a:solidFill>
                            <a:srgbClr val="836967"/>
                          </a:solidFill>
                          <a:latin typeface="Cambria Math" panose="02040503050406030204" pitchFamily="18" charset="0"/>
                        </a:rPr>
                        <m:t>𝑎</m:t>
                      </m:r>
                      <m:r>
                        <a:rPr lang="zh-CN" altLang="en-US" i="1" smtClean="0">
                          <a:solidFill>
                            <a:srgbClr val="836967"/>
                          </a:solidFill>
                          <a:latin typeface="Cambria Math" panose="02040503050406030204" pitchFamily="18" charset="0"/>
                        </a:rPr>
                        <m:t>=</m:t>
                      </m:r>
                      <m:sSub>
                        <m:sSubPr>
                          <m:ctrlPr>
                            <a:rPr lang="zh-CN" altLang="en-US" i="1" smtClean="0">
                              <a:solidFill>
                                <a:srgbClr val="836967"/>
                              </a:solidFill>
                              <a:latin typeface="Cambria Math" panose="02040503050406030204" pitchFamily="18" charset="0"/>
                            </a:rPr>
                          </m:ctrlPr>
                        </m:sSubPr>
                        <m:e>
                          <m:r>
                            <a:rPr lang="zh-CN" altLang="en-US" i="1" smtClean="0">
                              <a:solidFill>
                                <a:srgbClr val="836967"/>
                              </a:solidFill>
                              <a:latin typeface="Cambria Math" panose="02040503050406030204" pitchFamily="18" charset="0"/>
                            </a:rPr>
                            <m:t>ⅆ</m:t>
                          </m:r>
                        </m:e>
                        <m:sub>
                          <m:r>
                            <a:rPr lang="zh-CN" altLang="en-US" i="1" smtClean="0">
                              <a:solidFill>
                                <a:srgbClr val="836967"/>
                              </a:solidFill>
                              <a:latin typeface="Cambria Math" panose="02040503050406030204" pitchFamily="18" charset="0"/>
                            </a:rPr>
                            <m:t>𝑦</m:t>
                          </m:r>
                        </m:sub>
                      </m:sSub>
                    </m:oMath>
                  </m:oMathPara>
                </a14:m>
                <a:endParaRPr lang="zh-CN" altLang="en-US" dirty="0"/>
              </a:p>
            </p:txBody>
          </p:sp>
        </mc:Choice>
        <mc:Fallback xmlns="">
          <p:sp>
            <p:nvSpPr>
              <p:cNvPr id="23" name="文本框 22">
                <a:extLst>
                  <a:ext uri="{FF2B5EF4-FFF2-40B4-BE49-F238E27FC236}">
                    <a16:creationId xmlns:a16="http://schemas.microsoft.com/office/drawing/2014/main" id="{7EEAE98E-35AC-4B0B-8328-FBF17A9B616B}"/>
                  </a:ext>
                </a:extLst>
              </p:cNvPr>
              <p:cNvSpPr txBox="1">
                <a:spLocks noRot="1" noChangeAspect="1" noMove="1" noResize="1" noEditPoints="1" noAdjustHandles="1" noChangeArrowheads="1" noChangeShapeType="1" noTextEdit="1"/>
              </p:cNvSpPr>
              <p:nvPr/>
            </p:nvSpPr>
            <p:spPr>
              <a:xfrm>
                <a:off x="25884" y="5606480"/>
                <a:ext cx="2083593" cy="391261"/>
              </a:xfrm>
              <a:prstGeom prst="rect">
                <a:avLst/>
              </a:prstGeom>
              <a:blipFill>
                <a:blip r:embed="rId8"/>
                <a:stretch>
                  <a:fillRect b="-3125"/>
                </a:stretch>
              </a:blipFill>
            </p:spPr>
            <p:txBody>
              <a:bodyPr/>
              <a:lstStyle/>
              <a:p>
                <a:r>
                  <a:rPr lang="zh-CN" altLang="en-US">
                    <a:noFill/>
                  </a:rPr>
                  <a:t> </a:t>
                </a:r>
              </a:p>
            </p:txBody>
          </p:sp>
        </mc:Fallback>
      </mc:AlternateContent>
      <p:sp>
        <p:nvSpPr>
          <p:cNvPr id="14" name="文本框 13">
            <a:extLst>
              <a:ext uri="{FF2B5EF4-FFF2-40B4-BE49-F238E27FC236}">
                <a16:creationId xmlns:a16="http://schemas.microsoft.com/office/drawing/2014/main" id="{B4FBB7A3-1476-4702-B592-EB2EF2215B8A}"/>
              </a:ext>
            </a:extLst>
          </p:cNvPr>
          <p:cNvSpPr txBox="1"/>
          <p:nvPr/>
        </p:nvSpPr>
        <p:spPr>
          <a:xfrm>
            <a:off x="436990" y="3314107"/>
            <a:ext cx="5532284" cy="369332"/>
          </a:xfrm>
          <a:prstGeom prst="rect">
            <a:avLst/>
          </a:prstGeom>
          <a:noFill/>
        </p:spPr>
        <p:txBody>
          <a:bodyPr wrap="none" rtlCol="0">
            <a:spAutoFit/>
          </a:bodyPr>
          <a:lstStyle/>
          <a:p>
            <a:r>
              <a:rPr lang="zh-CN" altLang="en-US" dirty="0"/>
              <a:t>① ： 选择了</a:t>
            </a:r>
            <a:r>
              <a:rPr lang="en-US" altLang="zh-CN" dirty="0"/>
              <a:t>E</a:t>
            </a:r>
            <a:r>
              <a:rPr lang="zh-CN" altLang="en-US" dirty="0"/>
              <a:t>点的像素位置 ， </a:t>
            </a:r>
            <a:r>
              <a:rPr lang="en-US" altLang="zh-CN" dirty="0"/>
              <a:t>M</a:t>
            </a:r>
            <a:r>
              <a:rPr lang="zh-CN" altLang="en-US" dirty="0"/>
              <a:t>沿着</a:t>
            </a:r>
            <a:r>
              <a:rPr lang="en-US" altLang="zh-CN" dirty="0"/>
              <a:t>X</a:t>
            </a:r>
            <a:r>
              <a:rPr lang="zh-CN" altLang="en-US" dirty="0"/>
              <a:t>方向递增一步</a:t>
            </a:r>
          </a:p>
        </p:txBody>
      </p:sp>
      <p:sp>
        <p:nvSpPr>
          <p:cNvPr id="25" name="文本框 24">
            <a:extLst>
              <a:ext uri="{FF2B5EF4-FFF2-40B4-BE49-F238E27FC236}">
                <a16:creationId xmlns:a16="http://schemas.microsoft.com/office/drawing/2014/main" id="{A01BCCFB-C89E-45D0-8801-5D2A135C03C2}"/>
              </a:ext>
            </a:extLst>
          </p:cNvPr>
          <p:cNvSpPr txBox="1"/>
          <p:nvPr/>
        </p:nvSpPr>
        <p:spPr>
          <a:xfrm>
            <a:off x="6095999" y="1052437"/>
            <a:ext cx="6135013" cy="369332"/>
          </a:xfrm>
          <a:prstGeom prst="rect">
            <a:avLst/>
          </a:prstGeom>
          <a:noFill/>
        </p:spPr>
        <p:txBody>
          <a:bodyPr wrap="none" rtlCol="0">
            <a:spAutoFit/>
          </a:bodyPr>
          <a:lstStyle/>
          <a:p>
            <a:r>
              <a:rPr lang="zh-CN" altLang="en-US" dirty="0"/>
              <a:t>② ： 选择了</a:t>
            </a:r>
            <a:r>
              <a:rPr lang="en-US" altLang="zh-CN" dirty="0"/>
              <a:t>NE</a:t>
            </a:r>
            <a:r>
              <a:rPr lang="zh-CN" altLang="en-US" dirty="0"/>
              <a:t>点的像素位置 ， </a:t>
            </a:r>
            <a:r>
              <a:rPr lang="en-US" altLang="zh-CN" dirty="0"/>
              <a:t>M</a:t>
            </a:r>
            <a:r>
              <a:rPr lang="zh-CN" altLang="en-US" dirty="0"/>
              <a:t>沿着</a:t>
            </a:r>
            <a:r>
              <a:rPr lang="en-US" altLang="zh-CN" dirty="0" err="1"/>
              <a:t>x,y</a:t>
            </a:r>
            <a:r>
              <a:rPr lang="zh-CN" altLang="en-US" dirty="0"/>
              <a:t>方向都递增一步</a:t>
            </a:r>
          </a:p>
        </p:txBody>
      </p:sp>
      <mc:AlternateContent xmlns:mc="http://schemas.openxmlformats.org/markup-compatibility/2006" xmlns:a14="http://schemas.microsoft.com/office/drawing/2010/main">
        <mc:Choice Requires="a14">
          <p:sp>
            <p:nvSpPr>
              <p:cNvPr id="26" name="文本框 25">
                <a:extLst>
                  <a:ext uri="{FF2B5EF4-FFF2-40B4-BE49-F238E27FC236}">
                    <a16:creationId xmlns:a16="http://schemas.microsoft.com/office/drawing/2014/main" id="{DA1510E4-C93D-4A2A-A90E-046416501330}"/>
                  </a:ext>
                </a:extLst>
              </p:cNvPr>
              <p:cNvSpPr txBox="1"/>
              <p:nvPr/>
            </p:nvSpPr>
            <p:spPr>
              <a:xfrm>
                <a:off x="6238998" y="1626474"/>
                <a:ext cx="6022866" cy="71468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zh-CN" altLang="en-US" i="1" smtClean="0">
                              <a:latin typeface="Cambria Math" panose="02040503050406030204" pitchFamily="18" charset="0"/>
                            </a:rPr>
                          </m:ctrlPr>
                        </m:sSubPr>
                        <m:e>
                          <m:r>
                            <a:rPr lang="zh-CN" altLang="en-US">
                              <a:latin typeface="Cambria Math" panose="02040503050406030204" pitchFamily="18" charset="0"/>
                            </a:rPr>
                            <m:t>𝑑</m:t>
                          </m:r>
                        </m:e>
                        <m:sub>
                          <m:r>
                            <a:rPr lang="zh-CN" altLang="en-US">
                              <a:latin typeface="Cambria Math" panose="02040503050406030204" pitchFamily="18" charset="0"/>
                            </a:rPr>
                            <m:t>𝑛𝑒𝑤</m:t>
                          </m:r>
                        </m:sub>
                      </m:sSub>
                      <m:r>
                        <a:rPr lang="en-US" altLang="zh-CN">
                          <a:latin typeface="Cambria Math" panose="02040503050406030204" pitchFamily="18" charset="0"/>
                        </a:rPr>
                        <m:t>=</m:t>
                      </m:r>
                      <m:r>
                        <a:rPr lang="zh-CN" altLang="en-US">
                          <a:latin typeface="Cambria Math" panose="02040503050406030204" pitchFamily="18" charset="0"/>
                        </a:rPr>
                        <m:t>𝐹</m:t>
                      </m:r>
                      <m:d>
                        <m:dPr>
                          <m:ctrlPr>
                            <a:rPr lang="zh-CN" altLang="en-US" i="1">
                              <a:latin typeface="Cambria Math" panose="02040503050406030204" pitchFamily="18" charset="0"/>
                            </a:rPr>
                          </m:ctrlPr>
                        </m:dPr>
                        <m:e>
                          <m:sSub>
                            <m:sSubPr>
                              <m:ctrlPr>
                                <a:rPr lang="zh-CN" altLang="en-US" i="1">
                                  <a:latin typeface="Cambria Math" panose="02040503050406030204" pitchFamily="18" charset="0"/>
                                </a:rPr>
                              </m:ctrlPr>
                            </m:sSubPr>
                            <m:e>
                              <m:r>
                                <a:rPr lang="zh-CN" altLang="en-US">
                                  <a:latin typeface="Cambria Math" panose="02040503050406030204" pitchFamily="18" charset="0"/>
                                </a:rPr>
                                <m:t>𝑥</m:t>
                              </m:r>
                            </m:e>
                            <m:sub>
                              <m:r>
                                <a:rPr lang="zh-CN" altLang="en-US">
                                  <a:latin typeface="Cambria Math" panose="02040503050406030204" pitchFamily="18" charset="0"/>
                                </a:rPr>
                                <m:t>𝑃</m:t>
                              </m:r>
                            </m:sub>
                          </m:sSub>
                          <m:r>
                            <a:rPr lang="zh-CN" altLang="en-US">
                              <a:latin typeface="Cambria Math" panose="02040503050406030204" pitchFamily="18" charset="0"/>
                            </a:rPr>
                            <m:t>+2,</m:t>
                          </m:r>
                          <m:sSub>
                            <m:sSubPr>
                              <m:ctrlPr>
                                <a:rPr lang="zh-CN" altLang="en-US" i="1">
                                  <a:latin typeface="Cambria Math" panose="02040503050406030204" pitchFamily="18" charset="0"/>
                                </a:rPr>
                              </m:ctrlPr>
                            </m:sSubPr>
                            <m:e>
                              <m:r>
                                <a:rPr lang="zh-CN" altLang="en-US">
                                  <a:latin typeface="Cambria Math" panose="02040503050406030204" pitchFamily="18" charset="0"/>
                                </a:rPr>
                                <m:t>𝑦</m:t>
                              </m:r>
                            </m:e>
                            <m:sub>
                              <m:r>
                                <a:rPr lang="zh-CN" altLang="en-US">
                                  <a:latin typeface="Cambria Math" panose="02040503050406030204" pitchFamily="18" charset="0"/>
                                </a:rPr>
                                <m:t>𝑃</m:t>
                              </m:r>
                            </m:sub>
                          </m:sSub>
                          <m:r>
                            <a:rPr lang="en-US" altLang="zh-CN" i="1">
                              <a:latin typeface="Cambria Math" panose="02040503050406030204" pitchFamily="18" charset="0"/>
                            </a:rPr>
                            <m:t>+</m:t>
                          </m:r>
                          <m:f>
                            <m:fPr>
                              <m:ctrlPr>
                                <a:rPr lang="zh-CN" altLang="en-US" i="1">
                                  <a:latin typeface="Cambria Math" panose="02040503050406030204" pitchFamily="18" charset="0"/>
                                </a:rPr>
                              </m:ctrlPr>
                            </m:fPr>
                            <m:num>
                              <m:r>
                                <a:rPr lang="en-US" altLang="zh-CN" b="0" i="0" smtClean="0">
                                  <a:latin typeface="Cambria Math" panose="02040503050406030204" pitchFamily="18" charset="0"/>
                                </a:rPr>
                                <m:t>3</m:t>
                              </m:r>
                            </m:num>
                            <m:den>
                              <m:r>
                                <a:rPr lang="zh-CN" altLang="en-US">
                                  <a:latin typeface="Cambria Math" panose="02040503050406030204" pitchFamily="18" charset="0"/>
                                </a:rPr>
                                <m:t>2</m:t>
                              </m:r>
                            </m:den>
                          </m:f>
                        </m:e>
                      </m:d>
                      <m:r>
                        <a:rPr lang="zh-CN" altLang="en-US">
                          <a:latin typeface="Cambria Math" panose="02040503050406030204" pitchFamily="18" charset="0"/>
                        </a:rPr>
                        <m:t>=</m:t>
                      </m:r>
                      <m:r>
                        <a:rPr lang="zh-CN" altLang="en-US">
                          <a:latin typeface="Cambria Math" panose="02040503050406030204" pitchFamily="18" charset="0"/>
                        </a:rPr>
                        <m:t>𝑎</m:t>
                      </m:r>
                      <m:d>
                        <m:dPr>
                          <m:ctrlPr>
                            <a:rPr lang="zh-CN" altLang="en-US" i="1">
                              <a:latin typeface="Cambria Math" panose="02040503050406030204" pitchFamily="18" charset="0"/>
                            </a:rPr>
                          </m:ctrlPr>
                        </m:dPr>
                        <m:e>
                          <m:sSub>
                            <m:sSubPr>
                              <m:ctrlPr>
                                <a:rPr lang="zh-CN" altLang="en-US" i="1">
                                  <a:latin typeface="Cambria Math" panose="02040503050406030204" pitchFamily="18" charset="0"/>
                                </a:rPr>
                              </m:ctrlPr>
                            </m:sSubPr>
                            <m:e>
                              <m:r>
                                <a:rPr lang="zh-CN" altLang="en-US">
                                  <a:latin typeface="Cambria Math" panose="02040503050406030204" pitchFamily="18" charset="0"/>
                                </a:rPr>
                                <m:t>𝑥</m:t>
                              </m:r>
                            </m:e>
                            <m:sub>
                              <m:r>
                                <a:rPr lang="zh-CN" altLang="en-US">
                                  <a:latin typeface="Cambria Math" panose="02040503050406030204" pitchFamily="18" charset="0"/>
                                </a:rPr>
                                <m:t>𝑝</m:t>
                              </m:r>
                            </m:sub>
                          </m:sSub>
                          <m:r>
                            <a:rPr lang="zh-CN" altLang="en-US">
                              <a:latin typeface="Cambria Math" panose="02040503050406030204" pitchFamily="18" charset="0"/>
                            </a:rPr>
                            <m:t>+2</m:t>
                          </m:r>
                        </m:e>
                      </m:d>
                      <m:r>
                        <a:rPr lang="en-US" altLang="zh-CN">
                          <a:latin typeface="Cambria Math" panose="02040503050406030204" pitchFamily="18" charset="0"/>
                        </a:rPr>
                        <m:t> +</m:t>
                      </m:r>
                      <m:r>
                        <m:rPr>
                          <m:sty m:val="p"/>
                        </m:rPr>
                        <a:rPr lang="en-US" altLang="zh-CN">
                          <a:latin typeface="Cambria Math" panose="02040503050406030204" pitchFamily="18" charset="0"/>
                        </a:rPr>
                        <m:t>b</m:t>
                      </m:r>
                      <m:d>
                        <m:dPr>
                          <m:ctrlPr>
                            <a:rPr lang="zh-CN" altLang="en-US" i="1">
                              <a:latin typeface="Cambria Math" panose="02040503050406030204" pitchFamily="18" charset="0"/>
                            </a:rPr>
                          </m:ctrlPr>
                        </m:dPr>
                        <m:e>
                          <m:sSub>
                            <m:sSubPr>
                              <m:ctrlPr>
                                <a:rPr lang="zh-CN" altLang="en-US" i="1">
                                  <a:latin typeface="Cambria Math" panose="02040503050406030204" pitchFamily="18" charset="0"/>
                                </a:rPr>
                              </m:ctrlPr>
                            </m:sSubPr>
                            <m:e>
                              <m:r>
                                <a:rPr lang="zh-CN" altLang="en-US">
                                  <a:latin typeface="Cambria Math" panose="02040503050406030204" pitchFamily="18" charset="0"/>
                                </a:rPr>
                                <m:t>𝑦</m:t>
                              </m:r>
                            </m:e>
                            <m:sub>
                              <m:r>
                                <a:rPr lang="zh-CN" altLang="en-US">
                                  <a:latin typeface="Cambria Math" panose="02040503050406030204" pitchFamily="18" charset="0"/>
                                </a:rPr>
                                <m:t>𝑃</m:t>
                              </m:r>
                            </m:sub>
                          </m:sSub>
                          <m:r>
                            <a:rPr lang="zh-CN" altLang="en-US">
                              <a:latin typeface="Cambria Math" panose="02040503050406030204" pitchFamily="18" charset="0"/>
                            </a:rPr>
                            <m:t>+</m:t>
                          </m:r>
                          <m:f>
                            <m:fPr>
                              <m:ctrlPr>
                                <a:rPr lang="zh-CN" altLang="en-US" i="1">
                                  <a:latin typeface="Cambria Math" panose="02040503050406030204" pitchFamily="18" charset="0"/>
                                </a:rPr>
                              </m:ctrlPr>
                            </m:fPr>
                            <m:num>
                              <m:r>
                                <a:rPr lang="en-US" altLang="zh-CN">
                                  <a:latin typeface="Cambria Math" panose="02040503050406030204" pitchFamily="18" charset="0"/>
                                </a:rPr>
                                <m:t>3</m:t>
                              </m:r>
                            </m:num>
                            <m:den>
                              <m:r>
                                <a:rPr lang="zh-CN" altLang="en-US">
                                  <a:latin typeface="Cambria Math" panose="02040503050406030204" pitchFamily="18" charset="0"/>
                                </a:rPr>
                                <m:t>2</m:t>
                              </m:r>
                            </m:den>
                          </m:f>
                        </m:e>
                      </m:d>
                      <m:r>
                        <a:rPr lang="zh-CN" altLang="en-US">
                          <a:latin typeface="Cambria Math" panose="02040503050406030204" pitchFamily="18" charset="0"/>
                        </a:rPr>
                        <m:t>+</m:t>
                      </m:r>
                      <m:r>
                        <a:rPr lang="zh-CN" altLang="en-US">
                          <a:latin typeface="Cambria Math" panose="02040503050406030204" pitchFamily="18" charset="0"/>
                        </a:rPr>
                        <m:t>𝑐</m:t>
                      </m:r>
                    </m:oMath>
                  </m:oMathPara>
                </a14:m>
                <a:endParaRPr lang="zh-CN" altLang="en-US" dirty="0">
                  <a:latin typeface="Cambria Math" panose="02040503050406030204" pitchFamily="18" charset="0"/>
                </a:endParaRPr>
              </a:p>
            </p:txBody>
          </p:sp>
        </mc:Choice>
        <mc:Fallback xmlns="">
          <p:sp>
            <p:nvSpPr>
              <p:cNvPr id="26" name="文本框 25">
                <a:extLst>
                  <a:ext uri="{FF2B5EF4-FFF2-40B4-BE49-F238E27FC236}">
                    <a16:creationId xmlns:a16="http://schemas.microsoft.com/office/drawing/2014/main" id="{DA1510E4-C93D-4A2A-A90E-046416501330}"/>
                  </a:ext>
                </a:extLst>
              </p:cNvPr>
              <p:cNvSpPr txBox="1">
                <a:spLocks noRot="1" noChangeAspect="1" noMove="1" noResize="1" noEditPoints="1" noAdjustHandles="1" noChangeArrowheads="1" noChangeShapeType="1" noTextEdit="1"/>
              </p:cNvSpPr>
              <p:nvPr/>
            </p:nvSpPr>
            <p:spPr>
              <a:xfrm>
                <a:off x="6238998" y="1626474"/>
                <a:ext cx="6022866" cy="714683"/>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 name="文本框 27">
                <a:extLst>
                  <a:ext uri="{FF2B5EF4-FFF2-40B4-BE49-F238E27FC236}">
                    <a16:creationId xmlns:a16="http://schemas.microsoft.com/office/drawing/2014/main" id="{96CE42BB-1A32-4F00-99E5-3D9DD373CD54}"/>
                  </a:ext>
                </a:extLst>
              </p:cNvPr>
              <p:cNvSpPr txBox="1"/>
              <p:nvPr/>
            </p:nvSpPr>
            <p:spPr>
              <a:xfrm>
                <a:off x="6443067" y="2603480"/>
                <a:ext cx="3510513" cy="6223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zh-CN" altLang="en-US" i="1" smtClean="0">
                              <a:solidFill>
                                <a:srgbClr val="836967"/>
                              </a:solidFill>
                              <a:latin typeface="Cambria Math" panose="02040503050406030204" pitchFamily="18" charset="0"/>
                            </a:rPr>
                          </m:ctrlPr>
                        </m:sSubPr>
                        <m:e>
                          <m:r>
                            <a:rPr lang="zh-CN" altLang="en-US" i="1">
                              <a:latin typeface="Cambria Math" panose="02040503050406030204" pitchFamily="18" charset="0"/>
                            </a:rPr>
                            <m:t>𝑑</m:t>
                          </m:r>
                        </m:e>
                        <m:sub>
                          <m:r>
                            <a:rPr lang="en-US" altLang="zh-CN" b="0" i="1" smtClean="0">
                              <a:latin typeface="Cambria Math" panose="02040503050406030204" pitchFamily="18" charset="0"/>
                            </a:rPr>
                            <m:t>𝑜</m:t>
                          </m:r>
                          <m:r>
                            <a:rPr lang="zh-CN" altLang="en-US" i="1">
                              <a:latin typeface="Cambria Math" panose="02040503050406030204" pitchFamily="18" charset="0"/>
                            </a:rPr>
                            <m:t>𝑙𝑑</m:t>
                          </m:r>
                        </m:sub>
                      </m:sSub>
                      <m:r>
                        <a:rPr lang="zh-CN" altLang="en-US" i="0">
                          <a:latin typeface="Cambria Math" panose="02040503050406030204" pitchFamily="18" charset="0"/>
                        </a:rPr>
                        <m:t>=</m:t>
                      </m:r>
                      <m:r>
                        <a:rPr lang="zh-CN" altLang="en-US" i="1">
                          <a:latin typeface="Cambria Math" panose="02040503050406030204" pitchFamily="18" charset="0"/>
                        </a:rPr>
                        <m:t>𝑎</m:t>
                      </m:r>
                      <m:d>
                        <m:dPr>
                          <m:ctrlPr>
                            <a:rPr lang="zh-CN" altLang="en-US" i="1">
                              <a:solidFill>
                                <a:srgbClr val="836967"/>
                              </a:solidFill>
                              <a:latin typeface="Cambria Math" panose="02040503050406030204" pitchFamily="18" charset="0"/>
                            </a:rPr>
                          </m:ctrlPr>
                        </m:dPr>
                        <m:e>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𝑥</m:t>
                              </m:r>
                            </m:e>
                            <m:sub>
                              <m:r>
                                <a:rPr lang="zh-CN" altLang="en-US" i="1">
                                  <a:latin typeface="Cambria Math" panose="02040503050406030204" pitchFamily="18" charset="0"/>
                                </a:rPr>
                                <m:t>𝑝</m:t>
                              </m:r>
                            </m:sub>
                          </m:sSub>
                          <m:r>
                            <a:rPr lang="zh-CN" altLang="en-US" i="0">
                              <a:latin typeface="Cambria Math" panose="02040503050406030204" pitchFamily="18" charset="0"/>
                            </a:rPr>
                            <m:t>+1</m:t>
                          </m:r>
                        </m:e>
                      </m:d>
                      <m:r>
                        <a:rPr lang="zh-CN" altLang="en-US" i="0">
                          <a:latin typeface="Cambria Math" panose="02040503050406030204" pitchFamily="18" charset="0"/>
                        </a:rPr>
                        <m:t>+</m:t>
                      </m:r>
                      <m:r>
                        <a:rPr lang="zh-CN" altLang="en-US" i="1">
                          <a:latin typeface="Cambria Math" panose="02040503050406030204" pitchFamily="18" charset="0"/>
                        </a:rPr>
                        <m:t>𝑏</m:t>
                      </m:r>
                      <m:d>
                        <m:dPr>
                          <m:ctrlPr>
                            <a:rPr lang="zh-CN" altLang="en-US" i="1">
                              <a:solidFill>
                                <a:srgbClr val="836967"/>
                              </a:solidFill>
                              <a:latin typeface="Cambria Math" panose="02040503050406030204" pitchFamily="18" charset="0"/>
                            </a:rPr>
                          </m:ctrlPr>
                        </m:dPr>
                        <m:e>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𝑦</m:t>
                              </m:r>
                            </m:e>
                            <m:sub>
                              <m:r>
                                <a:rPr lang="zh-CN" altLang="en-US" i="1">
                                  <a:latin typeface="Cambria Math" panose="02040503050406030204" pitchFamily="18" charset="0"/>
                                </a:rPr>
                                <m:t>𝑃</m:t>
                              </m:r>
                            </m:sub>
                          </m:sSub>
                          <m:r>
                            <a:rPr lang="zh-CN" altLang="en-US" i="0">
                              <a:latin typeface="Cambria Math" panose="02040503050406030204" pitchFamily="18" charset="0"/>
                            </a:rPr>
                            <m:t>+</m:t>
                          </m:r>
                          <m:f>
                            <m:fPr>
                              <m:ctrlPr>
                                <a:rPr lang="zh-CN" altLang="en-US" i="1">
                                  <a:solidFill>
                                    <a:srgbClr val="836967"/>
                                  </a:solidFill>
                                  <a:latin typeface="Cambria Math" panose="02040503050406030204" pitchFamily="18" charset="0"/>
                                </a:rPr>
                              </m:ctrlPr>
                            </m:fPr>
                            <m:num>
                              <m:r>
                                <a:rPr lang="zh-CN" altLang="en-US" i="0">
                                  <a:latin typeface="Cambria Math" panose="02040503050406030204" pitchFamily="18" charset="0"/>
                                </a:rPr>
                                <m:t>1</m:t>
                              </m:r>
                            </m:num>
                            <m:den>
                              <m:r>
                                <a:rPr lang="zh-CN" altLang="en-US" i="0">
                                  <a:latin typeface="Cambria Math" panose="02040503050406030204" pitchFamily="18" charset="0"/>
                                </a:rPr>
                                <m:t>2</m:t>
                              </m:r>
                            </m:den>
                          </m:f>
                        </m:e>
                      </m:d>
                      <m:r>
                        <a:rPr lang="zh-CN" altLang="en-US" i="0">
                          <a:latin typeface="Cambria Math" panose="02040503050406030204" pitchFamily="18" charset="0"/>
                        </a:rPr>
                        <m:t>+</m:t>
                      </m:r>
                      <m:r>
                        <a:rPr lang="zh-CN" altLang="en-US" i="1">
                          <a:latin typeface="Cambria Math" panose="02040503050406030204" pitchFamily="18" charset="0"/>
                        </a:rPr>
                        <m:t>𝑐</m:t>
                      </m:r>
                    </m:oMath>
                  </m:oMathPara>
                </a14:m>
                <a:endParaRPr lang="zh-CN" altLang="en-US" dirty="0"/>
              </a:p>
            </p:txBody>
          </p:sp>
        </mc:Choice>
        <mc:Fallback xmlns="">
          <p:sp>
            <p:nvSpPr>
              <p:cNvPr id="28" name="文本框 27">
                <a:extLst>
                  <a:ext uri="{FF2B5EF4-FFF2-40B4-BE49-F238E27FC236}">
                    <a16:creationId xmlns:a16="http://schemas.microsoft.com/office/drawing/2014/main" id="{96CE42BB-1A32-4F00-99E5-3D9DD373CD54}"/>
                  </a:ext>
                </a:extLst>
              </p:cNvPr>
              <p:cNvSpPr txBox="1">
                <a:spLocks noRot="1" noChangeAspect="1" noMove="1" noResize="1" noEditPoints="1" noAdjustHandles="1" noChangeArrowheads="1" noChangeShapeType="1" noTextEdit="1"/>
              </p:cNvSpPr>
              <p:nvPr/>
            </p:nvSpPr>
            <p:spPr>
              <a:xfrm>
                <a:off x="6443067" y="2603480"/>
                <a:ext cx="3510513" cy="622350"/>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9" name="文本框 28">
                <a:extLst>
                  <a:ext uri="{FF2B5EF4-FFF2-40B4-BE49-F238E27FC236}">
                    <a16:creationId xmlns:a16="http://schemas.microsoft.com/office/drawing/2014/main" id="{04095607-61A9-4BD8-844C-888CE5B64543}"/>
                  </a:ext>
                </a:extLst>
              </p:cNvPr>
              <p:cNvSpPr txBox="1"/>
              <p:nvPr/>
            </p:nvSpPr>
            <p:spPr>
              <a:xfrm>
                <a:off x="6443067" y="3568630"/>
                <a:ext cx="6110286" cy="369332"/>
              </a:xfrm>
              <a:prstGeom prst="rect">
                <a:avLst/>
              </a:prstGeom>
              <a:noFill/>
            </p:spPr>
            <p:txBody>
              <a:bodyPr wrap="square">
                <a:spAutoFit/>
              </a:bodyPr>
              <a:lstStyle/>
              <a:p>
                <a14:m>
                  <m:oMath xmlns:m="http://schemas.openxmlformats.org/officeDocument/2006/math">
                    <m:sSub>
                      <m:sSubPr>
                        <m:ctrlPr>
                          <a:rPr lang="zh-CN" altLang="en-US" i="1" smtClean="0">
                            <a:solidFill>
                              <a:srgbClr val="836967"/>
                            </a:solidFill>
                            <a:latin typeface="Cambria Math" panose="02040503050406030204" pitchFamily="18" charset="0"/>
                          </a:rPr>
                        </m:ctrlPr>
                      </m:sSubPr>
                      <m:e>
                        <m:r>
                          <a:rPr lang="zh-CN" altLang="en-US" i="1">
                            <a:latin typeface="Cambria Math" panose="02040503050406030204" pitchFamily="18" charset="0"/>
                          </a:rPr>
                          <m:t>𝑑</m:t>
                        </m:r>
                      </m:e>
                      <m:sub>
                        <m:r>
                          <a:rPr lang="zh-CN" altLang="en-US" i="1">
                            <a:latin typeface="Cambria Math" panose="02040503050406030204" pitchFamily="18" charset="0"/>
                          </a:rPr>
                          <m:t>𝑛𝑒𝑤</m:t>
                        </m:r>
                      </m:sub>
                    </m:sSub>
                  </m:oMath>
                </a14:m>
                <a:r>
                  <a:rPr lang="zh-CN" altLang="en-US" dirty="0"/>
                  <a:t> </a:t>
                </a:r>
                <a14:m>
                  <m:oMath xmlns:m="http://schemas.openxmlformats.org/officeDocument/2006/math">
                    <m:r>
                      <a:rPr lang="zh-CN" altLang="en-US">
                        <a:latin typeface="Cambria Math" panose="02040503050406030204" pitchFamily="18" charset="0"/>
                      </a:rPr>
                      <m:t>=</m:t>
                    </m:r>
                  </m:oMath>
                </a14:m>
                <a:r>
                  <a:rPr lang="en-US" altLang="zh-CN" dirty="0"/>
                  <a:t> </a:t>
                </a:r>
                <a14:m>
                  <m:oMath xmlns:m="http://schemas.openxmlformats.org/officeDocument/2006/math">
                    <m:sSub>
                      <m:sSubPr>
                        <m:ctrlPr>
                          <a:rPr lang="zh-CN" altLang="en-US" i="1">
                            <a:latin typeface="Cambria Math" panose="02040503050406030204" pitchFamily="18" charset="0"/>
                          </a:rPr>
                        </m:ctrlPr>
                      </m:sSubPr>
                      <m:e>
                        <m:r>
                          <a:rPr lang="zh-CN" altLang="en-US">
                            <a:latin typeface="Cambria Math" panose="02040503050406030204" pitchFamily="18" charset="0"/>
                          </a:rPr>
                          <m:t>𝑑</m:t>
                        </m:r>
                      </m:e>
                      <m:sub>
                        <m:r>
                          <a:rPr lang="en-US" altLang="zh-CN">
                            <a:latin typeface="Cambria Math" panose="02040503050406030204" pitchFamily="18" charset="0"/>
                          </a:rPr>
                          <m:t>𝑜</m:t>
                        </m:r>
                        <m:r>
                          <a:rPr lang="zh-CN" altLang="en-US">
                            <a:latin typeface="Cambria Math" panose="02040503050406030204" pitchFamily="18" charset="0"/>
                          </a:rPr>
                          <m:t>𝑙𝑑</m:t>
                        </m:r>
                      </m:sub>
                    </m:sSub>
                    <m:r>
                      <a:rPr lang="en-US" altLang="zh-CN">
                        <a:latin typeface="Cambria Math" panose="02040503050406030204" pitchFamily="18" charset="0"/>
                      </a:rPr>
                      <m:t>+</m:t>
                    </m:r>
                    <m:r>
                      <a:rPr lang="en-US" altLang="zh-CN">
                        <a:latin typeface="Cambria Math" panose="02040503050406030204" pitchFamily="18" charset="0"/>
                      </a:rPr>
                      <m:t>𝑎</m:t>
                    </m:r>
                    <m:r>
                      <a:rPr lang="en-US" altLang="zh-CN">
                        <a:latin typeface="Cambria Math" panose="02040503050406030204" pitchFamily="18" charset="0"/>
                      </a:rPr>
                      <m:t> + </m:t>
                    </m:r>
                  </m:oMath>
                </a14:m>
                <a:r>
                  <a:rPr lang="en-US" altLang="zh-CN" dirty="0">
                    <a:latin typeface="Cambria Math" panose="02040503050406030204" pitchFamily="18" charset="0"/>
                  </a:rPr>
                  <a:t>b </a:t>
                </a:r>
                <a:endParaRPr lang="zh-CN" altLang="en-US" dirty="0">
                  <a:latin typeface="Cambria Math" panose="02040503050406030204" pitchFamily="18" charset="0"/>
                </a:endParaRPr>
              </a:p>
            </p:txBody>
          </p:sp>
        </mc:Choice>
        <mc:Fallback xmlns="">
          <p:sp>
            <p:nvSpPr>
              <p:cNvPr id="29" name="文本框 28">
                <a:extLst>
                  <a:ext uri="{FF2B5EF4-FFF2-40B4-BE49-F238E27FC236}">
                    <a16:creationId xmlns:a16="http://schemas.microsoft.com/office/drawing/2014/main" id="{04095607-61A9-4BD8-844C-888CE5B64543}"/>
                  </a:ext>
                </a:extLst>
              </p:cNvPr>
              <p:cNvSpPr txBox="1">
                <a:spLocks noRot="1" noChangeAspect="1" noMove="1" noResize="1" noEditPoints="1" noAdjustHandles="1" noChangeArrowheads="1" noChangeShapeType="1" noTextEdit="1"/>
              </p:cNvSpPr>
              <p:nvPr/>
            </p:nvSpPr>
            <p:spPr>
              <a:xfrm>
                <a:off x="6443067" y="3568630"/>
                <a:ext cx="6110286" cy="369332"/>
              </a:xfrm>
              <a:prstGeom prst="rect">
                <a:avLst/>
              </a:prstGeom>
              <a:blipFill>
                <a:blip r:embed="rId11"/>
                <a:stretch>
                  <a:fillRect t="-9836" b="-2295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文本框 29">
                <a:extLst>
                  <a:ext uri="{FF2B5EF4-FFF2-40B4-BE49-F238E27FC236}">
                    <a16:creationId xmlns:a16="http://schemas.microsoft.com/office/drawing/2014/main" id="{492CF236-0D8F-438F-9C8F-E961EC0EC327}"/>
                  </a:ext>
                </a:extLst>
              </p:cNvPr>
              <p:cNvSpPr txBox="1"/>
              <p:nvPr/>
            </p:nvSpPr>
            <p:spPr>
              <a:xfrm>
                <a:off x="6447234" y="4235881"/>
                <a:ext cx="2410371" cy="391261"/>
              </a:xfrm>
              <a:prstGeom prst="rect">
                <a:avLst/>
              </a:prstGeom>
              <a:noFill/>
            </p:spPr>
            <p:txBody>
              <a:bodyPr wrap="square">
                <a:spAutoFit/>
              </a:bodyPr>
              <a:lstStyle/>
              <a:p>
                <a14:m>
                  <m:oMath xmlns:m="http://schemas.openxmlformats.org/officeDocument/2006/math">
                    <m:sSub>
                      <m:sSubPr>
                        <m:ctrlPr>
                          <a:rPr lang="zh-CN" altLang="en-US" i="1" smtClean="0">
                            <a:solidFill>
                              <a:srgbClr val="836967"/>
                            </a:solidFill>
                            <a:latin typeface="Cambria Math" panose="02040503050406030204" pitchFamily="18" charset="0"/>
                          </a:rPr>
                        </m:ctrlPr>
                      </m:sSubPr>
                      <m:e>
                        <m:r>
                          <m:rPr>
                            <m:sty m:val="p"/>
                          </m:rPr>
                          <a:rPr lang="zh-CN" altLang="en-US" i="1" smtClean="0">
                            <a:solidFill>
                              <a:srgbClr val="836967"/>
                            </a:solidFill>
                            <a:latin typeface="Cambria Math" panose="02040503050406030204" pitchFamily="18" charset="0"/>
                          </a:rPr>
                          <m:t>Δ</m:t>
                        </m:r>
                      </m:e>
                      <m:sub>
                        <m:r>
                          <a:rPr lang="en-US" altLang="zh-CN" b="0" i="1" smtClean="0">
                            <a:solidFill>
                              <a:srgbClr val="836967"/>
                            </a:solidFill>
                            <a:latin typeface="Cambria Math" panose="02040503050406030204" pitchFamily="18" charset="0"/>
                          </a:rPr>
                          <m:t>𝑁</m:t>
                        </m:r>
                        <m:r>
                          <a:rPr lang="zh-CN" altLang="en-US" i="1" smtClean="0">
                            <a:solidFill>
                              <a:srgbClr val="836967"/>
                            </a:solidFill>
                            <a:latin typeface="Cambria Math" panose="02040503050406030204" pitchFamily="18" charset="0"/>
                          </a:rPr>
                          <m:t>𝐸</m:t>
                        </m:r>
                      </m:sub>
                    </m:sSub>
                    <m:r>
                      <a:rPr lang="zh-CN" altLang="en-US" i="1" smtClean="0">
                        <a:solidFill>
                          <a:srgbClr val="836967"/>
                        </a:solidFill>
                        <a:latin typeface="Cambria Math" panose="02040503050406030204" pitchFamily="18" charset="0"/>
                      </a:rPr>
                      <m:t>=</m:t>
                    </m:r>
                    <m:r>
                      <a:rPr lang="zh-CN" altLang="en-US" i="1" smtClean="0">
                        <a:solidFill>
                          <a:srgbClr val="836967"/>
                        </a:solidFill>
                        <a:latin typeface="Cambria Math" panose="02040503050406030204" pitchFamily="18" charset="0"/>
                      </a:rPr>
                      <m:t>𝑎</m:t>
                    </m:r>
                    <m:r>
                      <a:rPr lang="en-US" altLang="zh-CN" i="1">
                        <a:solidFill>
                          <a:srgbClr val="836967"/>
                        </a:solidFill>
                        <a:latin typeface="Cambria Math" panose="02040503050406030204" pitchFamily="18" charset="0"/>
                      </a:rPr>
                      <m:t>+</m:t>
                    </m:r>
                    <m:r>
                      <m:rPr>
                        <m:sty m:val="p"/>
                      </m:rPr>
                      <a:rPr lang="en-US" altLang="zh-CN" i="1" smtClean="0">
                        <a:solidFill>
                          <a:srgbClr val="836967"/>
                        </a:solidFill>
                        <a:latin typeface="Cambria Math" panose="02040503050406030204" pitchFamily="18" charset="0"/>
                      </a:rPr>
                      <m:t>b</m:t>
                    </m:r>
                    <m:r>
                      <a:rPr lang="zh-CN" altLang="en-US" i="1" smtClean="0">
                        <a:solidFill>
                          <a:srgbClr val="836967"/>
                        </a:solidFill>
                        <a:latin typeface="Cambria Math" panose="02040503050406030204" pitchFamily="18" charset="0"/>
                      </a:rPr>
                      <m:t>=</m:t>
                    </m:r>
                    <m:sSub>
                      <m:sSubPr>
                        <m:ctrlPr>
                          <a:rPr lang="zh-CN" altLang="en-US" i="1" smtClean="0">
                            <a:solidFill>
                              <a:srgbClr val="836967"/>
                            </a:solidFill>
                            <a:latin typeface="Cambria Math" panose="02040503050406030204" pitchFamily="18" charset="0"/>
                          </a:rPr>
                        </m:ctrlPr>
                      </m:sSubPr>
                      <m:e>
                        <m:r>
                          <a:rPr lang="zh-CN" altLang="en-US" i="1" smtClean="0">
                            <a:solidFill>
                              <a:srgbClr val="836967"/>
                            </a:solidFill>
                            <a:latin typeface="Cambria Math" panose="02040503050406030204" pitchFamily="18" charset="0"/>
                          </a:rPr>
                          <m:t>ⅆ</m:t>
                        </m:r>
                      </m:e>
                      <m:sub>
                        <m:r>
                          <a:rPr lang="zh-CN" altLang="en-US" i="1" smtClean="0">
                            <a:solidFill>
                              <a:srgbClr val="836967"/>
                            </a:solidFill>
                            <a:latin typeface="Cambria Math" panose="02040503050406030204" pitchFamily="18" charset="0"/>
                          </a:rPr>
                          <m:t>𝑦</m:t>
                        </m:r>
                      </m:sub>
                    </m:sSub>
                  </m:oMath>
                </a14:m>
                <a:r>
                  <a:rPr lang="en-US" altLang="zh-CN" dirty="0"/>
                  <a:t>- </a:t>
                </a:r>
                <a14:m>
                  <m:oMath xmlns:m="http://schemas.openxmlformats.org/officeDocument/2006/math">
                    <m:sSub>
                      <m:sSubPr>
                        <m:ctrlPr>
                          <a:rPr lang="zh-CN" altLang="en-US" i="1">
                            <a:solidFill>
                              <a:srgbClr val="836967"/>
                            </a:solidFill>
                            <a:latin typeface="Cambria Math" panose="02040503050406030204" pitchFamily="18" charset="0"/>
                          </a:rPr>
                        </m:ctrlPr>
                      </m:sSubPr>
                      <m:e>
                        <m:r>
                          <a:rPr lang="zh-CN" altLang="en-US" i="1">
                            <a:solidFill>
                              <a:srgbClr val="836967"/>
                            </a:solidFill>
                            <a:latin typeface="Cambria Math" panose="02040503050406030204" pitchFamily="18" charset="0"/>
                          </a:rPr>
                          <m:t>ⅆ</m:t>
                        </m:r>
                      </m:e>
                      <m:sub>
                        <m:r>
                          <a:rPr lang="en-US" altLang="zh-CN" b="0" i="1" smtClean="0">
                            <a:solidFill>
                              <a:srgbClr val="836967"/>
                            </a:solidFill>
                            <a:latin typeface="Cambria Math" panose="02040503050406030204" pitchFamily="18" charset="0"/>
                          </a:rPr>
                          <m:t>𝑥</m:t>
                        </m:r>
                      </m:sub>
                    </m:sSub>
                  </m:oMath>
                </a14:m>
                <a:endParaRPr lang="zh-CN" altLang="en-US" dirty="0"/>
              </a:p>
            </p:txBody>
          </p:sp>
        </mc:Choice>
        <mc:Fallback xmlns="">
          <p:sp>
            <p:nvSpPr>
              <p:cNvPr id="30" name="文本框 29">
                <a:extLst>
                  <a:ext uri="{FF2B5EF4-FFF2-40B4-BE49-F238E27FC236}">
                    <a16:creationId xmlns:a16="http://schemas.microsoft.com/office/drawing/2014/main" id="{492CF236-0D8F-438F-9C8F-E961EC0EC327}"/>
                  </a:ext>
                </a:extLst>
              </p:cNvPr>
              <p:cNvSpPr txBox="1">
                <a:spLocks noRot="1" noChangeAspect="1" noMove="1" noResize="1" noEditPoints="1" noAdjustHandles="1" noChangeArrowheads="1" noChangeShapeType="1" noTextEdit="1"/>
              </p:cNvSpPr>
              <p:nvPr/>
            </p:nvSpPr>
            <p:spPr>
              <a:xfrm>
                <a:off x="6447234" y="4235881"/>
                <a:ext cx="2410371" cy="391261"/>
              </a:xfrm>
              <a:prstGeom prst="rect">
                <a:avLst/>
              </a:prstGeom>
              <a:blipFill>
                <a:blip r:embed="rId12"/>
                <a:stretch>
                  <a:fillRect t="-9375" b="-1875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9B60EAA7-CB8C-4824-94F3-B235858F951D}"/>
                  </a:ext>
                </a:extLst>
              </p:cNvPr>
              <p:cNvSpPr txBox="1"/>
              <p:nvPr/>
            </p:nvSpPr>
            <p:spPr>
              <a:xfrm>
                <a:off x="6672064" y="4941168"/>
                <a:ext cx="5328592" cy="646331"/>
              </a:xfrm>
              <a:prstGeom prst="rect">
                <a:avLst/>
              </a:prstGeom>
              <a:noFill/>
            </p:spPr>
            <p:txBody>
              <a:bodyPr wrap="square" rtlCol="0">
                <a:spAutoFit/>
              </a:bodyPr>
              <a:lstStyle/>
              <a:p>
                <a:r>
                  <a:rPr lang="zh-CN" altLang="en-US" dirty="0"/>
                  <a:t>每一步可以根据上一步所得的判定值去选择下一个像素，然后根据</a:t>
                </a:r>
                <a14:m>
                  <m:oMath xmlns:m="http://schemas.openxmlformats.org/officeDocument/2006/math">
                    <m:sSub>
                      <m:sSubPr>
                        <m:ctrlPr>
                          <a:rPr lang="zh-CN" altLang="en-US" i="1">
                            <a:latin typeface="Cambria Math" panose="02040503050406030204" pitchFamily="18" charset="0"/>
                          </a:rPr>
                        </m:ctrlPr>
                      </m:sSubPr>
                      <m:e>
                        <m:r>
                          <m:rPr>
                            <m:sty m:val="p"/>
                          </m:rPr>
                          <a:rPr lang="zh-CN" altLang="en-US">
                            <a:latin typeface="Cambria Math" panose="02040503050406030204" pitchFamily="18" charset="0"/>
                          </a:rPr>
                          <m:t>Δ</m:t>
                        </m:r>
                      </m:e>
                      <m:sub>
                        <m:r>
                          <a:rPr lang="en-US" altLang="zh-CN">
                            <a:latin typeface="Cambria Math" panose="02040503050406030204" pitchFamily="18" charset="0"/>
                          </a:rPr>
                          <m:t>𝑁</m:t>
                        </m:r>
                        <m:r>
                          <a:rPr lang="zh-CN" altLang="en-US">
                            <a:latin typeface="Cambria Math" panose="02040503050406030204" pitchFamily="18" charset="0"/>
                          </a:rPr>
                          <m:t>𝐸</m:t>
                        </m:r>
                      </m:sub>
                    </m:sSub>
                    <m:r>
                      <a:rPr lang="zh-CN" altLang="en-US">
                        <a:latin typeface="Cambria Math" panose="02040503050406030204" pitchFamily="18" charset="0"/>
                      </a:rPr>
                      <m:t>或</m:t>
                    </m:r>
                    <m:sSub>
                      <m:sSubPr>
                        <m:ctrlPr>
                          <a:rPr lang="zh-CN" altLang="en-US" i="1">
                            <a:latin typeface="Cambria Math" panose="02040503050406030204" pitchFamily="18" charset="0"/>
                          </a:rPr>
                        </m:ctrlPr>
                      </m:sSubPr>
                      <m:e>
                        <m:r>
                          <m:rPr>
                            <m:sty m:val="p"/>
                          </m:rPr>
                          <a:rPr lang="zh-CN" altLang="en-US">
                            <a:latin typeface="Cambria Math" panose="02040503050406030204" pitchFamily="18" charset="0"/>
                          </a:rPr>
                          <m:t>Δ</m:t>
                        </m:r>
                      </m:e>
                      <m:sub>
                        <m:r>
                          <a:rPr lang="zh-CN" altLang="en-US">
                            <a:latin typeface="Cambria Math" panose="02040503050406030204" pitchFamily="18" charset="0"/>
                          </a:rPr>
                          <m:t>𝐸</m:t>
                        </m:r>
                      </m:sub>
                    </m:sSub>
                    <m:r>
                      <a:rPr lang="zh-CN" altLang="en-US">
                        <a:latin typeface="Cambria Math" panose="02040503050406030204" pitchFamily="18" charset="0"/>
                      </a:rPr>
                      <m:t>做</m:t>
                    </m:r>
                  </m:oMath>
                </a14:m>
                <a:r>
                  <a:rPr lang="zh-CN" altLang="en-US" dirty="0"/>
                  <a:t>递增判定变量的值</a:t>
                </a:r>
              </a:p>
            </p:txBody>
          </p:sp>
        </mc:Choice>
        <mc:Fallback xmlns="">
          <p:sp>
            <p:nvSpPr>
              <p:cNvPr id="15" name="文本框 14">
                <a:extLst>
                  <a:ext uri="{FF2B5EF4-FFF2-40B4-BE49-F238E27FC236}">
                    <a16:creationId xmlns:a16="http://schemas.microsoft.com/office/drawing/2014/main" id="{9B60EAA7-CB8C-4824-94F3-B235858F951D}"/>
                  </a:ext>
                </a:extLst>
              </p:cNvPr>
              <p:cNvSpPr txBox="1">
                <a:spLocks noRot="1" noChangeAspect="1" noMove="1" noResize="1" noEditPoints="1" noAdjustHandles="1" noChangeArrowheads="1" noChangeShapeType="1" noTextEdit="1"/>
              </p:cNvSpPr>
              <p:nvPr/>
            </p:nvSpPr>
            <p:spPr>
              <a:xfrm>
                <a:off x="6672064" y="4941168"/>
                <a:ext cx="5328592" cy="646331"/>
              </a:xfrm>
              <a:prstGeom prst="rect">
                <a:avLst/>
              </a:prstGeom>
              <a:blipFill>
                <a:blip r:embed="rId13"/>
                <a:stretch>
                  <a:fillRect l="-914" t="-5660" b="-1415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05396559"/>
      </p:ext>
    </p:extLst>
  </p:cSld>
  <p:clrMapOvr>
    <a:masterClrMapping/>
  </p:clrMapOvr>
  <mc:AlternateContent xmlns:mc="http://schemas.openxmlformats.org/markup-compatibility/2006" xmlns:p14="http://schemas.microsoft.com/office/powerpoint/2010/main">
    <mc:Choice Requires="p14">
      <p:transition spd="slow" p14:dur="2000" advTm="4376"/>
    </mc:Choice>
    <mc:Fallback xmlns="">
      <p:transition spd="slow" advTm="43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withEffect">
                                  <p:stCondLst>
                                    <p:cond delay="250"/>
                                  </p:stCondLst>
                                  <p:childTnLst>
                                    <p:set>
                                      <p:cBhvr>
                                        <p:cTn id="6" dur="1" fill="hold">
                                          <p:stCondLst>
                                            <p:cond delay="0"/>
                                          </p:stCondLst>
                                        </p:cTn>
                                        <p:tgtEl>
                                          <p:spTgt spid="47"/>
                                        </p:tgtEl>
                                        <p:attrNameLst>
                                          <p:attrName>style.visibility</p:attrName>
                                        </p:attrNameLst>
                                      </p:cBhvr>
                                      <p:to>
                                        <p:strVal val="visible"/>
                                      </p:to>
                                    </p:set>
                                    <p:anim calcmode="lin" valueType="num">
                                      <p:cBhvr additive="base">
                                        <p:cTn id="7" dur="500"/>
                                        <p:tgtEl>
                                          <p:spTgt spid="47"/>
                                        </p:tgtEl>
                                        <p:attrNameLst>
                                          <p:attrName>ppt_y</p:attrName>
                                        </p:attrNameLst>
                                      </p:cBhvr>
                                      <p:tavLst>
                                        <p:tav tm="0">
                                          <p:val>
                                            <p:strVal val="#ppt_y+#ppt_h*1.125000"/>
                                          </p:val>
                                        </p:tav>
                                        <p:tav tm="100000">
                                          <p:val>
                                            <p:strVal val="#ppt_y"/>
                                          </p:val>
                                        </p:tav>
                                      </p:tavLst>
                                    </p:anim>
                                    <p:animEffect transition="in" filter="wipe(up)">
                                      <p:cBhvr>
                                        <p:cTn id="8" dur="500"/>
                                        <p:tgtEl>
                                          <p:spTgt spid="47"/>
                                        </p:tgtEl>
                                      </p:cBhvr>
                                    </p:animEffect>
                                  </p:childTnLst>
                                </p:cTn>
                              </p:par>
                              <p:par>
                                <p:cTn id="9" presetID="53" presetClass="entr" presetSubtype="16" fill="hold" grpId="0" nodeType="withEffect">
                                  <p:stCondLst>
                                    <p:cond delay="250"/>
                                  </p:stCondLst>
                                  <p:childTnLst>
                                    <p:set>
                                      <p:cBhvr>
                                        <p:cTn id="10" dur="1" fill="hold">
                                          <p:stCondLst>
                                            <p:cond delay="0"/>
                                          </p:stCondLst>
                                        </p:cTn>
                                        <p:tgtEl>
                                          <p:spTgt spid="44"/>
                                        </p:tgtEl>
                                        <p:attrNameLst>
                                          <p:attrName>style.visibility</p:attrName>
                                        </p:attrNameLst>
                                      </p:cBhvr>
                                      <p:to>
                                        <p:strVal val="visible"/>
                                      </p:to>
                                    </p:set>
                                    <p:anim calcmode="lin" valueType="num">
                                      <p:cBhvr>
                                        <p:cTn id="11" dur="500" fill="hold"/>
                                        <p:tgtEl>
                                          <p:spTgt spid="44"/>
                                        </p:tgtEl>
                                        <p:attrNameLst>
                                          <p:attrName>ppt_w</p:attrName>
                                        </p:attrNameLst>
                                      </p:cBhvr>
                                      <p:tavLst>
                                        <p:tav tm="0">
                                          <p:val>
                                            <p:fltVal val="0"/>
                                          </p:val>
                                        </p:tav>
                                        <p:tav tm="100000">
                                          <p:val>
                                            <p:strVal val="#ppt_w"/>
                                          </p:val>
                                        </p:tav>
                                      </p:tavLst>
                                    </p:anim>
                                    <p:anim calcmode="lin" valueType="num">
                                      <p:cBhvr>
                                        <p:cTn id="12" dur="500" fill="hold"/>
                                        <p:tgtEl>
                                          <p:spTgt spid="44"/>
                                        </p:tgtEl>
                                        <p:attrNameLst>
                                          <p:attrName>ppt_h</p:attrName>
                                        </p:attrNameLst>
                                      </p:cBhvr>
                                      <p:tavLst>
                                        <p:tav tm="0">
                                          <p:val>
                                            <p:fltVal val="0"/>
                                          </p:val>
                                        </p:tav>
                                        <p:tav tm="100000">
                                          <p:val>
                                            <p:strVal val="#ppt_h"/>
                                          </p:val>
                                        </p:tav>
                                      </p:tavLst>
                                    </p:anim>
                                    <p:animEffect transition="in" filter="fade">
                                      <p:cBhvr>
                                        <p:cTn id="13" dur="500"/>
                                        <p:tgtEl>
                                          <p:spTgt spid="44"/>
                                        </p:tgtEl>
                                      </p:cBhvr>
                                    </p:animEffect>
                                  </p:childTnLst>
                                </p:cTn>
                              </p:par>
                              <p:par>
                                <p:cTn id="14" presetID="53" presetClass="entr" presetSubtype="16" fill="hold" grpId="0" nodeType="withEffect">
                                  <p:stCondLst>
                                    <p:cond delay="250"/>
                                  </p:stCondLst>
                                  <p:childTnLst>
                                    <p:set>
                                      <p:cBhvr>
                                        <p:cTn id="15" dur="1" fill="hold">
                                          <p:stCondLst>
                                            <p:cond delay="0"/>
                                          </p:stCondLst>
                                        </p:cTn>
                                        <p:tgtEl>
                                          <p:spTgt spid="46"/>
                                        </p:tgtEl>
                                        <p:attrNameLst>
                                          <p:attrName>style.visibility</p:attrName>
                                        </p:attrNameLst>
                                      </p:cBhvr>
                                      <p:to>
                                        <p:strVal val="visible"/>
                                      </p:to>
                                    </p:set>
                                    <p:anim calcmode="lin" valueType="num">
                                      <p:cBhvr>
                                        <p:cTn id="16" dur="500" fill="hold"/>
                                        <p:tgtEl>
                                          <p:spTgt spid="46"/>
                                        </p:tgtEl>
                                        <p:attrNameLst>
                                          <p:attrName>ppt_w</p:attrName>
                                        </p:attrNameLst>
                                      </p:cBhvr>
                                      <p:tavLst>
                                        <p:tav tm="0">
                                          <p:val>
                                            <p:fltVal val="0"/>
                                          </p:val>
                                        </p:tav>
                                        <p:tav tm="100000">
                                          <p:val>
                                            <p:strVal val="#ppt_w"/>
                                          </p:val>
                                        </p:tav>
                                      </p:tavLst>
                                    </p:anim>
                                    <p:anim calcmode="lin" valueType="num">
                                      <p:cBhvr>
                                        <p:cTn id="17" dur="500" fill="hold"/>
                                        <p:tgtEl>
                                          <p:spTgt spid="46"/>
                                        </p:tgtEl>
                                        <p:attrNameLst>
                                          <p:attrName>ppt_h</p:attrName>
                                        </p:attrNameLst>
                                      </p:cBhvr>
                                      <p:tavLst>
                                        <p:tav tm="0">
                                          <p:val>
                                            <p:fltVal val="0"/>
                                          </p:val>
                                        </p:tav>
                                        <p:tav tm="100000">
                                          <p:val>
                                            <p:strVal val="#ppt_h"/>
                                          </p:val>
                                        </p:tav>
                                      </p:tavLst>
                                    </p:anim>
                                    <p:animEffect transition="in" filter="fade">
                                      <p:cBhvr>
                                        <p:cTn id="18" dur="500"/>
                                        <p:tgtEl>
                                          <p:spTgt spid="46"/>
                                        </p:tgtEl>
                                      </p:cBhvr>
                                    </p:animEffect>
                                  </p:childTnLst>
                                </p:cTn>
                              </p:par>
                              <p:par>
                                <p:cTn id="19" presetID="53" presetClass="entr" presetSubtype="16" fill="hold" grpId="0" nodeType="withEffect">
                                  <p:stCondLst>
                                    <p:cond delay="250"/>
                                  </p:stCondLst>
                                  <p:childTnLst>
                                    <p:set>
                                      <p:cBhvr>
                                        <p:cTn id="20" dur="1" fill="hold">
                                          <p:stCondLst>
                                            <p:cond delay="0"/>
                                          </p:stCondLst>
                                        </p:cTn>
                                        <p:tgtEl>
                                          <p:spTgt spid="48"/>
                                        </p:tgtEl>
                                        <p:attrNameLst>
                                          <p:attrName>style.visibility</p:attrName>
                                        </p:attrNameLst>
                                      </p:cBhvr>
                                      <p:to>
                                        <p:strVal val="visible"/>
                                      </p:to>
                                    </p:set>
                                    <p:anim calcmode="lin" valueType="num">
                                      <p:cBhvr>
                                        <p:cTn id="21" dur="500" fill="hold"/>
                                        <p:tgtEl>
                                          <p:spTgt spid="48"/>
                                        </p:tgtEl>
                                        <p:attrNameLst>
                                          <p:attrName>ppt_w</p:attrName>
                                        </p:attrNameLst>
                                      </p:cBhvr>
                                      <p:tavLst>
                                        <p:tav tm="0">
                                          <p:val>
                                            <p:fltVal val="0"/>
                                          </p:val>
                                        </p:tav>
                                        <p:tav tm="100000">
                                          <p:val>
                                            <p:strVal val="#ppt_w"/>
                                          </p:val>
                                        </p:tav>
                                      </p:tavLst>
                                    </p:anim>
                                    <p:anim calcmode="lin" valueType="num">
                                      <p:cBhvr>
                                        <p:cTn id="22" dur="500" fill="hold"/>
                                        <p:tgtEl>
                                          <p:spTgt spid="48"/>
                                        </p:tgtEl>
                                        <p:attrNameLst>
                                          <p:attrName>ppt_h</p:attrName>
                                        </p:attrNameLst>
                                      </p:cBhvr>
                                      <p:tavLst>
                                        <p:tav tm="0">
                                          <p:val>
                                            <p:fltVal val="0"/>
                                          </p:val>
                                        </p:tav>
                                        <p:tav tm="100000">
                                          <p:val>
                                            <p:strVal val="#ppt_h"/>
                                          </p:val>
                                        </p:tav>
                                      </p:tavLst>
                                    </p:anim>
                                    <p:animEffect transition="in" filter="fade">
                                      <p:cBhvr>
                                        <p:cTn id="23"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44" grpId="0" animBg="1"/>
      <p:bldP spid="46" grpId="0" animBg="1"/>
      <p:bldP spid="48" grpId="0" animBg="1"/>
    </p:bld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0C913308-F349-4B6D-A68A-DD1791B4A57B}" type="slidenum">
              <a:rPr lang="zh-CN" altLang="en-US" smtClean="0">
                <a:cs typeface="+mn-ea"/>
                <a:sym typeface="+mn-lt"/>
              </a:rPr>
              <a:t>11</a:t>
            </a:fld>
            <a:endParaRPr lang="zh-CN" altLang="en-US">
              <a:cs typeface="+mn-ea"/>
              <a:sym typeface="+mn-lt"/>
            </a:endParaRPr>
          </a:p>
        </p:txBody>
      </p:sp>
      <p:sp>
        <p:nvSpPr>
          <p:cNvPr id="27" name="矩形 26"/>
          <p:cNvSpPr/>
          <p:nvPr/>
        </p:nvSpPr>
        <p:spPr>
          <a:xfrm flipV="1">
            <a:off x="-1" y="5949280"/>
            <a:ext cx="12192000" cy="90872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47" name="等腰三角形 46"/>
          <p:cNvSpPr>
            <a:spLocks noChangeAspect="1"/>
          </p:cNvSpPr>
          <p:nvPr/>
        </p:nvSpPr>
        <p:spPr>
          <a:xfrm rot="10800000" flipV="1">
            <a:off x="2710154" y="1050269"/>
            <a:ext cx="555013" cy="478461"/>
          </a:xfrm>
          <a:prstGeom prst="triangle">
            <a:avLst/>
          </a:prstGeom>
          <a:solidFill>
            <a:schemeClr val="bg2"/>
          </a:solidFill>
          <a:ln w="12700" cap="flat" cmpd="sng" algn="ctr">
            <a:noFill/>
            <a:prstDash val="solid"/>
            <a:miter lim="800000"/>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43" name="矩形 42">
            <a:extLst>
              <a:ext uri="{FF2B5EF4-FFF2-40B4-BE49-F238E27FC236}">
                <a16:creationId xmlns:a16="http://schemas.microsoft.com/office/drawing/2014/main" id="{8995A4DF-2077-413E-B654-E74D3D990E46}"/>
              </a:ext>
            </a:extLst>
          </p:cNvPr>
          <p:cNvSpPr/>
          <p:nvPr/>
        </p:nvSpPr>
        <p:spPr>
          <a:xfrm>
            <a:off x="0" y="0"/>
            <a:ext cx="2207568" cy="9694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4" name="矩形 53">
            <a:extLst>
              <a:ext uri="{FF2B5EF4-FFF2-40B4-BE49-F238E27FC236}">
                <a16:creationId xmlns:a16="http://schemas.microsoft.com/office/drawing/2014/main" id="{5D41B696-CB2E-4E32-A72D-76D03BA7F728}"/>
              </a:ext>
            </a:extLst>
          </p:cNvPr>
          <p:cNvSpPr>
            <a:spLocks noChangeArrowheads="1"/>
          </p:cNvSpPr>
          <p:nvPr/>
        </p:nvSpPr>
        <p:spPr bwMode="auto">
          <a:xfrm>
            <a:off x="2204800" y="2345"/>
            <a:ext cx="3105183" cy="967071"/>
          </a:xfrm>
          <a:prstGeom prst="rect">
            <a:avLst/>
          </a:prstGeom>
          <a:solidFill>
            <a:schemeClr val="tx1"/>
          </a:solidFill>
          <a:ln w="9525">
            <a:solidFill>
              <a:schemeClr val="bg2"/>
            </a:solidFill>
            <a:miter lim="800000"/>
            <a:headEnd/>
            <a:tailEnd/>
          </a:ln>
          <a:effectLst>
            <a:outerShdw blurRad="50800" dist="38100" dir="5400000" algn="t" rotWithShape="0">
              <a:prstClr val="black">
                <a:alpha val="40000"/>
              </a:prstClr>
            </a:outerShdw>
          </a:effec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b="1" dirty="0">
                <a:solidFill>
                  <a:schemeClr val="bg2"/>
                </a:solidFill>
                <a:cs typeface="+mn-ea"/>
                <a:sym typeface="+mn-lt"/>
              </a:rPr>
              <a:t>图元扫描转换</a:t>
            </a:r>
            <a:endParaRPr lang="en-US" altLang="zh-CN" sz="2400" b="1" dirty="0">
              <a:solidFill>
                <a:schemeClr val="bg2"/>
              </a:solidFill>
              <a:cs typeface="+mn-ea"/>
              <a:sym typeface="+mn-lt"/>
            </a:endParaRPr>
          </a:p>
          <a:p>
            <a:pPr algn="ctr">
              <a:lnSpc>
                <a:spcPct val="100000"/>
              </a:lnSpc>
              <a:spcBef>
                <a:spcPct val="0"/>
              </a:spcBef>
              <a:buNone/>
            </a:pPr>
            <a:r>
              <a:rPr lang="zh-CN" altLang="en-US" sz="1800" dirty="0">
                <a:solidFill>
                  <a:schemeClr val="bg2"/>
                </a:solidFill>
                <a:cs typeface="+mn-ea"/>
                <a:sym typeface="+mn-lt"/>
              </a:rPr>
              <a:t>中心点算法</a:t>
            </a:r>
            <a:endParaRPr lang="en-US" altLang="zh-CN" sz="1800" dirty="0">
              <a:solidFill>
                <a:schemeClr val="bg2"/>
              </a:solidFill>
              <a:cs typeface="+mn-ea"/>
              <a:sym typeface="+mn-lt"/>
            </a:endParaRPr>
          </a:p>
        </p:txBody>
      </p:sp>
      <p:sp>
        <p:nvSpPr>
          <p:cNvPr id="45" name="矩形 44">
            <a:extLst>
              <a:ext uri="{FF2B5EF4-FFF2-40B4-BE49-F238E27FC236}">
                <a16:creationId xmlns:a16="http://schemas.microsoft.com/office/drawing/2014/main" id="{889F1A32-5662-4EE8-BA10-77EE267B549F}"/>
              </a:ext>
            </a:extLst>
          </p:cNvPr>
          <p:cNvSpPr/>
          <p:nvPr/>
        </p:nvSpPr>
        <p:spPr>
          <a:xfrm>
            <a:off x="11629538" y="0"/>
            <a:ext cx="562461" cy="9694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6" name="矩形 53">
            <a:extLst>
              <a:ext uri="{FF2B5EF4-FFF2-40B4-BE49-F238E27FC236}">
                <a16:creationId xmlns:a16="http://schemas.microsoft.com/office/drawing/2014/main" id="{40178584-5061-4272-80CE-881845E211CD}"/>
              </a:ext>
            </a:extLst>
          </p:cNvPr>
          <p:cNvSpPr>
            <a:spLocks noChangeArrowheads="1"/>
          </p:cNvSpPr>
          <p:nvPr/>
        </p:nvSpPr>
        <p:spPr bwMode="auto">
          <a:xfrm>
            <a:off x="5326680" y="11426"/>
            <a:ext cx="3169762" cy="969418"/>
          </a:xfrm>
          <a:prstGeom prst="rect">
            <a:avLst/>
          </a:prstGeom>
          <a:solidFill>
            <a:schemeClr val="bg1">
              <a:lumMod val="25000"/>
              <a:lumOff val="75000"/>
            </a:schemeClr>
          </a:solidFill>
          <a:ln w="9525">
            <a:solidFill>
              <a:srgbClr val="EAEAEA"/>
            </a:solid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b="1" dirty="0">
                <a:solidFill>
                  <a:schemeClr val="bg2"/>
                </a:solidFill>
                <a:latin typeface="+mn-lt"/>
                <a:ea typeface="+mn-ea"/>
                <a:cs typeface="+mn-ea"/>
                <a:sym typeface="+mn-lt"/>
              </a:rPr>
              <a:t>填充</a:t>
            </a:r>
            <a:endParaRPr lang="en-US" altLang="zh-CN" sz="2400" b="1" dirty="0">
              <a:solidFill>
                <a:schemeClr val="bg2"/>
              </a:solidFill>
              <a:latin typeface="+mn-lt"/>
              <a:ea typeface="+mn-ea"/>
              <a:cs typeface="+mn-ea"/>
              <a:sym typeface="+mn-lt"/>
            </a:endParaRPr>
          </a:p>
        </p:txBody>
      </p:sp>
      <p:sp>
        <p:nvSpPr>
          <p:cNvPr id="48" name="矩形 53">
            <a:extLst>
              <a:ext uri="{FF2B5EF4-FFF2-40B4-BE49-F238E27FC236}">
                <a16:creationId xmlns:a16="http://schemas.microsoft.com/office/drawing/2014/main" id="{81444F2E-3BD5-480B-AB6B-FF559E5454C4}"/>
              </a:ext>
            </a:extLst>
          </p:cNvPr>
          <p:cNvSpPr>
            <a:spLocks noChangeArrowheads="1"/>
          </p:cNvSpPr>
          <p:nvPr/>
        </p:nvSpPr>
        <p:spPr bwMode="auto">
          <a:xfrm>
            <a:off x="8496442" y="-2"/>
            <a:ext cx="3133096" cy="969418"/>
          </a:xfrm>
          <a:prstGeom prst="rect">
            <a:avLst/>
          </a:prstGeom>
          <a:solidFill>
            <a:schemeClr val="bg1">
              <a:lumMod val="25000"/>
              <a:lumOff val="75000"/>
            </a:schemeClr>
          </a:solidFill>
          <a:ln w="9525">
            <a:solidFill>
              <a:srgbClr val="EAEAEA"/>
            </a:solid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400" b="1" dirty="0">
                <a:solidFill>
                  <a:schemeClr val="bg2"/>
                </a:solidFill>
                <a:latin typeface="+mn-lt"/>
                <a:ea typeface="+mn-ea"/>
                <a:cs typeface="+mn-ea"/>
                <a:sym typeface="+mn-lt"/>
              </a:rPr>
              <a:t>剪裁</a:t>
            </a:r>
            <a:endParaRPr lang="en-US" altLang="zh-CN" sz="2400" b="1" dirty="0">
              <a:solidFill>
                <a:schemeClr val="bg2"/>
              </a:solidFill>
              <a:latin typeface="+mn-lt"/>
              <a:ea typeface="+mn-ea"/>
              <a:cs typeface="+mn-ea"/>
              <a:sym typeface="+mn-lt"/>
            </a:endParaRPr>
          </a:p>
        </p:txBody>
      </p:sp>
      <p:sp>
        <p:nvSpPr>
          <p:cNvPr id="8" name="文本框 7"/>
          <p:cNvSpPr txBox="1">
            <a:spLocks noChangeArrowheads="1"/>
          </p:cNvSpPr>
          <p:nvPr/>
        </p:nvSpPr>
        <p:spPr bwMode="auto">
          <a:xfrm>
            <a:off x="132234" y="110680"/>
            <a:ext cx="1943100" cy="6463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fontAlgn="base">
              <a:lnSpc>
                <a:spcPct val="100000"/>
              </a:lnSpc>
              <a:spcBef>
                <a:spcPct val="0"/>
              </a:spcBef>
              <a:spcAft>
                <a:spcPct val="0"/>
              </a:spcAft>
              <a:buFontTx/>
              <a:buNone/>
            </a:pPr>
            <a:r>
              <a:rPr lang="zh-CN" altLang="en-US" sz="3600" b="1" dirty="0">
                <a:solidFill>
                  <a:prstClr val="white"/>
                </a:solidFill>
                <a:latin typeface="+mn-lt"/>
                <a:ea typeface="+mn-ea"/>
                <a:cs typeface="+mn-ea"/>
                <a:sym typeface="+mn-lt"/>
              </a:rPr>
              <a:t>目 录</a:t>
            </a:r>
          </a:p>
        </p:txBody>
      </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25186D97-E122-4FC8-8624-94705803296F}"/>
                  </a:ext>
                </a:extLst>
              </p:cNvPr>
              <p:cNvSpPr txBox="1"/>
              <p:nvPr/>
            </p:nvSpPr>
            <p:spPr>
              <a:xfrm>
                <a:off x="761677" y="1936706"/>
                <a:ext cx="4945328" cy="19713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𝐹</m:t>
                      </m:r>
                      <m:d>
                        <m:dPr>
                          <m:ctrlPr>
                            <a:rPr lang="zh-CN" altLang="en-US" i="1">
                              <a:solidFill>
                                <a:srgbClr val="836967"/>
                              </a:solidFill>
                              <a:latin typeface="Cambria Math" panose="02040503050406030204" pitchFamily="18" charset="0"/>
                            </a:rPr>
                          </m:ctrlPr>
                        </m:dPr>
                        <m:e>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𝑥</m:t>
                              </m:r>
                            </m:e>
                            <m:sub>
                              <m:r>
                                <a:rPr lang="zh-CN" altLang="en-US" i="0">
                                  <a:latin typeface="Cambria Math" panose="02040503050406030204" pitchFamily="18" charset="0"/>
                                </a:rPr>
                                <m:t>0</m:t>
                              </m:r>
                            </m:sub>
                          </m:sSub>
                          <m:r>
                            <a:rPr lang="zh-CN" altLang="en-US" i="0">
                              <a:latin typeface="Cambria Math" panose="02040503050406030204" pitchFamily="18" charset="0"/>
                            </a:rPr>
                            <m:t>+1,</m:t>
                          </m:r>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𝑦</m:t>
                              </m:r>
                            </m:e>
                            <m:sub>
                              <m:r>
                                <a:rPr lang="zh-CN" altLang="en-US" i="0">
                                  <a:latin typeface="Cambria Math" panose="02040503050406030204" pitchFamily="18" charset="0"/>
                                </a:rPr>
                                <m:t>0</m:t>
                              </m:r>
                            </m:sub>
                          </m:sSub>
                          <m:r>
                            <a:rPr lang="zh-CN" altLang="en-US" i="0">
                              <a:latin typeface="Cambria Math" panose="02040503050406030204" pitchFamily="18" charset="0"/>
                            </a:rPr>
                            <m:t>+</m:t>
                          </m:r>
                          <m:f>
                            <m:fPr>
                              <m:ctrlPr>
                                <a:rPr lang="zh-CN" altLang="en-US" i="1">
                                  <a:solidFill>
                                    <a:srgbClr val="836967"/>
                                  </a:solidFill>
                                  <a:latin typeface="Cambria Math" panose="02040503050406030204" pitchFamily="18" charset="0"/>
                                </a:rPr>
                              </m:ctrlPr>
                            </m:fPr>
                            <m:num>
                              <m:r>
                                <a:rPr lang="zh-CN" altLang="en-US" i="0">
                                  <a:latin typeface="Cambria Math" panose="02040503050406030204" pitchFamily="18" charset="0"/>
                                </a:rPr>
                                <m:t>1</m:t>
                              </m:r>
                            </m:num>
                            <m:den>
                              <m:r>
                                <a:rPr lang="zh-CN" altLang="en-US" i="0">
                                  <a:latin typeface="Cambria Math" panose="02040503050406030204" pitchFamily="18" charset="0"/>
                                </a:rPr>
                                <m:t>2</m:t>
                              </m:r>
                            </m:den>
                          </m:f>
                        </m:e>
                      </m:d>
                      <m:r>
                        <a:rPr lang="zh-CN" altLang="en-US" i="0">
                          <a:latin typeface="Cambria Math" panose="02040503050406030204" pitchFamily="18" charset="0"/>
                        </a:rPr>
                        <m:t>=</m:t>
                      </m:r>
                      <m:r>
                        <a:rPr lang="zh-CN" altLang="en-US" i="1">
                          <a:latin typeface="Cambria Math" panose="02040503050406030204" pitchFamily="18" charset="0"/>
                        </a:rPr>
                        <m:t>𝑎</m:t>
                      </m:r>
                      <m:d>
                        <m:dPr>
                          <m:ctrlPr>
                            <a:rPr lang="zh-CN" altLang="en-US" i="1">
                              <a:solidFill>
                                <a:srgbClr val="836967"/>
                              </a:solidFill>
                              <a:latin typeface="Cambria Math" panose="02040503050406030204" pitchFamily="18" charset="0"/>
                            </a:rPr>
                          </m:ctrlPr>
                        </m:dPr>
                        <m:e>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𝑥</m:t>
                              </m:r>
                            </m:e>
                            <m:sub>
                              <m:r>
                                <a:rPr lang="zh-CN" altLang="en-US" i="0">
                                  <a:latin typeface="Cambria Math" panose="02040503050406030204" pitchFamily="18" charset="0"/>
                                </a:rPr>
                                <m:t>0</m:t>
                              </m:r>
                            </m:sub>
                          </m:sSub>
                          <m:r>
                            <a:rPr lang="zh-CN" altLang="en-US" i="0">
                              <a:latin typeface="Cambria Math" panose="02040503050406030204" pitchFamily="18" charset="0"/>
                            </a:rPr>
                            <m:t>+1</m:t>
                          </m:r>
                        </m:e>
                      </m:d>
                      <m:r>
                        <a:rPr lang="zh-CN" altLang="en-US" i="0">
                          <a:latin typeface="Cambria Math" panose="02040503050406030204" pitchFamily="18" charset="0"/>
                        </a:rPr>
                        <m:t>+</m:t>
                      </m:r>
                      <m:r>
                        <a:rPr lang="zh-CN" altLang="en-US" i="1">
                          <a:latin typeface="Cambria Math" panose="02040503050406030204" pitchFamily="18" charset="0"/>
                        </a:rPr>
                        <m:t>𝑏</m:t>
                      </m:r>
                      <m:d>
                        <m:dPr>
                          <m:ctrlPr>
                            <a:rPr lang="zh-CN" altLang="en-US" i="1">
                              <a:solidFill>
                                <a:srgbClr val="836967"/>
                              </a:solidFill>
                              <a:latin typeface="Cambria Math" panose="02040503050406030204" pitchFamily="18" charset="0"/>
                            </a:rPr>
                          </m:ctrlPr>
                        </m:dPr>
                        <m:e>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𝑦</m:t>
                              </m:r>
                            </m:e>
                            <m:sub>
                              <m:r>
                                <a:rPr lang="zh-CN" altLang="en-US" i="0">
                                  <a:latin typeface="Cambria Math" panose="02040503050406030204" pitchFamily="18" charset="0"/>
                                </a:rPr>
                                <m:t>0</m:t>
                              </m:r>
                            </m:sub>
                          </m:sSub>
                          <m:r>
                            <a:rPr lang="zh-CN" altLang="en-US" i="0">
                              <a:latin typeface="Cambria Math" panose="02040503050406030204" pitchFamily="18" charset="0"/>
                            </a:rPr>
                            <m:t>+</m:t>
                          </m:r>
                          <m:f>
                            <m:fPr>
                              <m:ctrlPr>
                                <a:rPr lang="zh-CN" altLang="en-US" i="1">
                                  <a:solidFill>
                                    <a:srgbClr val="836967"/>
                                  </a:solidFill>
                                  <a:latin typeface="Cambria Math" panose="02040503050406030204" pitchFamily="18" charset="0"/>
                                </a:rPr>
                              </m:ctrlPr>
                            </m:fPr>
                            <m:num>
                              <m:r>
                                <a:rPr lang="zh-CN" altLang="en-US" i="0">
                                  <a:latin typeface="Cambria Math" panose="02040503050406030204" pitchFamily="18" charset="0"/>
                                </a:rPr>
                                <m:t>1</m:t>
                              </m:r>
                            </m:num>
                            <m:den>
                              <m:r>
                                <a:rPr lang="zh-CN" altLang="en-US" i="0">
                                  <a:latin typeface="Cambria Math" panose="02040503050406030204" pitchFamily="18" charset="0"/>
                                </a:rPr>
                                <m:t>2</m:t>
                              </m:r>
                            </m:den>
                          </m:f>
                        </m:e>
                      </m:d>
                      <m:r>
                        <a:rPr lang="zh-CN" altLang="en-US" i="0">
                          <a:latin typeface="Cambria Math" panose="02040503050406030204" pitchFamily="18" charset="0"/>
                        </a:rPr>
                        <m:t>+</m:t>
                      </m:r>
                      <m:r>
                        <a:rPr lang="zh-CN" altLang="en-US" i="1">
                          <a:latin typeface="Cambria Math" panose="02040503050406030204" pitchFamily="18" charset="0"/>
                        </a:rPr>
                        <m:t>𝑐</m:t>
                      </m:r>
                    </m:oMath>
                  </m:oMathPara>
                </a14:m>
                <a:endParaRPr lang="en-US" altLang="zh-CN" i="1" dirty="0">
                  <a:latin typeface="Cambria Math" panose="02040503050406030204" pitchFamily="18" charset="0"/>
                </a:endParaRPr>
              </a:p>
              <a:p>
                <a:r>
                  <a:rPr lang="en-US" altLang="zh-CN" dirty="0"/>
                  <a:t>                             </a:t>
                </a:r>
              </a:p>
              <a:p>
                <a:r>
                  <a:rPr lang="en-US" altLang="zh-CN" dirty="0"/>
                  <a:t>                              </a:t>
                </a:r>
                <a14:m>
                  <m:oMath xmlns:m="http://schemas.openxmlformats.org/officeDocument/2006/math">
                    <m:r>
                      <a:rPr lang="en-US" altLang="zh-CN" i="1" smtClean="0">
                        <a:latin typeface="Cambria Math" panose="02040503050406030204" pitchFamily="18" charset="0"/>
                      </a:rPr>
                      <m:t>=</m:t>
                    </m:r>
                    <m:r>
                      <a:rPr lang="zh-CN" altLang="en-US" i="1" smtClean="0">
                        <a:latin typeface="Cambria Math" panose="02040503050406030204" pitchFamily="18" charset="0"/>
                      </a:rPr>
                      <m:t>𝑎</m:t>
                    </m:r>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𝑥</m:t>
                        </m:r>
                      </m:e>
                      <m:sub>
                        <m:r>
                          <a:rPr lang="zh-CN" altLang="en-US" i="0">
                            <a:latin typeface="Cambria Math" panose="02040503050406030204" pitchFamily="18" charset="0"/>
                          </a:rPr>
                          <m:t>0</m:t>
                        </m:r>
                      </m:sub>
                    </m:sSub>
                    <m:r>
                      <a:rPr lang="zh-CN" altLang="en-US" i="0">
                        <a:latin typeface="Cambria Math" panose="02040503050406030204" pitchFamily="18" charset="0"/>
                      </a:rPr>
                      <m:t>+</m:t>
                    </m:r>
                    <m:r>
                      <a:rPr lang="zh-CN" altLang="en-US" i="1">
                        <a:latin typeface="Cambria Math" panose="02040503050406030204" pitchFamily="18" charset="0"/>
                      </a:rPr>
                      <m:t>𝑏</m:t>
                    </m:r>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𝑦</m:t>
                        </m:r>
                      </m:e>
                      <m:sub>
                        <m:r>
                          <a:rPr lang="zh-CN" altLang="en-US" i="0">
                            <a:latin typeface="Cambria Math" panose="02040503050406030204" pitchFamily="18" charset="0"/>
                          </a:rPr>
                          <m:t>0</m:t>
                        </m:r>
                      </m:sub>
                    </m:sSub>
                    <m:r>
                      <a:rPr lang="zh-CN" altLang="en-US" i="0">
                        <a:latin typeface="Cambria Math" panose="02040503050406030204" pitchFamily="18" charset="0"/>
                      </a:rPr>
                      <m:t>+</m:t>
                    </m:r>
                    <m:r>
                      <a:rPr lang="zh-CN" altLang="en-US" i="1">
                        <a:latin typeface="Cambria Math" panose="02040503050406030204" pitchFamily="18" charset="0"/>
                      </a:rPr>
                      <m:t>𝑐</m:t>
                    </m:r>
                    <m:r>
                      <a:rPr lang="zh-CN" altLang="en-US" i="0">
                        <a:latin typeface="Cambria Math" panose="02040503050406030204" pitchFamily="18" charset="0"/>
                      </a:rPr>
                      <m:t>+</m:t>
                    </m:r>
                    <m:r>
                      <a:rPr lang="zh-CN" altLang="en-US" i="1">
                        <a:latin typeface="Cambria Math" panose="02040503050406030204" pitchFamily="18" charset="0"/>
                      </a:rPr>
                      <m:t>𝑎</m:t>
                    </m:r>
                    <m:r>
                      <a:rPr lang="zh-CN" altLang="en-US" i="0">
                        <a:latin typeface="Cambria Math" panose="02040503050406030204" pitchFamily="18" charset="0"/>
                      </a:rPr>
                      <m:t>+</m:t>
                    </m:r>
                    <m:f>
                      <m:fPr>
                        <m:ctrlPr>
                          <a:rPr lang="zh-CN" altLang="en-US" i="1">
                            <a:solidFill>
                              <a:srgbClr val="836967"/>
                            </a:solidFill>
                            <a:latin typeface="Cambria Math" panose="02040503050406030204" pitchFamily="18" charset="0"/>
                          </a:rPr>
                        </m:ctrlPr>
                      </m:fPr>
                      <m:num>
                        <m:r>
                          <a:rPr lang="zh-CN" altLang="en-US" i="1">
                            <a:latin typeface="Cambria Math" panose="02040503050406030204" pitchFamily="18" charset="0"/>
                          </a:rPr>
                          <m:t>𝑏</m:t>
                        </m:r>
                      </m:num>
                      <m:den>
                        <m:r>
                          <a:rPr lang="zh-CN" altLang="en-US" i="0">
                            <a:latin typeface="Cambria Math" panose="02040503050406030204" pitchFamily="18" charset="0"/>
                          </a:rPr>
                          <m:t>2</m:t>
                        </m:r>
                      </m:den>
                    </m:f>
                  </m:oMath>
                </a14:m>
                <a:endParaRPr lang="en-US" altLang="zh-CN" i="1" dirty="0">
                  <a:latin typeface="Cambria Math" panose="02040503050406030204" pitchFamily="18" charset="0"/>
                </a:endParaRPr>
              </a:p>
              <a:p>
                <a:r>
                  <a:rPr lang="en-US" altLang="zh-CN" dirty="0"/>
                  <a:t>                              </a:t>
                </a:r>
              </a:p>
              <a:p>
                <a:r>
                  <a:rPr lang="en-US" altLang="zh-CN" dirty="0"/>
                  <a:t>                              </a:t>
                </a:r>
                <a14:m>
                  <m:oMath xmlns:m="http://schemas.openxmlformats.org/officeDocument/2006/math">
                    <m:r>
                      <a:rPr lang="en-US" altLang="zh-CN" i="1" smtClean="0">
                        <a:latin typeface="Cambria Math" panose="02040503050406030204" pitchFamily="18" charset="0"/>
                      </a:rPr>
                      <m:t>=</m:t>
                    </m:r>
                    <m:r>
                      <a:rPr lang="zh-CN" altLang="en-US" i="1" dirty="0" smtClean="0">
                        <a:latin typeface="Cambria Math" panose="02040503050406030204" pitchFamily="18" charset="0"/>
                      </a:rPr>
                      <m:t>𝐹</m:t>
                    </m:r>
                    <m:d>
                      <m:dPr>
                        <m:ctrlPr>
                          <a:rPr lang="zh-CN" altLang="en-US" i="1" dirty="0">
                            <a:solidFill>
                              <a:srgbClr val="836967"/>
                            </a:solidFill>
                            <a:latin typeface="Cambria Math" panose="02040503050406030204" pitchFamily="18" charset="0"/>
                          </a:rPr>
                        </m:ctrlPr>
                      </m:dPr>
                      <m:e>
                        <m:sSub>
                          <m:sSubPr>
                            <m:ctrlPr>
                              <a:rPr lang="zh-CN" altLang="en-US" i="1" dirty="0">
                                <a:solidFill>
                                  <a:srgbClr val="836967"/>
                                </a:solidFill>
                                <a:latin typeface="Cambria Math" panose="02040503050406030204" pitchFamily="18" charset="0"/>
                              </a:rPr>
                            </m:ctrlPr>
                          </m:sSubPr>
                          <m:e>
                            <m:r>
                              <a:rPr lang="zh-CN" altLang="en-US" i="1" dirty="0">
                                <a:latin typeface="Cambria Math" panose="02040503050406030204" pitchFamily="18" charset="0"/>
                              </a:rPr>
                              <m:t>𝑥</m:t>
                            </m:r>
                          </m:e>
                          <m:sub>
                            <m:r>
                              <a:rPr lang="zh-CN" altLang="en-US" i="0" dirty="0">
                                <a:latin typeface="Cambria Math" panose="02040503050406030204" pitchFamily="18" charset="0"/>
                              </a:rPr>
                              <m:t>⋯</m:t>
                            </m:r>
                          </m:sub>
                        </m:sSub>
                        <m:sSub>
                          <m:sSubPr>
                            <m:ctrlPr>
                              <a:rPr lang="zh-CN" altLang="en-US" i="1" dirty="0">
                                <a:solidFill>
                                  <a:srgbClr val="836967"/>
                                </a:solidFill>
                                <a:latin typeface="Cambria Math" panose="02040503050406030204" pitchFamily="18" charset="0"/>
                              </a:rPr>
                            </m:ctrlPr>
                          </m:sSubPr>
                          <m:e>
                            <m:r>
                              <a:rPr lang="zh-CN" altLang="en-US" i="1" dirty="0">
                                <a:latin typeface="Cambria Math" panose="02040503050406030204" pitchFamily="18" charset="0"/>
                              </a:rPr>
                              <m:t>𝑦</m:t>
                            </m:r>
                          </m:e>
                          <m:sub>
                            <m:r>
                              <a:rPr lang="zh-CN" altLang="en-US" i="0" dirty="0">
                                <a:latin typeface="Cambria Math" panose="02040503050406030204" pitchFamily="18" charset="0"/>
                              </a:rPr>
                              <m:t>0</m:t>
                            </m:r>
                          </m:sub>
                        </m:sSub>
                      </m:e>
                    </m:d>
                    <m:r>
                      <a:rPr lang="zh-CN" altLang="en-US" i="0" dirty="0">
                        <a:latin typeface="Cambria Math" panose="02040503050406030204" pitchFamily="18" charset="0"/>
                      </a:rPr>
                      <m:t>+</m:t>
                    </m:r>
                    <m:r>
                      <a:rPr lang="zh-CN" altLang="en-US" i="1" dirty="0">
                        <a:latin typeface="Cambria Math" panose="02040503050406030204" pitchFamily="18" charset="0"/>
                      </a:rPr>
                      <m:t>𝑎</m:t>
                    </m:r>
                    <m:r>
                      <a:rPr lang="zh-CN" altLang="en-US" i="0" dirty="0">
                        <a:latin typeface="Cambria Math" panose="02040503050406030204" pitchFamily="18" charset="0"/>
                      </a:rPr>
                      <m:t>+</m:t>
                    </m:r>
                    <m:f>
                      <m:fPr>
                        <m:ctrlPr>
                          <a:rPr lang="zh-CN" altLang="en-US" i="1" dirty="0">
                            <a:solidFill>
                              <a:srgbClr val="836967"/>
                            </a:solidFill>
                            <a:latin typeface="Cambria Math" panose="02040503050406030204" pitchFamily="18" charset="0"/>
                          </a:rPr>
                        </m:ctrlPr>
                      </m:fPr>
                      <m:num>
                        <m:r>
                          <a:rPr lang="zh-CN" altLang="en-US" i="1" dirty="0">
                            <a:latin typeface="Cambria Math" panose="02040503050406030204" pitchFamily="18" charset="0"/>
                          </a:rPr>
                          <m:t>𝑏</m:t>
                        </m:r>
                      </m:num>
                      <m:den>
                        <m:r>
                          <a:rPr lang="zh-CN" altLang="en-US" i="0" dirty="0">
                            <a:latin typeface="Cambria Math" panose="02040503050406030204" pitchFamily="18" charset="0"/>
                          </a:rPr>
                          <m:t>2</m:t>
                        </m:r>
                      </m:den>
                    </m:f>
                  </m:oMath>
                </a14:m>
                <a:endParaRPr lang="zh-CN" altLang="en-US" dirty="0"/>
              </a:p>
            </p:txBody>
          </p:sp>
        </mc:Choice>
        <mc:Fallback xmlns="">
          <p:sp>
            <p:nvSpPr>
              <p:cNvPr id="3" name="文本框 2">
                <a:extLst>
                  <a:ext uri="{FF2B5EF4-FFF2-40B4-BE49-F238E27FC236}">
                    <a16:creationId xmlns:a16="http://schemas.microsoft.com/office/drawing/2014/main" id="{25186D97-E122-4FC8-8624-94705803296F}"/>
                  </a:ext>
                </a:extLst>
              </p:cNvPr>
              <p:cNvSpPr txBox="1">
                <a:spLocks noRot="1" noChangeAspect="1" noMove="1" noResize="1" noEditPoints="1" noAdjustHandles="1" noChangeArrowheads="1" noChangeShapeType="1" noTextEdit="1"/>
              </p:cNvSpPr>
              <p:nvPr/>
            </p:nvSpPr>
            <p:spPr>
              <a:xfrm>
                <a:off x="761677" y="1936706"/>
                <a:ext cx="4945328" cy="1971309"/>
              </a:xfrm>
              <a:prstGeom prst="rect">
                <a:avLst/>
              </a:prstGeom>
              <a:blipFill>
                <a:blip r:embed="rId3"/>
                <a:stretch>
                  <a:fillRect b="-185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92973097-844B-4C88-84D7-F7F5064D6035}"/>
                  </a:ext>
                </a:extLst>
              </p:cNvPr>
              <p:cNvSpPr txBox="1"/>
              <p:nvPr/>
            </p:nvSpPr>
            <p:spPr>
              <a:xfrm>
                <a:off x="955537" y="4458150"/>
                <a:ext cx="8164799" cy="411010"/>
              </a:xfrm>
              <a:prstGeom prst="rect">
                <a:avLst/>
              </a:prstGeom>
              <a:noFill/>
            </p:spPr>
            <p:txBody>
              <a:bodyPr wrap="none" rtlCol="0">
                <a:spAutoFit/>
              </a:bodyPr>
              <a:lstStyle/>
              <a:p>
                <a:r>
                  <a:rPr lang="zh-CN" altLang="en-US" dirty="0"/>
                  <a:t>存在分数，等式两边同时乘以</a:t>
                </a:r>
                <a:r>
                  <a:rPr lang="en-US" altLang="zh-CN" dirty="0"/>
                  <a:t>2</a:t>
                </a:r>
                <a14:m>
                  <m:oMath xmlns:m="http://schemas.openxmlformats.org/officeDocument/2006/math">
                    <m:r>
                      <a:rPr lang="en-US" altLang="zh-CN" b="0" i="0" dirty="0" smtClean="0">
                        <a:latin typeface="Cambria Math" panose="02040503050406030204" pitchFamily="18" charset="0"/>
                      </a:rPr>
                      <m:t>  </m:t>
                    </m:r>
                    <m:r>
                      <a:rPr lang="zh-CN" altLang="en-US" i="1" dirty="0">
                        <a:latin typeface="Cambria Math" panose="02040503050406030204" pitchFamily="18" charset="0"/>
                      </a:rPr>
                      <m:t>变成</m:t>
                    </m:r>
                    <m:r>
                      <a:rPr lang="en-US" altLang="zh-CN" b="0" i="1" dirty="0" smtClean="0">
                        <a:latin typeface="Cambria Math" panose="02040503050406030204" pitchFamily="18" charset="0"/>
                      </a:rPr>
                      <m:t> </m:t>
                    </m:r>
                    <m:r>
                      <a:rPr lang="zh-CN" altLang="en-US" i="1" dirty="0" smtClean="0">
                        <a:latin typeface="Cambria Math" panose="02040503050406030204" pitchFamily="18" charset="0"/>
                      </a:rPr>
                      <m:t>𝐹</m:t>
                    </m:r>
                    <m:d>
                      <m:dPr>
                        <m:ctrlPr>
                          <a:rPr lang="zh-CN" altLang="en-US" i="1" dirty="0">
                            <a:solidFill>
                              <a:srgbClr val="836967"/>
                            </a:solidFill>
                            <a:latin typeface="Cambria Math" panose="02040503050406030204" pitchFamily="18" charset="0"/>
                          </a:rPr>
                        </m:ctrlPr>
                      </m:dPr>
                      <m:e>
                        <m:r>
                          <a:rPr lang="zh-CN" altLang="en-US" i="1" dirty="0">
                            <a:latin typeface="Cambria Math" panose="02040503050406030204" pitchFamily="18" charset="0"/>
                          </a:rPr>
                          <m:t>𝑥</m:t>
                        </m:r>
                        <m:r>
                          <a:rPr lang="zh-CN" altLang="en-US" i="0" dirty="0">
                            <a:latin typeface="Cambria Math" panose="02040503050406030204" pitchFamily="18" charset="0"/>
                          </a:rPr>
                          <m:t>,</m:t>
                        </m:r>
                        <m:r>
                          <a:rPr lang="zh-CN" altLang="en-US" i="1" dirty="0">
                            <a:latin typeface="Cambria Math" panose="02040503050406030204" pitchFamily="18" charset="0"/>
                          </a:rPr>
                          <m:t>𝑦</m:t>
                        </m:r>
                      </m:e>
                    </m:d>
                    <m:r>
                      <a:rPr lang="zh-CN" altLang="en-US" i="0" dirty="0">
                        <a:latin typeface="Cambria Math" panose="02040503050406030204" pitchFamily="18" charset="0"/>
                      </a:rPr>
                      <m:t>=2</m:t>
                    </m:r>
                    <m:d>
                      <m:dPr>
                        <m:ctrlPr>
                          <a:rPr lang="zh-CN" altLang="en-US" i="1" dirty="0">
                            <a:solidFill>
                              <a:srgbClr val="836967"/>
                            </a:solidFill>
                            <a:latin typeface="Cambria Math" panose="02040503050406030204" pitchFamily="18" charset="0"/>
                          </a:rPr>
                        </m:ctrlPr>
                      </m:dPr>
                      <m:e>
                        <m:r>
                          <a:rPr lang="zh-CN" altLang="en-US" i="1" dirty="0">
                            <a:latin typeface="Cambria Math" panose="02040503050406030204" pitchFamily="18" charset="0"/>
                          </a:rPr>
                          <m:t>𝑎𝑥</m:t>
                        </m:r>
                        <m:r>
                          <a:rPr lang="zh-CN" altLang="en-US" i="0" dirty="0">
                            <a:latin typeface="Cambria Math" panose="02040503050406030204" pitchFamily="18" charset="0"/>
                          </a:rPr>
                          <m:t>+</m:t>
                        </m:r>
                        <m:sSub>
                          <m:sSubPr>
                            <m:ctrlPr>
                              <a:rPr lang="zh-CN" altLang="en-US" i="1" dirty="0">
                                <a:solidFill>
                                  <a:srgbClr val="836967"/>
                                </a:solidFill>
                                <a:latin typeface="Cambria Math" panose="02040503050406030204" pitchFamily="18" charset="0"/>
                              </a:rPr>
                            </m:ctrlPr>
                          </m:sSubPr>
                          <m:e>
                            <m:r>
                              <a:rPr lang="zh-CN" altLang="en-US" i="1" dirty="0">
                                <a:latin typeface="Cambria Math" panose="02040503050406030204" pitchFamily="18" charset="0"/>
                              </a:rPr>
                              <m:t>𝑏</m:t>
                            </m:r>
                          </m:e>
                          <m:sub>
                            <m:r>
                              <a:rPr lang="zh-CN" altLang="en-US" i="1" dirty="0">
                                <a:latin typeface="Cambria Math" panose="02040503050406030204" pitchFamily="18" charset="0"/>
                              </a:rPr>
                              <m:t>𝑦</m:t>
                            </m:r>
                          </m:sub>
                        </m:sSub>
                        <m:r>
                          <a:rPr lang="zh-CN" altLang="en-US" i="0" dirty="0">
                            <a:latin typeface="Cambria Math" panose="02040503050406030204" pitchFamily="18" charset="0"/>
                          </a:rPr>
                          <m:t>+</m:t>
                        </m:r>
                        <m:r>
                          <a:rPr lang="zh-CN" altLang="en-US" i="1" dirty="0">
                            <a:latin typeface="Cambria Math" panose="02040503050406030204" pitchFamily="18" charset="0"/>
                          </a:rPr>
                          <m:t>𝑐</m:t>
                        </m:r>
                      </m:e>
                    </m:d>
                  </m:oMath>
                </a14:m>
                <a:r>
                  <a:rPr lang="zh-CN" altLang="en-US" dirty="0"/>
                  <a:t>  不影响判定结果 </a:t>
                </a:r>
              </a:p>
            </p:txBody>
          </p:sp>
        </mc:Choice>
        <mc:Fallback xmlns="">
          <p:sp>
            <p:nvSpPr>
              <p:cNvPr id="4" name="文本框 3">
                <a:extLst>
                  <a:ext uri="{FF2B5EF4-FFF2-40B4-BE49-F238E27FC236}">
                    <a16:creationId xmlns:a16="http://schemas.microsoft.com/office/drawing/2014/main" id="{92973097-844B-4C88-84D7-F7F5064D6035}"/>
                  </a:ext>
                </a:extLst>
              </p:cNvPr>
              <p:cNvSpPr txBox="1">
                <a:spLocks noRot="1" noChangeAspect="1" noMove="1" noResize="1" noEditPoints="1" noAdjustHandles="1" noChangeArrowheads="1" noChangeShapeType="1" noTextEdit="1"/>
              </p:cNvSpPr>
              <p:nvPr/>
            </p:nvSpPr>
            <p:spPr>
              <a:xfrm>
                <a:off x="955537" y="4458150"/>
                <a:ext cx="8164799" cy="411010"/>
              </a:xfrm>
              <a:prstGeom prst="rect">
                <a:avLst/>
              </a:prstGeom>
              <a:blipFill>
                <a:blip r:embed="rId4"/>
                <a:stretch>
                  <a:fillRect l="-672" t="-2941" b="-16176"/>
                </a:stretch>
              </a:blipFill>
            </p:spPr>
            <p:txBody>
              <a:bodyPr/>
              <a:lstStyle/>
              <a:p>
                <a:r>
                  <a:rPr lang="zh-CN" altLang="en-US">
                    <a:noFill/>
                  </a:rPr>
                  <a:t> </a:t>
                </a:r>
              </a:p>
            </p:txBody>
          </p:sp>
        </mc:Fallback>
      </mc:AlternateContent>
      <p:sp>
        <p:nvSpPr>
          <p:cNvPr id="31" name="文本框 30">
            <a:extLst>
              <a:ext uri="{FF2B5EF4-FFF2-40B4-BE49-F238E27FC236}">
                <a16:creationId xmlns:a16="http://schemas.microsoft.com/office/drawing/2014/main" id="{5B111B9D-8198-41C8-8A3E-D40EE85EF13A}"/>
              </a:ext>
            </a:extLst>
          </p:cNvPr>
          <p:cNvSpPr txBox="1"/>
          <p:nvPr/>
        </p:nvSpPr>
        <p:spPr>
          <a:xfrm>
            <a:off x="285516" y="1296880"/>
            <a:ext cx="4955203" cy="369332"/>
          </a:xfrm>
          <a:prstGeom prst="rect">
            <a:avLst/>
          </a:prstGeom>
          <a:noFill/>
        </p:spPr>
        <p:txBody>
          <a:bodyPr wrap="none" rtlCol="0">
            <a:spAutoFit/>
          </a:bodyPr>
          <a:lstStyle/>
          <a:p>
            <a:r>
              <a:rPr lang="zh-CN" altLang="en-US" dirty="0"/>
              <a:t>第一个点（</a:t>
            </a:r>
            <a:r>
              <a:rPr lang="en-US" altLang="zh-CN" dirty="0"/>
              <a:t>x0,y0</a:t>
            </a:r>
            <a:r>
              <a:rPr lang="zh-CN" altLang="en-US" dirty="0"/>
              <a:t>） ，那么第一个中点的坐标为</a:t>
            </a:r>
          </a:p>
        </p:txBody>
      </p:sp>
    </p:spTree>
    <p:extLst>
      <p:ext uri="{BB962C8B-B14F-4D97-AF65-F5344CB8AC3E}">
        <p14:creationId xmlns:p14="http://schemas.microsoft.com/office/powerpoint/2010/main" val="2276227552"/>
      </p:ext>
    </p:extLst>
  </p:cSld>
  <p:clrMapOvr>
    <a:masterClrMapping/>
  </p:clrMapOvr>
  <mc:AlternateContent xmlns:mc="http://schemas.openxmlformats.org/markup-compatibility/2006" xmlns:p14="http://schemas.microsoft.com/office/powerpoint/2010/main">
    <mc:Choice Requires="p14">
      <p:transition spd="slow" p14:dur="2000" advTm="4376"/>
    </mc:Choice>
    <mc:Fallback xmlns="">
      <p:transition spd="slow" advTm="43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withEffect">
                                  <p:stCondLst>
                                    <p:cond delay="250"/>
                                  </p:stCondLst>
                                  <p:childTnLst>
                                    <p:set>
                                      <p:cBhvr>
                                        <p:cTn id="6" dur="1" fill="hold">
                                          <p:stCondLst>
                                            <p:cond delay="0"/>
                                          </p:stCondLst>
                                        </p:cTn>
                                        <p:tgtEl>
                                          <p:spTgt spid="47"/>
                                        </p:tgtEl>
                                        <p:attrNameLst>
                                          <p:attrName>style.visibility</p:attrName>
                                        </p:attrNameLst>
                                      </p:cBhvr>
                                      <p:to>
                                        <p:strVal val="visible"/>
                                      </p:to>
                                    </p:set>
                                    <p:anim calcmode="lin" valueType="num">
                                      <p:cBhvr additive="base">
                                        <p:cTn id="7" dur="500"/>
                                        <p:tgtEl>
                                          <p:spTgt spid="47"/>
                                        </p:tgtEl>
                                        <p:attrNameLst>
                                          <p:attrName>ppt_y</p:attrName>
                                        </p:attrNameLst>
                                      </p:cBhvr>
                                      <p:tavLst>
                                        <p:tav tm="0">
                                          <p:val>
                                            <p:strVal val="#ppt_y+#ppt_h*1.125000"/>
                                          </p:val>
                                        </p:tav>
                                        <p:tav tm="100000">
                                          <p:val>
                                            <p:strVal val="#ppt_y"/>
                                          </p:val>
                                        </p:tav>
                                      </p:tavLst>
                                    </p:anim>
                                    <p:animEffect transition="in" filter="wipe(up)">
                                      <p:cBhvr>
                                        <p:cTn id="8" dur="500"/>
                                        <p:tgtEl>
                                          <p:spTgt spid="47"/>
                                        </p:tgtEl>
                                      </p:cBhvr>
                                    </p:animEffect>
                                  </p:childTnLst>
                                </p:cTn>
                              </p:par>
                              <p:par>
                                <p:cTn id="9" presetID="53" presetClass="entr" presetSubtype="16" fill="hold" grpId="0" nodeType="withEffect">
                                  <p:stCondLst>
                                    <p:cond delay="250"/>
                                  </p:stCondLst>
                                  <p:childTnLst>
                                    <p:set>
                                      <p:cBhvr>
                                        <p:cTn id="10" dur="1" fill="hold">
                                          <p:stCondLst>
                                            <p:cond delay="0"/>
                                          </p:stCondLst>
                                        </p:cTn>
                                        <p:tgtEl>
                                          <p:spTgt spid="44"/>
                                        </p:tgtEl>
                                        <p:attrNameLst>
                                          <p:attrName>style.visibility</p:attrName>
                                        </p:attrNameLst>
                                      </p:cBhvr>
                                      <p:to>
                                        <p:strVal val="visible"/>
                                      </p:to>
                                    </p:set>
                                    <p:anim calcmode="lin" valueType="num">
                                      <p:cBhvr>
                                        <p:cTn id="11" dur="500" fill="hold"/>
                                        <p:tgtEl>
                                          <p:spTgt spid="44"/>
                                        </p:tgtEl>
                                        <p:attrNameLst>
                                          <p:attrName>ppt_w</p:attrName>
                                        </p:attrNameLst>
                                      </p:cBhvr>
                                      <p:tavLst>
                                        <p:tav tm="0">
                                          <p:val>
                                            <p:fltVal val="0"/>
                                          </p:val>
                                        </p:tav>
                                        <p:tav tm="100000">
                                          <p:val>
                                            <p:strVal val="#ppt_w"/>
                                          </p:val>
                                        </p:tav>
                                      </p:tavLst>
                                    </p:anim>
                                    <p:anim calcmode="lin" valueType="num">
                                      <p:cBhvr>
                                        <p:cTn id="12" dur="500" fill="hold"/>
                                        <p:tgtEl>
                                          <p:spTgt spid="44"/>
                                        </p:tgtEl>
                                        <p:attrNameLst>
                                          <p:attrName>ppt_h</p:attrName>
                                        </p:attrNameLst>
                                      </p:cBhvr>
                                      <p:tavLst>
                                        <p:tav tm="0">
                                          <p:val>
                                            <p:fltVal val="0"/>
                                          </p:val>
                                        </p:tav>
                                        <p:tav tm="100000">
                                          <p:val>
                                            <p:strVal val="#ppt_h"/>
                                          </p:val>
                                        </p:tav>
                                      </p:tavLst>
                                    </p:anim>
                                    <p:animEffect transition="in" filter="fade">
                                      <p:cBhvr>
                                        <p:cTn id="13" dur="500"/>
                                        <p:tgtEl>
                                          <p:spTgt spid="44"/>
                                        </p:tgtEl>
                                      </p:cBhvr>
                                    </p:animEffect>
                                  </p:childTnLst>
                                </p:cTn>
                              </p:par>
                              <p:par>
                                <p:cTn id="14" presetID="53" presetClass="entr" presetSubtype="16" fill="hold" grpId="0" nodeType="withEffect">
                                  <p:stCondLst>
                                    <p:cond delay="250"/>
                                  </p:stCondLst>
                                  <p:childTnLst>
                                    <p:set>
                                      <p:cBhvr>
                                        <p:cTn id="15" dur="1" fill="hold">
                                          <p:stCondLst>
                                            <p:cond delay="0"/>
                                          </p:stCondLst>
                                        </p:cTn>
                                        <p:tgtEl>
                                          <p:spTgt spid="46"/>
                                        </p:tgtEl>
                                        <p:attrNameLst>
                                          <p:attrName>style.visibility</p:attrName>
                                        </p:attrNameLst>
                                      </p:cBhvr>
                                      <p:to>
                                        <p:strVal val="visible"/>
                                      </p:to>
                                    </p:set>
                                    <p:anim calcmode="lin" valueType="num">
                                      <p:cBhvr>
                                        <p:cTn id="16" dur="500" fill="hold"/>
                                        <p:tgtEl>
                                          <p:spTgt spid="46"/>
                                        </p:tgtEl>
                                        <p:attrNameLst>
                                          <p:attrName>ppt_w</p:attrName>
                                        </p:attrNameLst>
                                      </p:cBhvr>
                                      <p:tavLst>
                                        <p:tav tm="0">
                                          <p:val>
                                            <p:fltVal val="0"/>
                                          </p:val>
                                        </p:tav>
                                        <p:tav tm="100000">
                                          <p:val>
                                            <p:strVal val="#ppt_w"/>
                                          </p:val>
                                        </p:tav>
                                      </p:tavLst>
                                    </p:anim>
                                    <p:anim calcmode="lin" valueType="num">
                                      <p:cBhvr>
                                        <p:cTn id="17" dur="500" fill="hold"/>
                                        <p:tgtEl>
                                          <p:spTgt spid="46"/>
                                        </p:tgtEl>
                                        <p:attrNameLst>
                                          <p:attrName>ppt_h</p:attrName>
                                        </p:attrNameLst>
                                      </p:cBhvr>
                                      <p:tavLst>
                                        <p:tav tm="0">
                                          <p:val>
                                            <p:fltVal val="0"/>
                                          </p:val>
                                        </p:tav>
                                        <p:tav tm="100000">
                                          <p:val>
                                            <p:strVal val="#ppt_h"/>
                                          </p:val>
                                        </p:tav>
                                      </p:tavLst>
                                    </p:anim>
                                    <p:animEffect transition="in" filter="fade">
                                      <p:cBhvr>
                                        <p:cTn id="18" dur="500"/>
                                        <p:tgtEl>
                                          <p:spTgt spid="46"/>
                                        </p:tgtEl>
                                      </p:cBhvr>
                                    </p:animEffect>
                                  </p:childTnLst>
                                </p:cTn>
                              </p:par>
                              <p:par>
                                <p:cTn id="19" presetID="53" presetClass="entr" presetSubtype="16" fill="hold" grpId="0" nodeType="withEffect">
                                  <p:stCondLst>
                                    <p:cond delay="250"/>
                                  </p:stCondLst>
                                  <p:childTnLst>
                                    <p:set>
                                      <p:cBhvr>
                                        <p:cTn id="20" dur="1" fill="hold">
                                          <p:stCondLst>
                                            <p:cond delay="0"/>
                                          </p:stCondLst>
                                        </p:cTn>
                                        <p:tgtEl>
                                          <p:spTgt spid="48"/>
                                        </p:tgtEl>
                                        <p:attrNameLst>
                                          <p:attrName>style.visibility</p:attrName>
                                        </p:attrNameLst>
                                      </p:cBhvr>
                                      <p:to>
                                        <p:strVal val="visible"/>
                                      </p:to>
                                    </p:set>
                                    <p:anim calcmode="lin" valueType="num">
                                      <p:cBhvr>
                                        <p:cTn id="21" dur="500" fill="hold"/>
                                        <p:tgtEl>
                                          <p:spTgt spid="48"/>
                                        </p:tgtEl>
                                        <p:attrNameLst>
                                          <p:attrName>ppt_w</p:attrName>
                                        </p:attrNameLst>
                                      </p:cBhvr>
                                      <p:tavLst>
                                        <p:tav tm="0">
                                          <p:val>
                                            <p:fltVal val="0"/>
                                          </p:val>
                                        </p:tav>
                                        <p:tav tm="100000">
                                          <p:val>
                                            <p:strVal val="#ppt_w"/>
                                          </p:val>
                                        </p:tav>
                                      </p:tavLst>
                                    </p:anim>
                                    <p:anim calcmode="lin" valueType="num">
                                      <p:cBhvr>
                                        <p:cTn id="22" dur="500" fill="hold"/>
                                        <p:tgtEl>
                                          <p:spTgt spid="48"/>
                                        </p:tgtEl>
                                        <p:attrNameLst>
                                          <p:attrName>ppt_h</p:attrName>
                                        </p:attrNameLst>
                                      </p:cBhvr>
                                      <p:tavLst>
                                        <p:tav tm="0">
                                          <p:val>
                                            <p:fltVal val="0"/>
                                          </p:val>
                                        </p:tav>
                                        <p:tav tm="100000">
                                          <p:val>
                                            <p:strVal val="#ppt_h"/>
                                          </p:val>
                                        </p:tav>
                                      </p:tavLst>
                                    </p:anim>
                                    <p:animEffect transition="in" filter="fade">
                                      <p:cBhvr>
                                        <p:cTn id="23"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44" grpId="0" animBg="1"/>
      <p:bldP spid="46" grpId="0" animBg="1"/>
      <p:bldP spid="48" grpId="0" animBg="1"/>
    </p:bld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0C913308-F349-4B6D-A68A-DD1791B4A57B}" type="slidenum">
              <a:rPr lang="zh-CN" altLang="en-US" smtClean="0">
                <a:cs typeface="+mn-ea"/>
                <a:sym typeface="+mn-lt"/>
              </a:rPr>
              <a:t>12</a:t>
            </a:fld>
            <a:endParaRPr lang="zh-CN" altLang="en-US">
              <a:cs typeface="+mn-ea"/>
              <a:sym typeface="+mn-lt"/>
            </a:endParaRPr>
          </a:p>
        </p:txBody>
      </p:sp>
      <p:sp>
        <p:nvSpPr>
          <p:cNvPr id="27" name="矩形 26"/>
          <p:cNvSpPr/>
          <p:nvPr/>
        </p:nvSpPr>
        <p:spPr>
          <a:xfrm flipV="1">
            <a:off x="-1" y="5949280"/>
            <a:ext cx="12192000" cy="90872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47" name="等腰三角形 46"/>
          <p:cNvSpPr>
            <a:spLocks noChangeAspect="1"/>
          </p:cNvSpPr>
          <p:nvPr/>
        </p:nvSpPr>
        <p:spPr>
          <a:xfrm rot="10800000" flipV="1">
            <a:off x="2710154" y="813207"/>
            <a:ext cx="555013" cy="478461"/>
          </a:xfrm>
          <a:prstGeom prst="triangle">
            <a:avLst/>
          </a:prstGeom>
          <a:solidFill>
            <a:schemeClr val="bg2"/>
          </a:solidFill>
          <a:ln w="12700" cap="flat" cmpd="sng" algn="ctr">
            <a:noFill/>
            <a:prstDash val="solid"/>
            <a:miter lim="800000"/>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43" name="矩形 42">
            <a:extLst>
              <a:ext uri="{FF2B5EF4-FFF2-40B4-BE49-F238E27FC236}">
                <a16:creationId xmlns:a16="http://schemas.microsoft.com/office/drawing/2014/main" id="{8995A4DF-2077-413E-B654-E74D3D990E46}"/>
              </a:ext>
            </a:extLst>
          </p:cNvPr>
          <p:cNvSpPr/>
          <p:nvPr/>
        </p:nvSpPr>
        <p:spPr>
          <a:xfrm>
            <a:off x="0" y="0"/>
            <a:ext cx="2207568" cy="9694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4" name="矩形 53">
            <a:extLst>
              <a:ext uri="{FF2B5EF4-FFF2-40B4-BE49-F238E27FC236}">
                <a16:creationId xmlns:a16="http://schemas.microsoft.com/office/drawing/2014/main" id="{5D41B696-CB2E-4E32-A72D-76D03BA7F728}"/>
              </a:ext>
            </a:extLst>
          </p:cNvPr>
          <p:cNvSpPr>
            <a:spLocks noChangeArrowheads="1"/>
          </p:cNvSpPr>
          <p:nvPr/>
        </p:nvSpPr>
        <p:spPr bwMode="auto">
          <a:xfrm>
            <a:off x="2204800" y="2345"/>
            <a:ext cx="3105183" cy="967071"/>
          </a:xfrm>
          <a:prstGeom prst="rect">
            <a:avLst/>
          </a:prstGeom>
          <a:solidFill>
            <a:schemeClr val="tx1"/>
          </a:solidFill>
          <a:ln w="9525">
            <a:solidFill>
              <a:schemeClr val="bg2"/>
            </a:solidFill>
            <a:miter lim="800000"/>
            <a:headEnd/>
            <a:tailEnd/>
          </a:ln>
          <a:effectLst>
            <a:outerShdw blurRad="50800" dist="38100" dir="5400000" algn="t" rotWithShape="0">
              <a:prstClr val="black">
                <a:alpha val="40000"/>
              </a:prstClr>
            </a:outerShdw>
          </a:effec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b="1" dirty="0">
                <a:solidFill>
                  <a:schemeClr val="bg2"/>
                </a:solidFill>
                <a:cs typeface="+mn-ea"/>
                <a:sym typeface="+mn-lt"/>
              </a:rPr>
              <a:t>图元扫描转换</a:t>
            </a:r>
            <a:endParaRPr lang="en-US" altLang="zh-CN" sz="2400" b="1" dirty="0">
              <a:solidFill>
                <a:schemeClr val="bg2"/>
              </a:solidFill>
              <a:cs typeface="+mn-ea"/>
              <a:sym typeface="+mn-lt"/>
            </a:endParaRPr>
          </a:p>
        </p:txBody>
      </p:sp>
      <p:sp>
        <p:nvSpPr>
          <p:cNvPr id="45" name="矩形 44">
            <a:extLst>
              <a:ext uri="{FF2B5EF4-FFF2-40B4-BE49-F238E27FC236}">
                <a16:creationId xmlns:a16="http://schemas.microsoft.com/office/drawing/2014/main" id="{889F1A32-5662-4EE8-BA10-77EE267B549F}"/>
              </a:ext>
            </a:extLst>
          </p:cNvPr>
          <p:cNvSpPr/>
          <p:nvPr/>
        </p:nvSpPr>
        <p:spPr>
          <a:xfrm>
            <a:off x="11629538" y="0"/>
            <a:ext cx="562461" cy="9694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6" name="矩形 53">
            <a:extLst>
              <a:ext uri="{FF2B5EF4-FFF2-40B4-BE49-F238E27FC236}">
                <a16:creationId xmlns:a16="http://schemas.microsoft.com/office/drawing/2014/main" id="{40178584-5061-4272-80CE-881845E211CD}"/>
              </a:ext>
            </a:extLst>
          </p:cNvPr>
          <p:cNvSpPr>
            <a:spLocks noChangeArrowheads="1"/>
          </p:cNvSpPr>
          <p:nvPr/>
        </p:nvSpPr>
        <p:spPr bwMode="auto">
          <a:xfrm>
            <a:off x="5326680" y="11426"/>
            <a:ext cx="3169762" cy="969418"/>
          </a:xfrm>
          <a:prstGeom prst="rect">
            <a:avLst/>
          </a:prstGeom>
          <a:solidFill>
            <a:schemeClr val="bg1">
              <a:lumMod val="25000"/>
              <a:lumOff val="75000"/>
            </a:schemeClr>
          </a:solidFill>
          <a:ln w="9525">
            <a:solidFill>
              <a:srgbClr val="EAEAEA"/>
            </a:solid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b="1" dirty="0">
                <a:solidFill>
                  <a:schemeClr val="bg2"/>
                </a:solidFill>
                <a:latin typeface="+mn-lt"/>
                <a:ea typeface="+mn-ea"/>
                <a:cs typeface="+mn-ea"/>
                <a:sym typeface="+mn-lt"/>
              </a:rPr>
              <a:t>填充</a:t>
            </a:r>
            <a:endParaRPr lang="en-US" altLang="zh-CN" sz="2400" b="1" dirty="0">
              <a:solidFill>
                <a:schemeClr val="bg2"/>
              </a:solidFill>
              <a:latin typeface="+mn-lt"/>
              <a:ea typeface="+mn-ea"/>
              <a:cs typeface="+mn-ea"/>
              <a:sym typeface="+mn-lt"/>
            </a:endParaRPr>
          </a:p>
        </p:txBody>
      </p:sp>
      <p:sp>
        <p:nvSpPr>
          <p:cNvPr id="48" name="矩形 53">
            <a:extLst>
              <a:ext uri="{FF2B5EF4-FFF2-40B4-BE49-F238E27FC236}">
                <a16:creationId xmlns:a16="http://schemas.microsoft.com/office/drawing/2014/main" id="{81444F2E-3BD5-480B-AB6B-FF559E5454C4}"/>
              </a:ext>
            </a:extLst>
          </p:cNvPr>
          <p:cNvSpPr>
            <a:spLocks noChangeArrowheads="1"/>
          </p:cNvSpPr>
          <p:nvPr/>
        </p:nvSpPr>
        <p:spPr bwMode="auto">
          <a:xfrm>
            <a:off x="8496442" y="-2"/>
            <a:ext cx="3133096" cy="969418"/>
          </a:xfrm>
          <a:prstGeom prst="rect">
            <a:avLst/>
          </a:prstGeom>
          <a:solidFill>
            <a:schemeClr val="bg1">
              <a:lumMod val="25000"/>
              <a:lumOff val="75000"/>
            </a:schemeClr>
          </a:solidFill>
          <a:ln w="9525">
            <a:solidFill>
              <a:srgbClr val="EAEAEA"/>
            </a:solid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400" b="1" dirty="0">
                <a:solidFill>
                  <a:schemeClr val="bg2"/>
                </a:solidFill>
                <a:latin typeface="+mn-lt"/>
                <a:ea typeface="+mn-ea"/>
                <a:cs typeface="+mn-ea"/>
                <a:sym typeface="+mn-lt"/>
              </a:rPr>
              <a:t>剪裁</a:t>
            </a:r>
            <a:endParaRPr lang="en-US" altLang="zh-CN" sz="2400" b="1" dirty="0">
              <a:solidFill>
                <a:schemeClr val="bg2"/>
              </a:solidFill>
              <a:latin typeface="+mn-lt"/>
              <a:ea typeface="+mn-ea"/>
              <a:cs typeface="+mn-ea"/>
              <a:sym typeface="+mn-lt"/>
            </a:endParaRPr>
          </a:p>
        </p:txBody>
      </p:sp>
      <p:sp>
        <p:nvSpPr>
          <p:cNvPr id="8" name="文本框 7"/>
          <p:cNvSpPr txBox="1">
            <a:spLocks noChangeArrowheads="1"/>
          </p:cNvSpPr>
          <p:nvPr/>
        </p:nvSpPr>
        <p:spPr bwMode="auto">
          <a:xfrm>
            <a:off x="132234" y="110680"/>
            <a:ext cx="1943100" cy="6463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fontAlgn="base">
              <a:lnSpc>
                <a:spcPct val="100000"/>
              </a:lnSpc>
              <a:spcBef>
                <a:spcPct val="0"/>
              </a:spcBef>
              <a:spcAft>
                <a:spcPct val="0"/>
              </a:spcAft>
              <a:buFontTx/>
              <a:buNone/>
            </a:pPr>
            <a:r>
              <a:rPr lang="zh-CN" altLang="en-US" sz="3600" b="1" dirty="0">
                <a:solidFill>
                  <a:prstClr val="white"/>
                </a:solidFill>
                <a:latin typeface="+mn-lt"/>
                <a:ea typeface="+mn-ea"/>
                <a:cs typeface="+mn-ea"/>
                <a:sym typeface="+mn-lt"/>
              </a:rPr>
              <a:t>目 录</a:t>
            </a:r>
          </a:p>
        </p:txBody>
      </p:sp>
      <p:sp>
        <p:nvSpPr>
          <p:cNvPr id="5" name="文本框 4"/>
          <p:cNvSpPr txBox="1"/>
          <p:nvPr/>
        </p:nvSpPr>
        <p:spPr>
          <a:xfrm>
            <a:off x="161392" y="1291668"/>
            <a:ext cx="3342320" cy="488609"/>
          </a:xfrm>
          <a:prstGeom prst="rect">
            <a:avLst/>
          </a:prstGeom>
          <a:noFill/>
        </p:spPr>
        <p:txBody>
          <a:bodyPr wrap="square" rtlCol="0">
            <a:spAutoFit/>
          </a:bodyPr>
          <a:lstStyle/>
          <a:p>
            <a:r>
              <a:rPr lang="zh-CN" altLang="en-US" sz="2500" dirty="0"/>
              <a:t>圆的扫描转换（低效）</a:t>
            </a:r>
          </a:p>
        </p:txBody>
      </p:sp>
      <mc:AlternateContent xmlns:mc="http://schemas.openxmlformats.org/markup-compatibility/2006" xmlns:a14="http://schemas.microsoft.com/office/drawing/2010/main">
        <mc:Choice Requires="a14">
          <p:sp>
            <p:nvSpPr>
              <p:cNvPr id="6" name="文本框 5"/>
              <p:cNvSpPr txBox="1"/>
              <p:nvPr/>
            </p:nvSpPr>
            <p:spPr>
              <a:xfrm>
                <a:off x="1199456" y="2360093"/>
                <a:ext cx="3296800" cy="43774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显示表达式</m:t>
                      </m:r>
                      <m:r>
                        <a:rPr lang="en-US" altLang="zh-CN" b="0" i="1" smtClean="0">
                          <a:latin typeface="Cambria Math" panose="02040503050406030204" pitchFamily="18" charset="0"/>
                        </a:rPr>
                        <m:t> </m:t>
                      </m:r>
                      <m:r>
                        <a:rPr lang="zh-CN" altLang="en-US" i="1">
                          <a:latin typeface="Cambria Math" panose="02040503050406030204" pitchFamily="18" charset="0"/>
                        </a:rPr>
                        <m:t>：</m:t>
                      </m:r>
                      <m:r>
                        <a:rPr lang="en-US" altLang="zh-CN" b="0" i="1" smtClean="0">
                          <a:latin typeface="Cambria Math" panose="02040503050406030204" pitchFamily="18" charset="0"/>
                        </a:rPr>
                        <m:t> </m:t>
                      </m:r>
                      <m:r>
                        <a:rPr lang="zh-CN" altLang="en-US" i="1" smtClean="0">
                          <a:latin typeface="Cambria Math" panose="02040503050406030204" pitchFamily="18" charset="0"/>
                        </a:rPr>
                        <m:t>𝑦</m:t>
                      </m:r>
                      <m:r>
                        <a:rPr lang="zh-CN" altLang="en-US" i="0">
                          <a:latin typeface="Cambria Math" panose="02040503050406030204" pitchFamily="18" charset="0"/>
                        </a:rPr>
                        <m:t>=±</m:t>
                      </m:r>
                      <m:rad>
                        <m:radPr>
                          <m:degHide m:val="on"/>
                          <m:ctrlPr>
                            <a:rPr lang="zh-CN" altLang="en-US" i="1">
                              <a:latin typeface="Cambria Math" panose="02040503050406030204" pitchFamily="18" charset="0"/>
                            </a:rPr>
                          </m:ctrlPr>
                        </m:radPr>
                        <m:deg/>
                        <m:e>
                          <m:sSup>
                            <m:sSupPr>
                              <m:ctrlPr>
                                <a:rPr lang="zh-CN" altLang="en-US" i="1">
                                  <a:latin typeface="Cambria Math" panose="02040503050406030204" pitchFamily="18" charset="0"/>
                                </a:rPr>
                              </m:ctrlPr>
                            </m:sSupPr>
                            <m:e>
                              <m:r>
                                <a:rPr lang="zh-CN" altLang="en-US" i="1">
                                  <a:latin typeface="Cambria Math" panose="02040503050406030204" pitchFamily="18" charset="0"/>
                                </a:rPr>
                                <m:t>𝑅</m:t>
                              </m:r>
                            </m:e>
                            <m:sup>
                              <m:r>
                                <a:rPr lang="zh-CN" altLang="en-US" i="0">
                                  <a:latin typeface="Cambria Math" panose="02040503050406030204" pitchFamily="18" charset="0"/>
                                </a:rPr>
                                <m:t>2</m:t>
                              </m:r>
                            </m:sup>
                          </m:sSup>
                          <m:r>
                            <a:rPr lang="zh-CN" altLang="en-US" i="0">
                              <a:latin typeface="Cambria Math" panose="02040503050406030204" pitchFamily="18" charset="0"/>
                            </a:rPr>
                            <m:t>−</m:t>
                          </m:r>
                          <m:sSup>
                            <m:sSupPr>
                              <m:ctrlPr>
                                <a:rPr lang="zh-CN" altLang="en-US" i="1">
                                  <a:latin typeface="Cambria Math" panose="02040503050406030204" pitchFamily="18" charset="0"/>
                                </a:rPr>
                              </m:ctrlPr>
                            </m:sSupPr>
                            <m:e>
                              <m:r>
                                <a:rPr lang="zh-CN" altLang="en-US" i="1">
                                  <a:latin typeface="Cambria Math" panose="02040503050406030204" pitchFamily="18" charset="0"/>
                                </a:rPr>
                                <m:t>𝑥</m:t>
                              </m:r>
                            </m:e>
                            <m:sup>
                              <m:r>
                                <a:rPr lang="zh-CN" altLang="en-US" i="0">
                                  <a:latin typeface="Cambria Math" panose="02040503050406030204" pitchFamily="18" charset="0"/>
                                </a:rPr>
                                <m:t>2</m:t>
                              </m:r>
                            </m:sup>
                          </m:sSup>
                        </m:e>
                      </m:rad>
                    </m:oMath>
                  </m:oMathPara>
                </a14:m>
                <a:endParaRPr lang="zh-CN" altLang="en-US" dirty="0"/>
              </a:p>
            </p:txBody>
          </p:sp>
        </mc:Choice>
        <mc:Fallback xmlns="">
          <p:sp>
            <p:nvSpPr>
              <p:cNvPr id="6" name="文本框 5"/>
              <p:cNvSpPr txBox="1">
                <a:spLocks noRot="1" noChangeAspect="1" noMove="1" noResize="1" noEditPoints="1" noAdjustHandles="1" noChangeArrowheads="1" noChangeShapeType="1" noTextEdit="1"/>
              </p:cNvSpPr>
              <p:nvPr/>
            </p:nvSpPr>
            <p:spPr>
              <a:xfrm>
                <a:off x="1199456" y="2360093"/>
                <a:ext cx="3296800" cy="437749"/>
              </a:xfrm>
              <a:prstGeom prst="rect">
                <a:avLst/>
              </a:prstGeom>
              <a:blipFill>
                <a:blip r:embed="rId3"/>
                <a:stretch>
                  <a:fillRect b="-11111"/>
                </a:stretch>
              </a:blipFill>
            </p:spPr>
            <p:txBody>
              <a:bodyPr/>
              <a:lstStyle/>
              <a:p>
                <a:r>
                  <a:rPr lang="zh-CN" altLang="en-US">
                    <a:noFill/>
                  </a:rPr>
                  <a:t> </a:t>
                </a:r>
              </a:p>
            </p:txBody>
          </p:sp>
        </mc:Fallback>
      </mc:AlternateContent>
      <p:sp>
        <p:nvSpPr>
          <p:cNvPr id="7" name="文本框 6"/>
          <p:cNvSpPr txBox="1"/>
          <p:nvPr/>
        </p:nvSpPr>
        <p:spPr>
          <a:xfrm>
            <a:off x="1268758" y="2867196"/>
            <a:ext cx="6480719" cy="646331"/>
          </a:xfrm>
          <a:prstGeom prst="rect">
            <a:avLst/>
          </a:prstGeom>
          <a:noFill/>
        </p:spPr>
        <p:txBody>
          <a:bodyPr wrap="square" rtlCol="0">
            <a:spAutoFit/>
          </a:bodyPr>
          <a:lstStyle/>
          <a:p>
            <a:r>
              <a:rPr lang="zh-CN" altLang="en-US" dirty="0"/>
              <a:t>先绘制一个圆的</a:t>
            </a:r>
            <a:r>
              <a:rPr lang="en-US" altLang="zh-CN" dirty="0"/>
              <a:t>1/4 </a:t>
            </a:r>
            <a:r>
              <a:rPr lang="zh-CN" altLang="en-US" dirty="0"/>
              <a:t>，然后根据对称性绘制其他三部分 </a:t>
            </a:r>
            <a:endParaRPr lang="en-US" altLang="zh-CN" dirty="0"/>
          </a:p>
          <a:p>
            <a:r>
              <a:rPr lang="zh-CN" altLang="en-US" dirty="0"/>
              <a:t>将</a:t>
            </a:r>
            <a:r>
              <a:rPr lang="en-US" altLang="zh-CN" dirty="0"/>
              <a:t>x</a:t>
            </a:r>
            <a:r>
              <a:rPr lang="zh-CN" altLang="en-US" dirty="0"/>
              <a:t>一个单位一个单位的从</a:t>
            </a:r>
            <a:r>
              <a:rPr lang="en-US" altLang="zh-CN" dirty="0"/>
              <a:t>0</a:t>
            </a:r>
            <a:r>
              <a:rPr lang="zh-CN" altLang="en-US" dirty="0"/>
              <a:t>递增到</a:t>
            </a:r>
            <a:r>
              <a:rPr lang="en-US" altLang="zh-CN" dirty="0"/>
              <a:t>R</a:t>
            </a:r>
            <a:r>
              <a:rPr lang="zh-CN" altLang="en-US" dirty="0"/>
              <a:t>，并在每一步求出</a:t>
            </a:r>
            <a:r>
              <a:rPr lang="en-US" altLang="zh-CN" dirty="0"/>
              <a:t>+y</a:t>
            </a:r>
            <a:r>
              <a:rPr lang="zh-CN" altLang="en-US" dirty="0"/>
              <a:t>的值</a:t>
            </a:r>
            <a:endParaRPr lang="en-US" altLang="zh-CN" dirty="0"/>
          </a:p>
        </p:txBody>
      </p:sp>
      <p:sp>
        <p:nvSpPr>
          <p:cNvPr id="9" name="文本框 8"/>
          <p:cNvSpPr txBox="1"/>
          <p:nvPr/>
        </p:nvSpPr>
        <p:spPr>
          <a:xfrm>
            <a:off x="751840" y="1827096"/>
            <a:ext cx="1107996" cy="369332"/>
          </a:xfrm>
          <a:prstGeom prst="rect">
            <a:avLst/>
          </a:prstGeom>
          <a:noFill/>
        </p:spPr>
        <p:txBody>
          <a:bodyPr wrap="none" rtlCol="0">
            <a:spAutoFit/>
          </a:bodyPr>
          <a:lstStyle/>
          <a:p>
            <a:r>
              <a:rPr lang="zh-CN" altLang="en-US" dirty="0"/>
              <a:t>方法一：</a:t>
            </a:r>
          </a:p>
        </p:txBody>
      </p:sp>
      <p:sp>
        <p:nvSpPr>
          <p:cNvPr id="18" name="文本框 17"/>
          <p:cNvSpPr txBox="1"/>
          <p:nvPr/>
        </p:nvSpPr>
        <p:spPr>
          <a:xfrm>
            <a:off x="784794" y="4148576"/>
            <a:ext cx="1107996" cy="369332"/>
          </a:xfrm>
          <a:prstGeom prst="rect">
            <a:avLst/>
          </a:prstGeom>
          <a:noFill/>
        </p:spPr>
        <p:txBody>
          <a:bodyPr wrap="none" rtlCol="0">
            <a:spAutoFit/>
          </a:bodyPr>
          <a:lstStyle/>
          <a:p>
            <a:r>
              <a:rPr lang="zh-CN" altLang="en-US" dirty="0"/>
              <a:t>方法二：</a:t>
            </a:r>
          </a:p>
        </p:txBody>
      </p:sp>
      <mc:AlternateContent xmlns:mc="http://schemas.openxmlformats.org/markup-compatibility/2006" xmlns:a14="http://schemas.microsoft.com/office/drawing/2010/main">
        <mc:Choice Requires="a14">
          <p:sp>
            <p:nvSpPr>
              <p:cNvPr id="19" name="文本框 18"/>
              <p:cNvSpPr txBox="1"/>
              <p:nvPr/>
            </p:nvSpPr>
            <p:spPr>
              <a:xfrm>
                <a:off x="1268758" y="4605070"/>
                <a:ext cx="6105518" cy="923330"/>
              </a:xfrm>
              <a:prstGeom prst="rect">
                <a:avLst/>
              </a:prstGeom>
              <a:noFill/>
            </p:spPr>
            <p:txBody>
              <a:bodyPr wrap="none" rtlCol="0">
                <a:spAutoFit/>
              </a:bodyPr>
              <a:lstStyle/>
              <a:p>
                <a:r>
                  <a:rPr lang="zh-CN" altLang="en-US" dirty="0"/>
                  <a:t>利用极坐标：</a:t>
                </a:r>
                <a:endParaRPr lang="en-US" altLang="zh-CN" dirty="0"/>
              </a:p>
              <a:p>
                <a:r>
                  <a:rPr lang="zh-CN" altLang="en-US" dirty="0"/>
                  <a:t>就是将</a:t>
                </a:r>
                <a14:m>
                  <m:oMath xmlns:m="http://schemas.openxmlformats.org/officeDocument/2006/math">
                    <m:r>
                      <a:rPr lang="zh-CN" altLang="en-US" i="1" dirty="0" smtClean="0">
                        <a:latin typeface="Cambria Math" panose="02040503050406030204" pitchFamily="18" charset="0"/>
                      </a:rPr>
                      <m:t>𝜃</m:t>
                    </m:r>
                  </m:oMath>
                </a14:m>
                <a:r>
                  <a:rPr lang="zh-CN" altLang="en-US" dirty="0"/>
                  <a:t>一步步从</a:t>
                </a:r>
                <a:r>
                  <a:rPr lang="en-US" altLang="zh-CN" dirty="0"/>
                  <a:t>0°</a:t>
                </a:r>
                <a:r>
                  <a:rPr lang="zh-CN" altLang="en-US" dirty="0"/>
                  <a:t>增长到</a:t>
                </a:r>
                <a:r>
                  <a:rPr lang="en-US" altLang="zh-CN" dirty="0"/>
                  <a:t>90° </a:t>
                </a:r>
                <a:r>
                  <a:rPr lang="zh-CN" altLang="en-US" dirty="0"/>
                  <a:t>，并画点</a:t>
                </a:r>
                <a:r>
                  <a:rPr lang="zh-CN" altLang="en-US" i="1" dirty="0"/>
                  <a:t>（</a:t>
                </a:r>
                <a:r>
                  <a:rPr lang="en-US" altLang="zh-CN" i="1" dirty="0"/>
                  <a:t>R cos</a:t>
                </a:r>
                <a14:m>
                  <m:oMath xmlns:m="http://schemas.openxmlformats.org/officeDocument/2006/math">
                    <m:r>
                      <a:rPr lang="zh-CN" altLang="en-US" i="1" dirty="0">
                        <a:latin typeface="Cambria Math" panose="02040503050406030204" pitchFamily="18" charset="0"/>
                      </a:rPr>
                      <m:t>𝜃</m:t>
                    </m:r>
                  </m:oMath>
                </a14:m>
                <a:r>
                  <a:rPr lang="en-US" altLang="zh-CN" i="1" dirty="0"/>
                  <a:t>,R sin</a:t>
                </a:r>
                <a14:m>
                  <m:oMath xmlns:m="http://schemas.openxmlformats.org/officeDocument/2006/math">
                    <m:r>
                      <a:rPr lang="zh-CN" altLang="en-US" i="1" dirty="0">
                        <a:latin typeface="Cambria Math" panose="02040503050406030204" pitchFamily="18" charset="0"/>
                      </a:rPr>
                      <m:t>𝜃</m:t>
                    </m:r>
                  </m:oMath>
                </a14:m>
                <a:r>
                  <a:rPr lang="zh-CN" altLang="en-US" i="1" dirty="0"/>
                  <a:t>）</a:t>
                </a:r>
                <a:endParaRPr lang="en-US" altLang="zh-CN" i="1" dirty="0"/>
              </a:p>
              <a:p>
                <a:r>
                  <a:rPr lang="en-US" altLang="zh-CN" dirty="0"/>
                  <a:t>,</a:t>
                </a:r>
                <a:r>
                  <a:rPr lang="zh-CN" altLang="en-US" dirty="0"/>
                  <a:t>该方法能避免较大的间断</a:t>
                </a:r>
              </a:p>
            </p:txBody>
          </p:sp>
        </mc:Choice>
        <mc:Fallback xmlns="">
          <p:sp>
            <p:nvSpPr>
              <p:cNvPr id="19" name="文本框 18"/>
              <p:cNvSpPr txBox="1">
                <a:spLocks noRot="1" noChangeAspect="1" noMove="1" noResize="1" noEditPoints="1" noAdjustHandles="1" noChangeArrowheads="1" noChangeShapeType="1" noTextEdit="1"/>
              </p:cNvSpPr>
              <p:nvPr/>
            </p:nvSpPr>
            <p:spPr>
              <a:xfrm>
                <a:off x="1268758" y="4605070"/>
                <a:ext cx="6105518" cy="923330"/>
              </a:xfrm>
              <a:prstGeom prst="rect">
                <a:avLst/>
              </a:prstGeom>
              <a:blipFill>
                <a:blip r:embed="rId4"/>
                <a:stretch>
                  <a:fillRect l="-798" t="-3289" b="-9211"/>
                </a:stretch>
              </a:blipFill>
            </p:spPr>
            <p:txBody>
              <a:bodyPr/>
              <a:lstStyle/>
              <a:p>
                <a:r>
                  <a:rPr lang="zh-CN" altLang="en-US">
                    <a:noFill/>
                  </a:rPr>
                  <a:t> </a:t>
                </a:r>
              </a:p>
            </p:txBody>
          </p:sp>
        </mc:Fallback>
      </mc:AlternateContent>
      <p:pic>
        <p:nvPicPr>
          <p:cNvPr id="10" name="图片 9"/>
          <p:cNvPicPr>
            <a:picLocks noChangeAspect="1"/>
          </p:cNvPicPr>
          <p:nvPr/>
        </p:nvPicPr>
        <p:blipFill>
          <a:blip r:embed="rId5"/>
          <a:stretch>
            <a:fillRect/>
          </a:stretch>
        </p:blipFill>
        <p:spPr>
          <a:xfrm>
            <a:off x="8904312" y="1018847"/>
            <a:ext cx="3190875" cy="2943225"/>
          </a:xfrm>
          <a:prstGeom prst="rect">
            <a:avLst/>
          </a:prstGeom>
        </p:spPr>
      </p:pic>
      <p:sp>
        <p:nvSpPr>
          <p:cNvPr id="11" name="文本框 10"/>
          <p:cNvSpPr txBox="1"/>
          <p:nvPr/>
        </p:nvSpPr>
        <p:spPr>
          <a:xfrm>
            <a:off x="8057535" y="5579947"/>
            <a:ext cx="4134465" cy="369332"/>
          </a:xfrm>
          <a:prstGeom prst="rect">
            <a:avLst/>
          </a:prstGeom>
          <a:noFill/>
        </p:spPr>
        <p:txBody>
          <a:bodyPr wrap="none" rtlCol="0">
            <a:spAutoFit/>
          </a:bodyPr>
          <a:lstStyle/>
          <a:p>
            <a:r>
              <a:rPr lang="zh-CN" altLang="en-US" dirty="0"/>
              <a:t>以下算法均建立在圆心在</a:t>
            </a:r>
            <a:r>
              <a:rPr lang="zh-CN" altLang="en-US" i="1" dirty="0"/>
              <a:t>（</a:t>
            </a:r>
            <a:r>
              <a:rPr lang="en-US" altLang="zh-CN" i="1" dirty="0"/>
              <a:t>0</a:t>
            </a:r>
            <a:r>
              <a:rPr lang="zh-CN" altLang="en-US" i="1" dirty="0"/>
              <a:t>，</a:t>
            </a:r>
            <a:r>
              <a:rPr lang="en-US" altLang="zh-CN" i="1" dirty="0"/>
              <a:t>0</a:t>
            </a:r>
            <a:r>
              <a:rPr lang="zh-CN" altLang="en-US" i="1" dirty="0"/>
              <a:t>）</a:t>
            </a:r>
            <a:r>
              <a:rPr lang="zh-CN" altLang="en-US" dirty="0"/>
              <a:t>位置</a:t>
            </a:r>
          </a:p>
        </p:txBody>
      </p:sp>
    </p:spTree>
    <p:extLst>
      <p:ext uri="{BB962C8B-B14F-4D97-AF65-F5344CB8AC3E}">
        <p14:creationId xmlns:p14="http://schemas.microsoft.com/office/powerpoint/2010/main" val="2287897553"/>
      </p:ext>
    </p:extLst>
  </p:cSld>
  <p:clrMapOvr>
    <a:masterClrMapping/>
  </p:clrMapOvr>
  <mc:AlternateContent xmlns:mc="http://schemas.openxmlformats.org/markup-compatibility/2006" xmlns:p14="http://schemas.microsoft.com/office/powerpoint/2010/main">
    <mc:Choice Requires="p14">
      <p:transition spd="slow" p14:dur="2000" advTm="4376"/>
    </mc:Choice>
    <mc:Fallback xmlns="">
      <p:transition spd="slow" advTm="43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withEffect">
                                  <p:stCondLst>
                                    <p:cond delay="250"/>
                                  </p:stCondLst>
                                  <p:childTnLst>
                                    <p:set>
                                      <p:cBhvr>
                                        <p:cTn id="6" dur="1" fill="hold">
                                          <p:stCondLst>
                                            <p:cond delay="0"/>
                                          </p:stCondLst>
                                        </p:cTn>
                                        <p:tgtEl>
                                          <p:spTgt spid="47"/>
                                        </p:tgtEl>
                                        <p:attrNameLst>
                                          <p:attrName>style.visibility</p:attrName>
                                        </p:attrNameLst>
                                      </p:cBhvr>
                                      <p:to>
                                        <p:strVal val="visible"/>
                                      </p:to>
                                    </p:set>
                                    <p:anim calcmode="lin" valueType="num">
                                      <p:cBhvr additive="base">
                                        <p:cTn id="7" dur="500"/>
                                        <p:tgtEl>
                                          <p:spTgt spid="47"/>
                                        </p:tgtEl>
                                        <p:attrNameLst>
                                          <p:attrName>ppt_y</p:attrName>
                                        </p:attrNameLst>
                                      </p:cBhvr>
                                      <p:tavLst>
                                        <p:tav tm="0">
                                          <p:val>
                                            <p:strVal val="#ppt_y+#ppt_h*1.125000"/>
                                          </p:val>
                                        </p:tav>
                                        <p:tav tm="100000">
                                          <p:val>
                                            <p:strVal val="#ppt_y"/>
                                          </p:val>
                                        </p:tav>
                                      </p:tavLst>
                                    </p:anim>
                                    <p:animEffect transition="in" filter="wipe(up)">
                                      <p:cBhvr>
                                        <p:cTn id="8" dur="500"/>
                                        <p:tgtEl>
                                          <p:spTgt spid="47"/>
                                        </p:tgtEl>
                                      </p:cBhvr>
                                    </p:animEffect>
                                  </p:childTnLst>
                                </p:cTn>
                              </p:par>
                              <p:par>
                                <p:cTn id="9" presetID="53" presetClass="entr" presetSubtype="16" fill="hold" grpId="0" nodeType="withEffect">
                                  <p:stCondLst>
                                    <p:cond delay="250"/>
                                  </p:stCondLst>
                                  <p:childTnLst>
                                    <p:set>
                                      <p:cBhvr>
                                        <p:cTn id="10" dur="1" fill="hold">
                                          <p:stCondLst>
                                            <p:cond delay="0"/>
                                          </p:stCondLst>
                                        </p:cTn>
                                        <p:tgtEl>
                                          <p:spTgt spid="44"/>
                                        </p:tgtEl>
                                        <p:attrNameLst>
                                          <p:attrName>style.visibility</p:attrName>
                                        </p:attrNameLst>
                                      </p:cBhvr>
                                      <p:to>
                                        <p:strVal val="visible"/>
                                      </p:to>
                                    </p:set>
                                    <p:anim calcmode="lin" valueType="num">
                                      <p:cBhvr>
                                        <p:cTn id="11" dur="500" fill="hold"/>
                                        <p:tgtEl>
                                          <p:spTgt spid="44"/>
                                        </p:tgtEl>
                                        <p:attrNameLst>
                                          <p:attrName>ppt_w</p:attrName>
                                        </p:attrNameLst>
                                      </p:cBhvr>
                                      <p:tavLst>
                                        <p:tav tm="0">
                                          <p:val>
                                            <p:fltVal val="0"/>
                                          </p:val>
                                        </p:tav>
                                        <p:tav tm="100000">
                                          <p:val>
                                            <p:strVal val="#ppt_w"/>
                                          </p:val>
                                        </p:tav>
                                      </p:tavLst>
                                    </p:anim>
                                    <p:anim calcmode="lin" valueType="num">
                                      <p:cBhvr>
                                        <p:cTn id="12" dur="500" fill="hold"/>
                                        <p:tgtEl>
                                          <p:spTgt spid="44"/>
                                        </p:tgtEl>
                                        <p:attrNameLst>
                                          <p:attrName>ppt_h</p:attrName>
                                        </p:attrNameLst>
                                      </p:cBhvr>
                                      <p:tavLst>
                                        <p:tav tm="0">
                                          <p:val>
                                            <p:fltVal val="0"/>
                                          </p:val>
                                        </p:tav>
                                        <p:tav tm="100000">
                                          <p:val>
                                            <p:strVal val="#ppt_h"/>
                                          </p:val>
                                        </p:tav>
                                      </p:tavLst>
                                    </p:anim>
                                    <p:animEffect transition="in" filter="fade">
                                      <p:cBhvr>
                                        <p:cTn id="13" dur="500"/>
                                        <p:tgtEl>
                                          <p:spTgt spid="44"/>
                                        </p:tgtEl>
                                      </p:cBhvr>
                                    </p:animEffect>
                                  </p:childTnLst>
                                </p:cTn>
                              </p:par>
                              <p:par>
                                <p:cTn id="14" presetID="53" presetClass="entr" presetSubtype="16" fill="hold" grpId="0" nodeType="withEffect">
                                  <p:stCondLst>
                                    <p:cond delay="250"/>
                                  </p:stCondLst>
                                  <p:childTnLst>
                                    <p:set>
                                      <p:cBhvr>
                                        <p:cTn id="15" dur="1" fill="hold">
                                          <p:stCondLst>
                                            <p:cond delay="0"/>
                                          </p:stCondLst>
                                        </p:cTn>
                                        <p:tgtEl>
                                          <p:spTgt spid="46"/>
                                        </p:tgtEl>
                                        <p:attrNameLst>
                                          <p:attrName>style.visibility</p:attrName>
                                        </p:attrNameLst>
                                      </p:cBhvr>
                                      <p:to>
                                        <p:strVal val="visible"/>
                                      </p:to>
                                    </p:set>
                                    <p:anim calcmode="lin" valueType="num">
                                      <p:cBhvr>
                                        <p:cTn id="16" dur="500" fill="hold"/>
                                        <p:tgtEl>
                                          <p:spTgt spid="46"/>
                                        </p:tgtEl>
                                        <p:attrNameLst>
                                          <p:attrName>ppt_w</p:attrName>
                                        </p:attrNameLst>
                                      </p:cBhvr>
                                      <p:tavLst>
                                        <p:tav tm="0">
                                          <p:val>
                                            <p:fltVal val="0"/>
                                          </p:val>
                                        </p:tav>
                                        <p:tav tm="100000">
                                          <p:val>
                                            <p:strVal val="#ppt_w"/>
                                          </p:val>
                                        </p:tav>
                                      </p:tavLst>
                                    </p:anim>
                                    <p:anim calcmode="lin" valueType="num">
                                      <p:cBhvr>
                                        <p:cTn id="17" dur="500" fill="hold"/>
                                        <p:tgtEl>
                                          <p:spTgt spid="46"/>
                                        </p:tgtEl>
                                        <p:attrNameLst>
                                          <p:attrName>ppt_h</p:attrName>
                                        </p:attrNameLst>
                                      </p:cBhvr>
                                      <p:tavLst>
                                        <p:tav tm="0">
                                          <p:val>
                                            <p:fltVal val="0"/>
                                          </p:val>
                                        </p:tav>
                                        <p:tav tm="100000">
                                          <p:val>
                                            <p:strVal val="#ppt_h"/>
                                          </p:val>
                                        </p:tav>
                                      </p:tavLst>
                                    </p:anim>
                                    <p:animEffect transition="in" filter="fade">
                                      <p:cBhvr>
                                        <p:cTn id="18" dur="500"/>
                                        <p:tgtEl>
                                          <p:spTgt spid="46"/>
                                        </p:tgtEl>
                                      </p:cBhvr>
                                    </p:animEffect>
                                  </p:childTnLst>
                                </p:cTn>
                              </p:par>
                              <p:par>
                                <p:cTn id="19" presetID="53" presetClass="entr" presetSubtype="16" fill="hold" grpId="0" nodeType="withEffect">
                                  <p:stCondLst>
                                    <p:cond delay="250"/>
                                  </p:stCondLst>
                                  <p:childTnLst>
                                    <p:set>
                                      <p:cBhvr>
                                        <p:cTn id="20" dur="1" fill="hold">
                                          <p:stCondLst>
                                            <p:cond delay="0"/>
                                          </p:stCondLst>
                                        </p:cTn>
                                        <p:tgtEl>
                                          <p:spTgt spid="48"/>
                                        </p:tgtEl>
                                        <p:attrNameLst>
                                          <p:attrName>style.visibility</p:attrName>
                                        </p:attrNameLst>
                                      </p:cBhvr>
                                      <p:to>
                                        <p:strVal val="visible"/>
                                      </p:to>
                                    </p:set>
                                    <p:anim calcmode="lin" valueType="num">
                                      <p:cBhvr>
                                        <p:cTn id="21" dur="500" fill="hold"/>
                                        <p:tgtEl>
                                          <p:spTgt spid="48"/>
                                        </p:tgtEl>
                                        <p:attrNameLst>
                                          <p:attrName>ppt_w</p:attrName>
                                        </p:attrNameLst>
                                      </p:cBhvr>
                                      <p:tavLst>
                                        <p:tav tm="0">
                                          <p:val>
                                            <p:fltVal val="0"/>
                                          </p:val>
                                        </p:tav>
                                        <p:tav tm="100000">
                                          <p:val>
                                            <p:strVal val="#ppt_w"/>
                                          </p:val>
                                        </p:tav>
                                      </p:tavLst>
                                    </p:anim>
                                    <p:anim calcmode="lin" valueType="num">
                                      <p:cBhvr>
                                        <p:cTn id="22" dur="500" fill="hold"/>
                                        <p:tgtEl>
                                          <p:spTgt spid="48"/>
                                        </p:tgtEl>
                                        <p:attrNameLst>
                                          <p:attrName>ppt_h</p:attrName>
                                        </p:attrNameLst>
                                      </p:cBhvr>
                                      <p:tavLst>
                                        <p:tav tm="0">
                                          <p:val>
                                            <p:fltVal val="0"/>
                                          </p:val>
                                        </p:tav>
                                        <p:tav tm="100000">
                                          <p:val>
                                            <p:strVal val="#ppt_h"/>
                                          </p:val>
                                        </p:tav>
                                      </p:tavLst>
                                    </p:anim>
                                    <p:animEffect transition="in" filter="fade">
                                      <p:cBhvr>
                                        <p:cTn id="23"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44" grpId="0" animBg="1"/>
      <p:bldP spid="46" grpId="0" animBg="1"/>
      <p:bldP spid="48" grpId="0" animBg="1"/>
    </p:bld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0C913308-F349-4B6D-A68A-DD1791B4A57B}" type="slidenum">
              <a:rPr lang="zh-CN" altLang="en-US" smtClean="0">
                <a:cs typeface="+mn-ea"/>
                <a:sym typeface="+mn-lt"/>
              </a:rPr>
              <a:t>13</a:t>
            </a:fld>
            <a:endParaRPr lang="zh-CN" altLang="en-US">
              <a:cs typeface="+mn-ea"/>
              <a:sym typeface="+mn-lt"/>
            </a:endParaRPr>
          </a:p>
        </p:txBody>
      </p:sp>
      <p:sp>
        <p:nvSpPr>
          <p:cNvPr id="27" name="矩形 26"/>
          <p:cNvSpPr/>
          <p:nvPr/>
        </p:nvSpPr>
        <p:spPr>
          <a:xfrm flipV="1">
            <a:off x="-1" y="5949280"/>
            <a:ext cx="12192000" cy="90872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47" name="等腰三角形 46"/>
          <p:cNvSpPr>
            <a:spLocks noChangeAspect="1"/>
          </p:cNvSpPr>
          <p:nvPr/>
        </p:nvSpPr>
        <p:spPr>
          <a:xfrm rot="10800000" flipV="1">
            <a:off x="2710154" y="813207"/>
            <a:ext cx="555013" cy="478461"/>
          </a:xfrm>
          <a:prstGeom prst="triangle">
            <a:avLst/>
          </a:prstGeom>
          <a:solidFill>
            <a:schemeClr val="bg2"/>
          </a:solidFill>
          <a:ln w="12700" cap="flat" cmpd="sng" algn="ctr">
            <a:noFill/>
            <a:prstDash val="solid"/>
            <a:miter lim="800000"/>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43" name="矩形 42">
            <a:extLst>
              <a:ext uri="{FF2B5EF4-FFF2-40B4-BE49-F238E27FC236}">
                <a16:creationId xmlns:a16="http://schemas.microsoft.com/office/drawing/2014/main" id="{8995A4DF-2077-413E-B654-E74D3D990E46}"/>
              </a:ext>
            </a:extLst>
          </p:cNvPr>
          <p:cNvSpPr/>
          <p:nvPr/>
        </p:nvSpPr>
        <p:spPr>
          <a:xfrm>
            <a:off x="0" y="0"/>
            <a:ext cx="2207568" cy="9694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4" name="矩形 53">
            <a:extLst>
              <a:ext uri="{FF2B5EF4-FFF2-40B4-BE49-F238E27FC236}">
                <a16:creationId xmlns:a16="http://schemas.microsoft.com/office/drawing/2014/main" id="{5D41B696-CB2E-4E32-A72D-76D03BA7F728}"/>
              </a:ext>
            </a:extLst>
          </p:cNvPr>
          <p:cNvSpPr>
            <a:spLocks noChangeArrowheads="1"/>
          </p:cNvSpPr>
          <p:nvPr/>
        </p:nvSpPr>
        <p:spPr bwMode="auto">
          <a:xfrm>
            <a:off x="2204800" y="2345"/>
            <a:ext cx="3105183" cy="967071"/>
          </a:xfrm>
          <a:prstGeom prst="rect">
            <a:avLst/>
          </a:prstGeom>
          <a:solidFill>
            <a:schemeClr val="tx1"/>
          </a:solidFill>
          <a:ln w="9525">
            <a:solidFill>
              <a:schemeClr val="bg2"/>
            </a:solidFill>
            <a:miter lim="800000"/>
            <a:headEnd/>
            <a:tailEnd/>
          </a:ln>
          <a:effectLst>
            <a:outerShdw blurRad="50800" dist="38100" dir="5400000" algn="t" rotWithShape="0">
              <a:prstClr val="black">
                <a:alpha val="40000"/>
              </a:prstClr>
            </a:outerShdw>
          </a:effec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b="1" dirty="0">
                <a:solidFill>
                  <a:schemeClr val="bg2"/>
                </a:solidFill>
                <a:cs typeface="+mn-ea"/>
                <a:sym typeface="+mn-lt"/>
              </a:rPr>
              <a:t>图元扫描转换</a:t>
            </a:r>
            <a:endParaRPr lang="en-US" altLang="zh-CN" sz="2400" b="1" dirty="0">
              <a:solidFill>
                <a:schemeClr val="bg2"/>
              </a:solidFill>
              <a:cs typeface="+mn-ea"/>
              <a:sym typeface="+mn-lt"/>
            </a:endParaRPr>
          </a:p>
          <a:p>
            <a:pPr algn="ctr">
              <a:lnSpc>
                <a:spcPct val="100000"/>
              </a:lnSpc>
              <a:spcBef>
                <a:spcPct val="0"/>
              </a:spcBef>
              <a:buNone/>
            </a:pPr>
            <a:r>
              <a:rPr lang="zh-CN" altLang="en-US" sz="1800" dirty="0">
                <a:solidFill>
                  <a:schemeClr val="bg2"/>
                </a:solidFill>
                <a:cs typeface="+mn-ea"/>
                <a:sym typeface="+mn-lt"/>
              </a:rPr>
              <a:t>八方向对称性</a:t>
            </a:r>
            <a:endParaRPr lang="en-US" altLang="zh-CN" sz="1800" dirty="0">
              <a:solidFill>
                <a:schemeClr val="bg2"/>
              </a:solidFill>
              <a:cs typeface="+mn-ea"/>
              <a:sym typeface="+mn-lt"/>
            </a:endParaRPr>
          </a:p>
        </p:txBody>
      </p:sp>
      <p:sp>
        <p:nvSpPr>
          <p:cNvPr id="45" name="矩形 44">
            <a:extLst>
              <a:ext uri="{FF2B5EF4-FFF2-40B4-BE49-F238E27FC236}">
                <a16:creationId xmlns:a16="http://schemas.microsoft.com/office/drawing/2014/main" id="{889F1A32-5662-4EE8-BA10-77EE267B549F}"/>
              </a:ext>
            </a:extLst>
          </p:cNvPr>
          <p:cNvSpPr/>
          <p:nvPr/>
        </p:nvSpPr>
        <p:spPr>
          <a:xfrm>
            <a:off x="11629538" y="0"/>
            <a:ext cx="562461" cy="9694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6" name="矩形 53">
            <a:extLst>
              <a:ext uri="{FF2B5EF4-FFF2-40B4-BE49-F238E27FC236}">
                <a16:creationId xmlns:a16="http://schemas.microsoft.com/office/drawing/2014/main" id="{40178584-5061-4272-80CE-881845E211CD}"/>
              </a:ext>
            </a:extLst>
          </p:cNvPr>
          <p:cNvSpPr>
            <a:spLocks noChangeArrowheads="1"/>
          </p:cNvSpPr>
          <p:nvPr/>
        </p:nvSpPr>
        <p:spPr bwMode="auto">
          <a:xfrm>
            <a:off x="5326680" y="11426"/>
            <a:ext cx="3169762" cy="969418"/>
          </a:xfrm>
          <a:prstGeom prst="rect">
            <a:avLst/>
          </a:prstGeom>
          <a:solidFill>
            <a:schemeClr val="bg1">
              <a:lumMod val="25000"/>
              <a:lumOff val="75000"/>
            </a:schemeClr>
          </a:solidFill>
          <a:ln w="9525">
            <a:solidFill>
              <a:srgbClr val="EAEAEA"/>
            </a:solid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b="1" dirty="0">
                <a:solidFill>
                  <a:schemeClr val="bg2"/>
                </a:solidFill>
                <a:latin typeface="+mn-lt"/>
                <a:ea typeface="+mn-ea"/>
                <a:cs typeface="+mn-ea"/>
                <a:sym typeface="+mn-lt"/>
              </a:rPr>
              <a:t>填充</a:t>
            </a:r>
            <a:endParaRPr lang="en-US" altLang="zh-CN" sz="2400" b="1" dirty="0">
              <a:solidFill>
                <a:schemeClr val="bg2"/>
              </a:solidFill>
              <a:latin typeface="+mn-lt"/>
              <a:ea typeface="+mn-ea"/>
              <a:cs typeface="+mn-ea"/>
              <a:sym typeface="+mn-lt"/>
            </a:endParaRPr>
          </a:p>
        </p:txBody>
      </p:sp>
      <p:sp>
        <p:nvSpPr>
          <p:cNvPr id="48" name="矩形 53">
            <a:extLst>
              <a:ext uri="{FF2B5EF4-FFF2-40B4-BE49-F238E27FC236}">
                <a16:creationId xmlns:a16="http://schemas.microsoft.com/office/drawing/2014/main" id="{81444F2E-3BD5-480B-AB6B-FF559E5454C4}"/>
              </a:ext>
            </a:extLst>
          </p:cNvPr>
          <p:cNvSpPr>
            <a:spLocks noChangeArrowheads="1"/>
          </p:cNvSpPr>
          <p:nvPr/>
        </p:nvSpPr>
        <p:spPr bwMode="auto">
          <a:xfrm>
            <a:off x="8496442" y="-2"/>
            <a:ext cx="3133096" cy="969418"/>
          </a:xfrm>
          <a:prstGeom prst="rect">
            <a:avLst/>
          </a:prstGeom>
          <a:solidFill>
            <a:schemeClr val="bg1">
              <a:lumMod val="25000"/>
              <a:lumOff val="75000"/>
            </a:schemeClr>
          </a:solidFill>
          <a:ln w="9525">
            <a:solidFill>
              <a:srgbClr val="EAEAEA"/>
            </a:solid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400" b="1" dirty="0">
                <a:solidFill>
                  <a:schemeClr val="bg2"/>
                </a:solidFill>
                <a:latin typeface="+mn-lt"/>
                <a:ea typeface="+mn-ea"/>
                <a:cs typeface="+mn-ea"/>
                <a:sym typeface="+mn-lt"/>
              </a:rPr>
              <a:t>剪裁</a:t>
            </a:r>
            <a:endParaRPr lang="en-US" altLang="zh-CN" sz="2400" b="1" dirty="0">
              <a:solidFill>
                <a:schemeClr val="bg2"/>
              </a:solidFill>
              <a:latin typeface="+mn-lt"/>
              <a:ea typeface="+mn-ea"/>
              <a:cs typeface="+mn-ea"/>
              <a:sym typeface="+mn-lt"/>
            </a:endParaRPr>
          </a:p>
        </p:txBody>
      </p:sp>
      <p:sp>
        <p:nvSpPr>
          <p:cNvPr id="8" name="文本框 7"/>
          <p:cNvSpPr txBox="1">
            <a:spLocks noChangeArrowheads="1"/>
          </p:cNvSpPr>
          <p:nvPr/>
        </p:nvSpPr>
        <p:spPr bwMode="auto">
          <a:xfrm>
            <a:off x="132234" y="110680"/>
            <a:ext cx="1943100" cy="6463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fontAlgn="base">
              <a:lnSpc>
                <a:spcPct val="100000"/>
              </a:lnSpc>
              <a:spcBef>
                <a:spcPct val="0"/>
              </a:spcBef>
              <a:spcAft>
                <a:spcPct val="0"/>
              </a:spcAft>
              <a:buFontTx/>
              <a:buNone/>
            </a:pPr>
            <a:r>
              <a:rPr lang="zh-CN" altLang="en-US" sz="3600" b="1" dirty="0">
                <a:solidFill>
                  <a:prstClr val="white"/>
                </a:solidFill>
                <a:latin typeface="+mn-lt"/>
                <a:ea typeface="+mn-ea"/>
                <a:cs typeface="+mn-ea"/>
                <a:sym typeface="+mn-lt"/>
              </a:rPr>
              <a:t>目 录</a:t>
            </a:r>
          </a:p>
        </p:txBody>
      </p:sp>
      <p:pic>
        <p:nvPicPr>
          <p:cNvPr id="20" name="图片 19"/>
          <p:cNvPicPr>
            <a:picLocks noChangeAspect="1"/>
          </p:cNvPicPr>
          <p:nvPr/>
        </p:nvPicPr>
        <p:blipFill>
          <a:blip r:embed="rId3"/>
          <a:stretch>
            <a:fillRect/>
          </a:stretch>
        </p:blipFill>
        <p:spPr>
          <a:xfrm>
            <a:off x="7032104" y="1772816"/>
            <a:ext cx="4067175" cy="3105150"/>
          </a:xfrm>
          <a:prstGeom prst="rect">
            <a:avLst/>
          </a:prstGeom>
        </p:spPr>
      </p:pic>
      <p:sp>
        <p:nvSpPr>
          <p:cNvPr id="3" name="文本框 2"/>
          <p:cNvSpPr txBox="1"/>
          <p:nvPr/>
        </p:nvSpPr>
        <p:spPr>
          <a:xfrm>
            <a:off x="263352" y="1901317"/>
            <a:ext cx="6192688" cy="923330"/>
          </a:xfrm>
          <a:prstGeom prst="rect">
            <a:avLst/>
          </a:prstGeom>
          <a:noFill/>
        </p:spPr>
        <p:txBody>
          <a:bodyPr wrap="square" rtlCol="0">
            <a:spAutoFit/>
          </a:bodyPr>
          <a:lstStyle/>
          <a:p>
            <a:r>
              <a:rPr lang="zh-CN" altLang="en-US" dirty="0"/>
              <a:t>根据圆的多种对称性，若点（</a:t>
            </a:r>
            <a:r>
              <a:rPr lang="en-US" altLang="zh-CN" dirty="0"/>
              <a:t>x</a:t>
            </a:r>
            <a:r>
              <a:rPr lang="zh-CN" altLang="en-US" dirty="0"/>
              <a:t>，</a:t>
            </a:r>
            <a:r>
              <a:rPr lang="en-US" altLang="zh-CN" dirty="0"/>
              <a:t>y</a:t>
            </a:r>
            <a:r>
              <a:rPr lang="zh-CN" altLang="en-US" dirty="0"/>
              <a:t>）在圆上，</a:t>
            </a:r>
            <a:endParaRPr lang="en-US" altLang="zh-CN" dirty="0"/>
          </a:p>
          <a:p>
            <a:r>
              <a:rPr lang="zh-CN" altLang="en-US" dirty="0"/>
              <a:t>可知其他的七个在圆上的点。</a:t>
            </a:r>
            <a:endParaRPr lang="en-US" altLang="zh-CN" dirty="0"/>
          </a:p>
          <a:p>
            <a:r>
              <a:rPr lang="zh-CN" altLang="en-US" dirty="0"/>
              <a:t>为此我们只需计算</a:t>
            </a:r>
            <a:r>
              <a:rPr lang="en-US" altLang="zh-CN" dirty="0"/>
              <a:t>0°</a:t>
            </a:r>
            <a:r>
              <a:rPr lang="zh-CN" altLang="en-US" dirty="0"/>
              <a:t>到</a:t>
            </a:r>
            <a:r>
              <a:rPr lang="en-US" altLang="zh-CN" dirty="0"/>
              <a:t>45°</a:t>
            </a:r>
            <a:r>
              <a:rPr lang="zh-CN" altLang="en-US" dirty="0"/>
              <a:t>之间的一段圆弧就能得到整个圆。</a:t>
            </a:r>
          </a:p>
        </p:txBody>
      </p:sp>
    </p:spTree>
    <p:extLst>
      <p:ext uri="{BB962C8B-B14F-4D97-AF65-F5344CB8AC3E}">
        <p14:creationId xmlns:p14="http://schemas.microsoft.com/office/powerpoint/2010/main" val="1211389226"/>
      </p:ext>
    </p:extLst>
  </p:cSld>
  <p:clrMapOvr>
    <a:masterClrMapping/>
  </p:clrMapOvr>
  <mc:AlternateContent xmlns:mc="http://schemas.openxmlformats.org/markup-compatibility/2006" xmlns:p14="http://schemas.microsoft.com/office/powerpoint/2010/main">
    <mc:Choice Requires="p14">
      <p:transition spd="slow" p14:dur="2000" advTm="4376"/>
    </mc:Choice>
    <mc:Fallback xmlns="">
      <p:transition spd="slow" advTm="43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withEffect">
                                  <p:stCondLst>
                                    <p:cond delay="250"/>
                                  </p:stCondLst>
                                  <p:childTnLst>
                                    <p:set>
                                      <p:cBhvr>
                                        <p:cTn id="6" dur="1" fill="hold">
                                          <p:stCondLst>
                                            <p:cond delay="0"/>
                                          </p:stCondLst>
                                        </p:cTn>
                                        <p:tgtEl>
                                          <p:spTgt spid="47"/>
                                        </p:tgtEl>
                                        <p:attrNameLst>
                                          <p:attrName>style.visibility</p:attrName>
                                        </p:attrNameLst>
                                      </p:cBhvr>
                                      <p:to>
                                        <p:strVal val="visible"/>
                                      </p:to>
                                    </p:set>
                                    <p:anim calcmode="lin" valueType="num">
                                      <p:cBhvr additive="base">
                                        <p:cTn id="7" dur="500"/>
                                        <p:tgtEl>
                                          <p:spTgt spid="47"/>
                                        </p:tgtEl>
                                        <p:attrNameLst>
                                          <p:attrName>ppt_y</p:attrName>
                                        </p:attrNameLst>
                                      </p:cBhvr>
                                      <p:tavLst>
                                        <p:tav tm="0">
                                          <p:val>
                                            <p:strVal val="#ppt_y+#ppt_h*1.125000"/>
                                          </p:val>
                                        </p:tav>
                                        <p:tav tm="100000">
                                          <p:val>
                                            <p:strVal val="#ppt_y"/>
                                          </p:val>
                                        </p:tav>
                                      </p:tavLst>
                                    </p:anim>
                                    <p:animEffect transition="in" filter="wipe(up)">
                                      <p:cBhvr>
                                        <p:cTn id="8" dur="500"/>
                                        <p:tgtEl>
                                          <p:spTgt spid="47"/>
                                        </p:tgtEl>
                                      </p:cBhvr>
                                    </p:animEffect>
                                  </p:childTnLst>
                                </p:cTn>
                              </p:par>
                              <p:par>
                                <p:cTn id="9" presetID="53" presetClass="entr" presetSubtype="16" fill="hold" grpId="0" nodeType="withEffect">
                                  <p:stCondLst>
                                    <p:cond delay="250"/>
                                  </p:stCondLst>
                                  <p:childTnLst>
                                    <p:set>
                                      <p:cBhvr>
                                        <p:cTn id="10" dur="1" fill="hold">
                                          <p:stCondLst>
                                            <p:cond delay="0"/>
                                          </p:stCondLst>
                                        </p:cTn>
                                        <p:tgtEl>
                                          <p:spTgt spid="44"/>
                                        </p:tgtEl>
                                        <p:attrNameLst>
                                          <p:attrName>style.visibility</p:attrName>
                                        </p:attrNameLst>
                                      </p:cBhvr>
                                      <p:to>
                                        <p:strVal val="visible"/>
                                      </p:to>
                                    </p:set>
                                    <p:anim calcmode="lin" valueType="num">
                                      <p:cBhvr>
                                        <p:cTn id="11" dur="500" fill="hold"/>
                                        <p:tgtEl>
                                          <p:spTgt spid="44"/>
                                        </p:tgtEl>
                                        <p:attrNameLst>
                                          <p:attrName>ppt_w</p:attrName>
                                        </p:attrNameLst>
                                      </p:cBhvr>
                                      <p:tavLst>
                                        <p:tav tm="0">
                                          <p:val>
                                            <p:fltVal val="0"/>
                                          </p:val>
                                        </p:tav>
                                        <p:tav tm="100000">
                                          <p:val>
                                            <p:strVal val="#ppt_w"/>
                                          </p:val>
                                        </p:tav>
                                      </p:tavLst>
                                    </p:anim>
                                    <p:anim calcmode="lin" valueType="num">
                                      <p:cBhvr>
                                        <p:cTn id="12" dur="500" fill="hold"/>
                                        <p:tgtEl>
                                          <p:spTgt spid="44"/>
                                        </p:tgtEl>
                                        <p:attrNameLst>
                                          <p:attrName>ppt_h</p:attrName>
                                        </p:attrNameLst>
                                      </p:cBhvr>
                                      <p:tavLst>
                                        <p:tav tm="0">
                                          <p:val>
                                            <p:fltVal val="0"/>
                                          </p:val>
                                        </p:tav>
                                        <p:tav tm="100000">
                                          <p:val>
                                            <p:strVal val="#ppt_h"/>
                                          </p:val>
                                        </p:tav>
                                      </p:tavLst>
                                    </p:anim>
                                    <p:animEffect transition="in" filter="fade">
                                      <p:cBhvr>
                                        <p:cTn id="13" dur="500"/>
                                        <p:tgtEl>
                                          <p:spTgt spid="44"/>
                                        </p:tgtEl>
                                      </p:cBhvr>
                                    </p:animEffect>
                                  </p:childTnLst>
                                </p:cTn>
                              </p:par>
                              <p:par>
                                <p:cTn id="14" presetID="53" presetClass="entr" presetSubtype="16" fill="hold" grpId="0" nodeType="withEffect">
                                  <p:stCondLst>
                                    <p:cond delay="250"/>
                                  </p:stCondLst>
                                  <p:childTnLst>
                                    <p:set>
                                      <p:cBhvr>
                                        <p:cTn id="15" dur="1" fill="hold">
                                          <p:stCondLst>
                                            <p:cond delay="0"/>
                                          </p:stCondLst>
                                        </p:cTn>
                                        <p:tgtEl>
                                          <p:spTgt spid="46"/>
                                        </p:tgtEl>
                                        <p:attrNameLst>
                                          <p:attrName>style.visibility</p:attrName>
                                        </p:attrNameLst>
                                      </p:cBhvr>
                                      <p:to>
                                        <p:strVal val="visible"/>
                                      </p:to>
                                    </p:set>
                                    <p:anim calcmode="lin" valueType="num">
                                      <p:cBhvr>
                                        <p:cTn id="16" dur="500" fill="hold"/>
                                        <p:tgtEl>
                                          <p:spTgt spid="46"/>
                                        </p:tgtEl>
                                        <p:attrNameLst>
                                          <p:attrName>ppt_w</p:attrName>
                                        </p:attrNameLst>
                                      </p:cBhvr>
                                      <p:tavLst>
                                        <p:tav tm="0">
                                          <p:val>
                                            <p:fltVal val="0"/>
                                          </p:val>
                                        </p:tav>
                                        <p:tav tm="100000">
                                          <p:val>
                                            <p:strVal val="#ppt_w"/>
                                          </p:val>
                                        </p:tav>
                                      </p:tavLst>
                                    </p:anim>
                                    <p:anim calcmode="lin" valueType="num">
                                      <p:cBhvr>
                                        <p:cTn id="17" dur="500" fill="hold"/>
                                        <p:tgtEl>
                                          <p:spTgt spid="46"/>
                                        </p:tgtEl>
                                        <p:attrNameLst>
                                          <p:attrName>ppt_h</p:attrName>
                                        </p:attrNameLst>
                                      </p:cBhvr>
                                      <p:tavLst>
                                        <p:tav tm="0">
                                          <p:val>
                                            <p:fltVal val="0"/>
                                          </p:val>
                                        </p:tav>
                                        <p:tav tm="100000">
                                          <p:val>
                                            <p:strVal val="#ppt_h"/>
                                          </p:val>
                                        </p:tav>
                                      </p:tavLst>
                                    </p:anim>
                                    <p:animEffect transition="in" filter="fade">
                                      <p:cBhvr>
                                        <p:cTn id="18" dur="500"/>
                                        <p:tgtEl>
                                          <p:spTgt spid="46"/>
                                        </p:tgtEl>
                                      </p:cBhvr>
                                    </p:animEffect>
                                  </p:childTnLst>
                                </p:cTn>
                              </p:par>
                              <p:par>
                                <p:cTn id="19" presetID="53" presetClass="entr" presetSubtype="16" fill="hold" grpId="0" nodeType="withEffect">
                                  <p:stCondLst>
                                    <p:cond delay="250"/>
                                  </p:stCondLst>
                                  <p:childTnLst>
                                    <p:set>
                                      <p:cBhvr>
                                        <p:cTn id="20" dur="1" fill="hold">
                                          <p:stCondLst>
                                            <p:cond delay="0"/>
                                          </p:stCondLst>
                                        </p:cTn>
                                        <p:tgtEl>
                                          <p:spTgt spid="48"/>
                                        </p:tgtEl>
                                        <p:attrNameLst>
                                          <p:attrName>style.visibility</p:attrName>
                                        </p:attrNameLst>
                                      </p:cBhvr>
                                      <p:to>
                                        <p:strVal val="visible"/>
                                      </p:to>
                                    </p:set>
                                    <p:anim calcmode="lin" valueType="num">
                                      <p:cBhvr>
                                        <p:cTn id="21" dur="500" fill="hold"/>
                                        <p:tgtEl>
                                          <p:spTgt spid="48"/>
                                        </p:tgtEl>
                                        <p:attrNameLst>
                                          <p:attrName>ppt_w</p:attrName>
                                        </p:attrNameLst>
                                      </p:cBhvr>
                                      <p:tavLst>
                                        <p:tav tm="0">
                                          <p:val>
                                            <p:fltVal val="0"/>
                                          </p:val>
                                        </p:tav>
                                        <p:tav tm="100000">
                                          <p:val>
                                            <p:strVal val="#ppt_w"/>
                                          </p:val>
                                        </p:tav>
                                      </p:tavLst>
                                    </p:anim>
                                    <p:anim calcmode="lin" valueType="num">
                                      <p:cBhvr>
                                        <p:cTn id="22" dur="500" fill="hold"/>
                                        <p:tgtEl>
                                          <p:spTgt spid="48"/>
                                        </p:tgtEl>
                                        <p:attrNameLst>
                                          <p:attrName>ppt_h</p:attrName>
                                        </p:attrNameLst>
                                      </p:cBhvr>
                                      <p:tavLst>
                                        <p:tav tm="0">
                                          <p:val>
                                            <p:fltVal val="0"/>
                                          </p:val>
                                        </p:tav>
                                        <p:tav tm="100000">
                                          <p:val>
                                            <p:strVal val="#ppt_h"/>
                                          </p:val>
                                        </p:tav>
                                      </p:tavLst>
                                    </p:anim>
                                    <p:animEffect transition="in" filter="fade">
                                      <p:cBhvr>
                                        <p:cTn id="23"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44" grpId="0" animBg="1"/>
      <p:bldP spid="46" grpId="0" animBg="1"/>
      <p:bldP spid="48" grpId="0" animBg="1"/>
    </p:bld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0C913308-F349-4B6D-A68A-DD1791B4A57B}" type="slidenum">
              <a:rPr lang="zh-CN" altLang="en-US" smtClean="0">
                <a:cs typeface="+mn-ea"/>
                <a:sym typeface="+mn-lt"/>
              </a:rPr>
              <a:t>14</a:t>
            </a:fld>
            <a:endParaRPr lang="zh-CN" altLang="en-US">
              <a:cs typeface="+mn-ea"/>
              <a:sym typeface="+mn-lt"/>
            </a:endParaRPr>
          </a:p>
        </p:txBody>
      </p:sp>
      <p:sp>
        <p:nvSpPr>
          <p:cNvPr id="27" name="矩形 26"/>
          <p:cNvSpPr/>
          <p:nvPr/>
        </p:nvSpPr>
        <p:spPr>
          <a:xfrm flipV="1">
            <a:off x="-1" y="5949280"/>
            <a:ext cx="12192000" cy="90872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47" name="等腰三角形 46"/>
          <p:cNvSpPr>
            <a:spLocks noChangeAspect="1"/>
          </p:cNvSpPr>
          <p:nvPr/>
        </p:nvSpPr>
        <p:spPr>
          <a:xfrm rot="10800000" flipV="1">
            <a:off x="2710154" y="813207"/>
            <a:ext cx="555013" cy="478461"/>
          </a:xfrm>
          <a:prstGeom prst="triangle">
            <a:avLst/>
          </a:prstGeom>
          <a:solidFill>
            <a:schemeClr val="bg2"/>
          </a:solidFill>
          <a:ln w="12700" cap="flat" cmpd="sng" algn="ctr">
            <a:noFill/>
            <a:prstDash val="solid"/>
            <a:miter lim="800000"/>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43" name="矩形 42">
            <a:extLst>
              <a:ext uri="{FF2B5EF4-FFF2-40B4-BE49-F238E27FC236}">
                <a16:creationId xmlns:a16="http://schemas.microsoft.com/office/drawing/2014/main" id="{8995A4DF-2077-413E-B654-E74D3D990E46}"/>
              </a:ext>
            </a:extLst>
          </p:cNvPr>
          <p:cNvSpPr/>
          <p:nvPr/>
        </p:nvSpPr>
        <p:spPr>
          <a:xfrm>
            <a:off x="0" y="0"/>
            <a:ext cx="2207568" cy="9694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4" name="矩形 53">
            <a:extLst>
              <a:ext uri="{FF2B5EF4-FFF2-40B4-BE49-F238E27FC236}">
                <a16:creationId xmlns:a16="http://schemas.microsoft.com/office/drawing/2014/main" id="{5D41B696-CB2E-4E32-A72D-76D03BA7F728}"/>
              </a:ext>
            </a:extLst>
          </p:cNvPr>
          <p:cNvSpPr>
            <a:spLocks noChangeArrowheads="1"/>
          </p:cNvSpPr>
          <p:nvPr/>
        </p:nvSpPr>
        <p:spPr bwMode="auto">
          <a:xfrm>
            <a:off x="2204800" y="2345"/>
            <a:ext cx="3105183" cy="967071"/>
          </a:xfrm>
          <a:prstGeom prst="rect">
            <a:avLst/>
          </a:prstGeom>
          <a:solidFill>
            <a:schemeClr val="tx1"/>
          </a:solidFill>
          <a:ln w="9525">
            <a:solidFill>
              <a:schemeClr val="bg2"/>
            </a:solidFill>
            <a:miter lim="800000"/>
            <a:headEnd/>
            <a:tailEnd/>
          </a:ln>
          <a:effectLst>
            <a:outerShdw blurRad="50800" dist="38100" dir="5400000" algn="t" rotWithShape="0">
              <a:prstClr val="black">
                <a:alpha val="40000"/>
              </a:prstClr>
            </a:outerShdw>
          </a:effec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b="1" dirty="0">
                <a:solidFill>
                  <a:schemeClr val="bg2"/>
                </a:solidFill>
                <a:cs typeface="+mn-ea"/>
                <a:sym typeface="+mn-lt"/>
              </a:rPr>
              <a:t>图元扫描转换</a:t>
            </a:r>
            <a:endParaRPr lang="en-US" altLang="zh-CN" sz="2400" b="1" dirty="0">
              <a:solidFill>
                <a:schemeClr val="bg2"/>
              </a:solidFill>
              <a:cs typeface="+mn-ea"/>
              <a:sym typeface="+mn-lt"/>
            </a:endParaRPr>
          </a:p>
          <a:p>
            <a:pPr algn="ctr">
              <a:lnSpc>
                <a:spcPct val="100000"/>
              </a:lnSpc>
              <a:spcBef>
                <a:spcPct val="0"/>
              </a:spcBef>
              <a:buNone/>
            </a:pPr>
            <a:r>
              <a:rPr lang="zh-CN" altLang="en-US" sz="1800" dirty="0">
                <a:solidFill>
                  <a:schemeClr val="bg2"/>
                </a:solidFill>
                <a:cs typeface="+mn-ea"/>
                <a:sym typeface="+mn-lt"/>
              </a:rPr>
              <a:t>中点圆算法</a:t>
            </a:r>
            <a:endParaRPr lang="en-US" altLang="zh-CN" sz="1800" dirty="0">
              <a:solidFill>
                <a:schemeClr val="bg2"/>
              </a:solidFill>
              <a:cs typeface="+mn-ea"/>
              <a:sym typeface="+mn-lt"/>
            </a:endParaRPr>
          </a:p>
        </p:txBody>
      </p:sp>
      <p:sp>
        <p:nvSpPr>
          <p:cNvPr id="45" name="矩形 44">
            <a:extLst>
              <a:ext uri="{FF2B5EF4-FFF2-40B4-BE49-F238E27FC236}">
                <a16:creationId xmlns:a16="http://schemas.microsoft.com/office/drawing/2014/main" id="{889F1A32-5662-4EE8-BA10-77EE267B549F}"/>
              </a:ext>
            </a:extLst>
          </p:cNvPr>
          <p:cNvSpPr/>
          <p:nvPr/>
        </p:nvSpPr>
        <p:spPr>
          <a:xfrm>
            <a:off x="11629538" y="0"/>
            <a:ext cx="562461" cy="9694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6" name="矩形 53">
            <a:extLst>
              <a:ext uri="{FF2B5EF4-FFF2-40B4-BE49-F238E27FC236}">
                <a16:creationId xmlns:a16="http://schemas.microsoft.com/office/drawing/2014/main" id="{40178584-5061-4272-80CE-881845E211CD}"/>
              </a:ext>
            </a:extLst>
          </p:cNvPr>
          <p:cNvSpPr>
            <a:spLocks noChangeArrowheads="1"/>
          </p:cNvSpPr>
          <p:nvPr/>
        </p:nvSpPr>
        <p:spPr bwMode="auto">
          <a:xfrm>
            <a:off x="5326680" y="11426"/>
            <a:ext cx="3169762" cy="969418"/>
          </a:xfrm>
          <a:prstGeom prst="rect">
            <a:avLst/>
          </a:prstGeom>
          <a:solidFill>
            <a:schemeClr val="bg1">
              <a:lumMod val="25000"/>
              <a:lumOff val="75000"/>
            </a:schemeClr>
          </a:solidFill>
          <a:ln w="9525">
            <a:solidFill>
              <a:srgbClr val="EAEAEA"/>
            </a:solid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b="1" dirty="0">
                <a:solidFill>
                  <a:schemeClr val="bg2"/>
                </a:solidFill>
                <a:latin typeface="+mn-lt"/>
                <a:ea typeface="+mn-ea"/>
                <a:cs typeface="+mn-ea"/>
                <a:sym typeface="+mn-lt"/>
              </a:rPr>
              <a:t>填充</a:t>
            </a:r>
            <a:endParaRPr lang="en-US" altLang="zh-CN" sz="2400" b="1" dirty="0">
              <a:solidFill>
                <a:schemeClr val="bg2"/>
              </a:solidFill>
              <a:latin typeface="+mn-lt"/>
              <a:ea typeface="+mn-ea"/>
              <a:cs typeface="+mn-ea"/>
              <a:sym typeface="+mn-lt"/>
            </a:endParaRPr>
          </a:p>
        </p:txBody>
      </p:sp>
      <p:sp>
        <p:nvSpPr>
          <p:cNvPr id="48" name="矩形 53">
            <a:extLst>
              <a:ext uri="{FF2B5EF4-FFF2-40B4-BE49-F238E27FC236}">
                <a16:creationId xmlns:a16="http://schemas.microsoft.com/office/drawing/2014/main" id="{81444F2E-3BD5-480B-AB6B-FF559E5454C4}"/>
              </a:ext>
            </a:extLst>
          </p:cNvPr>
          <p:cNvSpPr>
            <a:spLocks noChangeArrowheads="1"/>
          </p:cNvSpPr>
          <p:nvPr/>
        </p:nvSpPr>
        <p:spPr bwMode="auto">
          <a:xfrm>
            <a:off x="8496442" y="-2"/>
            <a:ext cx="3133096" cy="969418"/>
          </a:xfrm>
          <a:prstGeom prst="rect">
            <a:avLst/>
          </a:prstGeom>
          <a:solidFill>
            <a:schemeClr val="bg1">
              <a:lumMod val="25000"/>
              <a:lumOff val="75000"/>
            </a:schemeClr>
          </a:solidFill>
          <a:ln w="9525">
            <a:solidFill>
              <a:srgbClr val="EAEAEA"/>
            </a:solid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400" b="1" dirty="0">
                <a:solidFill>
                  <a:schemeClr val="bg2"/>
                </a:solidFill>
                <a:latin typeface="+mn-lt"/>
                <a:ea typeface="+mn-ea"/>
                <a:cs typeface="+mn-ea"/>
                <a:sym typeface="+mn-lt"/>
              </a:rPr>
              <a:t>剪裁</a:t>
            </a:r>
            <a:endParaRPr lang="en-US" altLang="zh-CN" sz="2400" b="1" dirty="0">
              <a:solidFill>
                <a:schemeClr val="bg2"/>
              </a:solidFill>
              <a:latin typeface="+mn-lt"/>
              <a:ea typeface="+mn-ea"/>
              <a:cs typeface="+mn-ea"/>
              <a:sym typeface="+mn-lt"/>
            </a:endParaRPr>
          </a:p>
        </p:txBody>
      </p:sp>
      <p:sp>
        <p:nvSpPr>
          <p:cNvPr id="8" name="文本框 7"/>
          <p:cNvSpPr txBox="1">
            <a:spLocks noChangeArrowheads="1"/>
          </p:cNvSpPr>
          <p:nvPr/>
        </p:nvSpPr>
        <p:spPr bwMode="auto">
          <a:xfrm>
            <a:off x="132234" y="110680"/>
            <a:ext cx="1943100" cy="6463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fontAlgn="base">
              <a:lnSpc>
                <a:spcPct val="100000"/>
              </a:lnSpc>
              <a:spcBef>
                <a:spcPct val="0"/>
              </a:spcBef>
              <a:spcAft>
                <a:spcPct val="0"/>
              </a:spcAft>
              <a:buFontTx/>
              <a:buNone/>
            </a:pPr>
            <a:r>
              <a:rPr lang="zh-CN" altLang="en-US" sz="3600" b="1" dirty="0">
                <a:solidFill>
                  <a:prstClr val="white"/>
                </a:solidFill>
                <a:latin typeface="+mn-lt"/>
                <a:ea typeface="+mn-ea"/>
                <a:cs typeface="+mn-ea"/>
                <a:sym typeface="+mn-lt"/>
              </a:rPr>
              <a:t>目 录</a:t>
            </a:r>
          </a:p>
        </p:txBody>
      </p:sp>
      <p:sp>
        <p:nvSpPr>
          <p:cNvPr id="4" name="文本框 3"/>
          <p:cNvSpPr txBox="1"/>
          <p:nvPr/>
        </p:nvSpPr>
        <p:spPr>
          <a:xfrm>
            <a:off x="191344" y="1291668"/>
            <a:ext cx="6984776" cy="369332"/>
          </a:xfrm>
          <a:prstGeom prst="rect">
            <a:avLst/>
          </a:prstGeom>
          <a:noFill/>
        </p:spPr>
        <p:txBody>
          <a:bodyPr wrap="square" rtlCol="0">
            <a:spAutoFit/>
          </a:bodyPr>
          <a:lstStyle/>
          <a:p>
            <a:r>
              <a:rPr lang="en-US" altLang="zh-CN" dirty="0" err="1"/>
              <a:t>Bersenham</a:t>
            </a:r>
            <a:r>
              <a:rPr lang="en-US" altLang="zh-CN" dirty="0"/>
              <a:t>  </a:t>
            </a:r>
            <a:r>
              <a:rPr lang="zh-CN" altLang="en-US" dirty="0"/>
              <a:t>增量圆生成器，使用中心准则推导出一个类似的算法。</a:t>
            </a:r>
          </a:p>
        </p:txBody>
      </p:sp>
      <mc:AlternateContent xmlns:mc="http://schemas.openxmlformats.org/markup-compatibility/2006" xmlns:a14="http://schemas.microsoft.com/office/drawing/2010/main">
        <mc:Choice Requires="a14">
          <p:sp>
            <p:nvSpPr>
              <p:cNvPr id="5" name="文本框 4"/>
              <p:cNvSpPr txBox="1"/>
              <p:nvPr/>
            </p:nvSpPr>
            <p:spPr>
              <a:xfrm>
                <a:off x="191344" y="2147695"/>
                <a:ext cx="4752528" cy="673326"/>
              </a:xfrm>
              <a:prstGeom prst="rect">
                <a:avLst/>
              </a:prstGeom>
              <a:noFill/>
            </p:spPr>
            <p:txBody>
              <a:bodyPr wrap="square" rtlCol="0">
                <a:spAutoFit/>
              </a:bodyPr>
              <a:lstStyle/>
              <a:p>
                <a:r>
                  <a:rPr lang="zh-CN" altLang="en-US" dirty="0"/>
                  <a:t>我们只考虑角度为</a:t>
                </a:r>
                <a:r>
                  <a:rPr lang="en-US" altLang="zh-CN" dirty="0"/>
                  <a:t>45°</a:t>
                </a:r>
                <a:r>
                  <a:rPr lang="zh-CN" altLang="en-US" dirty="0"/>
                  <a:t>的一段圆弧，即从</a:t>
                </a:r>
                <a:r>
                  <a:rPr lang="en-US" altLang="zh-CN" dirty="0">
                    <a:latin typeface="Cambria Math" panose="02040503050406030204" pitchFamily="18" charset="0"/>
                  </a:rPr>
                  <a:t>x=0</a:t>
                </a:r>
                <a:r>
                  <a:rPr lang="zh-CN" altLang="en-US" dirty="0"/>
                  <a:t>到</a:t>
                </a:r>
                <a:r>
                  <a:rPr lang="en-US" altLang="zh-CN" dirty="0">
                    <a:latin typeface="Cambria Math" panose="02040503050406030204" pitchFamily="18" charset="0"/>
                  </a:rPr>
                  <a:t>x=y=R</a:t>
                </a:r>
                <a14:m>
                  <m:oMath xmlns:m="http://schemas.openxmlformats.org/officeDocument/2006/math">
                    <m:rad>
                      <m:radPr>
                        <m:degHide m:val="on"/>
                        <m:ctrlPr>
                          <a:rPr lang="zh-CN" altLang="en-US" i="1" dirty="0" smtClean="0">
                            <a:latin typeface="Cambria Math" panose="02040503050406030204" pitchFamily="18" charset="0"/>
                          </a:rPr>
                        </m:ctrlPr>
                      </m:radPr>
                      <m:deg/>
                      <m:e>
                        <m:r>
                          <a:rPr lang="zh-CN" altLang="en-US" dirty="0" smtClean="0">
                            <a:latin typeface="Cambria Math" panose="02040503050406030204" pitchFamily="18" charset="0"/>
                          </a:rPr>
                          <m:t>2</m:t>
                        </m:r>
                      </m:e>
                    </m:rad>
                  </m:oMath>
                </a14:m>
                <a:r>
                  <a:rPr lang="zh-CN" altLang="en-US" dirty="0"/>
                  <a:t>的第二个</a:t>
                </a:r>
                <a:r>
                  <a:rPr lang="en-US" altLang="zh-CN" dirty="0"/>
                  <a:t>1/8</a:t>
                </a:r>
                <a:r>
                  <a:rPr lang="zh-CN" altLang="en-US" dirty="0"/>
                  <a:t>圆。</a:t>
                </a:r>
              </a:p>
            </p:txBody>
          </p:sp>
        </mc:Choice>
        <mc:Fallback xmlns="">
          <p:sp>
            <p:nvSpPr>
              <p:cNvPr id="5" name="文本框 4"/>
              <p:cNvSpPr txBox="1">
                <a:spLocks noRot="1" noChangeAspect="1" noMove="1" noResize="1" noEditPoints="1" noAdjustHandles="1" noChangeArrowheads="1" noChangeShapeType="1" noTextEdit="1"/>
              </p:cNvSpPr>
              <p:nvPr/>
            </p:nvSpPr>
            <p:spPr>
              <a:xfrm>
                <a:off x="191344" y="2147695"/>
                <a:ext cx="4752528" cy="673326"/>
              </a:xfrm>
              <a:prstGeom prst="rect">
                <a:avLst/>
              </a:prstGeom>
              <a:blipFill>
                <a:blip r:embed="rId3"/>
                <a:stretch>
                  <a:fillRect l="-1026" t="-5405" b="-13514"/>
                </a:stretch>
              </a:blipFill>
            </p:spPr>
            <p:txBody>
              <a:bodyPr/>
              <a:lstStyle/>
              <a:p>
                <a:r>
                  <a:rPr lang="zh-CN" altLang="en-US">
                    <a:noFill/>
                  </a:rPr>
                  <a:t> </a:t>
                </a:r>
              </a:p>
            </p:txBody>
          </p:sp>
        </mc:Fallback>
      </mc:AlternateContent>
      <p:sp>
        <p:nvSpPr>
          <p:cNvPr id="6" name="文本框 5"/>
          <p:cNvSpPr txBox="1"/>
          <p:nvPr/>
        </p:nvSpPr>
        <p:spPr>
          <a:xfrm>
            <a:off x="191344" y="3307717"/>
            <a:ext cx="5032147" cy="646331"/>
          </a:xfrm>
          <a:prstGeom prst="rect">
            <a:avLst/>
          </a:prstGeom>
          <a:noFill/>
        </p:spPr>
        <p:txBody>
          <a:bodyPr wrap="none" rtlCol="0">
            <a:spAutoFit/>
          </a:bodyPr>
          <a:lstStyle/>
          <a:p>
            <a:r>
              <a:rPr lang="zh-CN" altLang="en-US" dirty="0"/>
              <a:t>方法：在两个像素的中点处给出一个评估函数，</a:t>
            </a:r>
            <a:endParaRPr lang="en-US" altLang="zh-CN" dirty="0"/>
          </a:p>
          <a:p>
            <a:r>
              <a:rPr lang="zh-CN" altLang="en-US" dirty="0"/>
              <a:t>选择更接近于圆的</a:t>
            </a:r>
            <a:r>
              <a:rPr lang="en-US" altLang="zh-CN" dirty="0"/>
              <a:t>S,SE</a:t>
            </a:r>
            <a:r>
              <a:rPr lang="zh-CN" altLang="en-US" dirty="0"/>
              <a:t>作选择。</a:t>
            </a:r>
          </a:p>
        </p:txBody>
      </p:sp>
      <p:pic>
        <p:nvPicPr>
          <p:cNvPr id="7" name="图片 6"/>
          <p:cNvPicPr>
            <a:picLocks noChangeAspect="1"/>
          </p:cNvPicPr>
          <p:nvPr/>
        </p:nvPicPr>
        <p:blipFill>
          <a:blip r:embed="rId4"/>
          <a:stretch>
            <a:fillRect/>
          </a:stretch>
        </p:blipFill>
        <p:spPr>
          <a:xfrm>
            <a:off x="7329736" y="1222247"/>
            <a:ext cx="4730388" cy="3833095"/>
          </a:xfrm>
          <a:prstGeom prst="rect">
            <a:avLst/>
          </a:prstGeom>
        </p:spPr>
      </p:pic>
      <mc:AlternateContent xmlns:mc="http://schemas.openxmlformats.org/markup-compatibility/2006" xmlns:a14="http://schemas.microsoft.com/office/drawing/2010/main">
        <mc:Choice Requires="a14">
          <p:sp>
            <p:nvSpPr>
              <p:cNvPr id="10" name="文本框 9"/>
              <p:cNvSpPr txBox="1"/>
              <p:nvPr/>
            </p:nvSpPr>
            <p:spPr>
              <a:xfrm>
                <a:off x="1280401" y="4074501"/>
                <a:ext cx="5601716" cy="1754326"/>
              </a:xfrm>
              <a:prstGeom prst="rect">
                <a:avLst/>
              </a:prstGeom>
              <a:noFill/>
            </p:spPr>
            <p:txBody>
              <a:bodyPr wrap="square" rtlCol="0">
                <a:spAutoFit/>
              </a:bodyPr>
              <a:lstStyle/>
              <a:p>
                <a:pPr marL="342900" indent="-342900">
                  <a:buFont typeface="+mj-lt"/>
                  <a:buAutoNum type="alphaLcParenR"/>
                </a:pPr>
                <a14:m>
                  <m:oMath xmlns:m="http://schemas.openxmlformats.org/officeDocument/2006/math">
                    <m:r>
                      <a:rPr lang="zh-CN" altLang="en-US" i="1" smtClean="0">
                        <a:latin typeface="Cambria Math" panose="02040503050406030204" pitchFamily="18" charset="0"/>
                      </a:rPr>
                      <m:t>𝐹</m:t>
                    </m:r>
                    <m:d>
                      <m:dPr>
                        <m:ctrlPr>
                          <a:rPr lang="zh-CN" altLang="en-US" i="1">
                            <a:latin typeface="Cambria Math" panose="02040503050406030204" pitchFamily="18" charset="0"/>
                          </a:rPr>
                        </m:ctrlPr>
                      </m:dPr>
                      <m:e>
                        <m:r>
                          <a:rPr lang="zh-CN" altLang="en-US" i="1">
                            <a:latin typeface="Cambria Math" panose="02040503050406030204" pitchFamily="18" charset="0"/>
                          </a:rPr>
                          <m:t>𝑥</m:t>
                        </m:r>
                        <m:r>
                          <a:rPr lang="zh-CN" altLang="en-US" i="0">
                            <a:latin typeface="Cambria Math" panose="02040503050406030204" pitchFamily="18" charset="0"/>
                          </a:rPr>
                          <m:t>,</m:t>
                        </m:r>
                        <m:r>
                          <a:rPr lang="zh-CN" altLang="en-US" i="1">
                            <a:latin typeface="Cambria Math" panose="02040503050406030204" pitchFamily="18" charset="0"/>
                          </a:rPr>
                          <m:t>𝑦</m:t>
                        </m:r>
                      </m:e>
                    </m:d>
                    <m:r>
                      <a:rPr lang="zh-CN" altLang="en-US" i="0">
                        <a:latin typeface="Cambria Math" panose="02040503050406030204" pitchFamily="18" charset="0"/>
                      </a:rPr>
                      <m:t>=</m:t>
                    </m:r>
                    <m:sSup>
                      <m:sSupPr>
                        <m:ctrlPr>
                          <a:rPr lang="zh-CN" altLang="en-US" i="1">
                            <a:latin typeface="Cambria Math" panose="02040503050406030204" pitchFamily="18" charset="0"/>
                          </a:rPr>
                        </m:ctrlPr>
                      </m:sSupPr>
                      <m:e>
                        <m:r>
                          <a:rPr lang="zh-CN" altLang="en-US" i="1">
                            <a:latin typeface="Cambria Math" panose="02040503050406030204" pitchFamily="18" charset="0"/>
                          </a:rPr>
                          <m:t>𝑥</m:t>
                        </m:r>
                      </m:e>
                      <m:sup>
                        <m:r>
                          <a:rPr lang="zh-CN" altLang="en-US" i="1">
                            <a:latin typeface="Cambria Math" panose="02040503050406030204" pitchFamily="18" charset="0"/>
                          </a:rPr>
                          <m:t>𝑧</m:t>
                        </m:r>
                      </m:sup>
                    </m:sSup>
                    <m:r>
                      <a:rPr lang="zh-CN" altLang="en-US" i="0">
                        <a:latin typeface="Cambria Math" panose="02040503050406030204" pitchFamily="18" charset="0"/>
                      </a:rPr>
                      <m:t>+</m:t>
                    </m:r>
                    <m:sSup>
                      <m:sSupPr>
                        <m:ctrlPr>
                          <a:rPr lang="zh-CN" altLang="en-US" i="1">
                            <a:latin typeface="Cambria Math" panose="02040503050406030204" pitchFamily="18" charset="0"/>
                          </a:rPr>
                        </m:ctrlPr>
                      </m:sSupPr>
                      <m:e>
                        <m:r>
                          <a:rPr lang="zh-CN" altLang="en-US" i="1">
                            <a:latin typeface="Cambria Math" panose="02040503050406030204" pitchFamily="18" charset="0"/>
                          </a:rPr>
                          <m:t>𝑦</m:t>
                        </m:r>
                      </m:e>
                      <m:sup>
                        <m:r>
                          <a:rPr lang="zh-CN" altLang="en-US" i="0">
                            <a:latin typeface="Cambria Math" panose="02040503050406030204" pitchFamily="18" charset="0"/>
                          </a:rPr>
                          <m:t>2</m:t>
                        </m:r>
                      </m:sup>
                    </m:sSup>
                    <m:r>
                      <a:rPr lang="en-US" altLang="zh-CN" b="0" i="0" smtClean="0">
                        <a:latin typeface="Cambria Math" panose="02040503050406030204" pitchFamily="18" charset="0"/>
                      </a:rPr>
                      <m:t>−</m:t>
                    </m:r>
                    <m:sSup>
                      <m:sSupPr>
                        <m:ctrlPr>
                          <a:rPr lang="zh-CN" altLang="en-US" i="1">
                            <a:latin typeface="Cambria Math" panose="02040503050406030204" pitchFamily="18" charset="0"/>
                          </a:rPr>
                        </m:ctrlPr>
                      </m:sSupPr>
                      <m:e>
                        <m:r>
                          <a:rPr lang="en-US" altLang="zh-CN" b="0" i="1" smtClean="0">
                            <a:latin typeface="Cambria Math" panose="02040503050406030204" pitchFamily="18" charset="0"/>
                          </a:rPr>
                          <m:t>𝑅</m:t>
                        </m:r>
                      </m:e>
                      <m:sup>
                        <m:r>
                          <a:rPr lang="zh-CN" altLang="en-US" i="0">
                            <a:latin typeface="Cambria Math" panose="02040503050406030204" pitchFamily="18" charset="0"/>
                          </a:rPr>
                          <m:t>2</m:t>
                        </m:r>
                      </m:sup>
                    </m:sSup>
                  </m:oMath>
                </a14:m>
                <a:r>
                  <a:rPr lang="zh-CN" altLang="en-US" dirty="0"/>
                  <a:t> </a:t>
                </a:r>
                <a:r>
                  <a:rPr lang="en-US" altLang="zh-CN" dirty="0"/>
                  <a:t>= 0  </a:t>
                </a:r>
                <a:r>
                  <a:rPr lang="en-US" altLang="zh-CN" i="1" dirty="0">
                    <a:latin typeface="Cambria Math" panose="02040503050406030204" pitchFamily="18" charset="0"/>
                  </a:rPr>
                  <a:t>(</a:t>
                </a:r>
                <a:r>
                  <a:rPr lang="en-US" altLang="zh-CN" i="1" dirty="0" err="1">
                    <a:latin typeface="Cambria Math" panose="02040503050406030204" pitchFamily="18" charset="0"/>
                  </a:rPr>
                  <a:t>x,y</a:t>
                </a:r>
                <a:r>
                  <a:rPr lang="en-US" altLang="zh-CN" i="1" dirty="0">
                    <a:latin typeface="Cambria Math" panose="02040503050406030204" pitchFamily="18" charset="0"/>
                  </a:rPr>
                  <a:t>) </a:t>
                </a:r>
                <a:r>
                  <a:rPr lang="zh-CN" altLang="en-US" dirty="0"/>
                  <a:t>一定在圆上</a:t>
                </a:r>
                <a:endParaRPr lang="en-US" altLang="zh-CN" dirty="0"/>
              </a:p>
              <a:p>
                <a:pPr marL="342900" indent="-342900">
                  <a:buFont typeface="+mj-lt"/>
                  <a:buAutoNum type="alphaLcParenR"/>
                </a:pPr>
                <a:endParaRPr lang="en-US" altLang="zh-CN" dirty="0"/>
              </a:p>
              <a:p>
                <a:pPr marL="342900" indent="-342900">
                  <a:buFont typeface="+mj-lt"/>
                  <a:buAutoNum type="alphaLcParenR"/>
                </a:pPr>
                <a14:m>
                  <m:oMath xmlns:m="http://schemas.openxmlformats.org/officeDocument/2006/math">
                    <m:r>
                      <a:rPr lang="zh-CN" altLang="en-US" i="1">
                        <a:latin typeface="Cambria Math" panose="02040503050406030204" pitchFamily="18" charset="0"/>
                      </a:rPr>
                      <m:t>𝐹</m:t>
                    </m:r>
                    <m:d>
                      <m:dPr>
                        <m:ctrlPr>
                          <a:rPr lang="zh-CN" altLang="en-US" i="1">
                            <a:latin typeface="Cambria Math" panose="02040503050406030204" pitchFamily="18" charset="0"/>
                          </a:rPr>
                        </m:ctrlPr>
                      </m:dPr>
                      <m:e>
                        <m:r>
                          <a:rPr lang="zh-CN" altLang="en-US" i="1">
                            <a:latin typeface="Cambria Math" panose="02040503050406030204" pitchFamily="18" charset="0"/>
                          </a:rPr>
                          <m:t>𝑥</m:t>
                        </m:r>
                        <m:r>
                          <a:rPr lang="zh-CN" altLang="en-US">
                            <a:latin typeface="Cambria Math" panose="02040503050406030204" pitchFamily="18" charset="0"/>
                          </a:rPr>
                          <m:t>,</m:t>
                        </m:r>
                        <m:r>
                          <a:rPr lang="zh-CN" altLang="en-US" i="1">
                            <a:latin typeface="Cambria Math" panose="02040503050406030204" pitchFamily="18" charset="0"/>
                          </a:rPr>
                          <m:t>𝑦</m:t>
                        </m:r>
                      </m:e>
                    </m:d>
                    <m:r>
                      <a:rPr lang="zh-CN" altLang="en-US">
                        <a:latin typeface="Cambria Math" panose="02040503050406030204" pitchFamily="18" charset="0"/>
                      </a:rPr>
                      <m:t>=</m:t>
                    </m:r>
                    <m:sSup>
                      <m:sSupPr>
                        <m:ctrlPr>
                          <a:rPr lang="zh-CN" altLang="en-US" i="1">
                            <a:latin typeface="Cambria Math" panose="02040503050406030204" pitchFamily="18" charset="0"/>
                          </a:rPr>
                        </m:ctrlPr>
                      </m:sSupPr>
                      <m:e>
                        <m:r>
                          <a:rPr lang="zh-CN" altLang="en-US" i="1">
                            <a:latin typeface="Cambria Math" panose="02040503050406030204" pitchFamily="18" charset="0"/>
                          </a:rPr>
                          <m:t>𝑥</m:t>
                        </m:r>
                      </m:e>
                      <m:sup>
                        <m:r>
                          <a:rPr lang="zh-CN" altLang="en-US" i="1">
                            <a:latin typeface="Cambria Math" panose="02040503050406030204" pitchFamily="18" charset="0"/>
                          </a:rPr>
                          <m:t>𝑧</m:t>
                        </m:r>
                      </m:sup>
                    </m:sSup>
                    <m:r>
                      <a:rPr lang="zh-CN" altLang="en-US">
                        <a:latin typeface="Cambria Math" panose="02040503050406030204" pitchFamily="18" charset="0"/>
                      </a:rPr>
                      <m:t>+</m:t>
                    </m:r>
                    <m:sSup>
                      <m:sSupPr>
                        <m:ctrlPr>
                          <a:rPr lang="zh-CN" altLang="en-US" i="1">
                            <a:latin typeface="Cambria Math" panose="02040503050406030204" pitchFamily="18" charset="0"/>
                          </a:rPr>
                        </m:ctrlPr>
                      </m:sSupPr>
                      <m:e>
                        <m:r>
                          <a:rPr lang="zh-CN" altLang="en-US" i="1">
                            <a:latin typeface="Cambria Math" panose="02040503050406030204" pitchFamily="18" charset="0"/>
                          </a:rPr>
                          <m:t>𝑦</m:t>
                        </m:r>
                      </m:e>
                      <m:sup>
                        <m:r>
                          <a:rPr lang="zh-CN" altLang="en-US">
                            <a:latin typeface="Cambria Math" panose="02040503050406030204" pitchFamily="18" charset="0"/>
                          </a:rPr>
                          <m:t>2</m:t>
                        </m:r>
                      </m:sup>
                    </m:sSup>
                    <m:r>
                      <a:rPr lang="en-US" altLang="zh-CN">
                        <a:latin typeface="Cambria Math" panose="02040503050406030204" pitchFamily="18" charset="0"/>
                      </a:rPr>
                      <m:t>−</m:t>
                    </m:r>
                    <m:sSup>
                      <m:sSupPr>
                        <m:ctrlPr>
                          <a:rPr lang="zh-CN" altLang="en-US" i="1">
                            <a:latin typeface="Cambria Math" panose="02040503050406030204" pitchFamily="18" charset="0"/>
                          </a:rPr>
                        </m:ctrlPr>
                      </m:sSupPr>
                      <m:e>
                        <m:r>
                          <a:rPr lang="en-US" altLang="zh-CN" i="1">
                            <a:latin typeface="Cambria Math" panose="02040503050406030204" pitchFamily="18" charset="0"/>
                          </a:rPr>
                          <m:t>𝑅</m:t>
                        </m:r>
                      </m:e>
                      <m:sup>
                        <m:r>
                          <a:rPr lang="zh-CN" altLang="en-US">
                            <a:latin typeface="Cambria Math" panose="02040503050406030204" pitchFamily="18" charset="0"/>
                          </a:rPr>
                          <m:t>2</m:t>
                        </m:r>
                      </m:sup>
                    </m:sSup>
                  </m:oMath>
                </a14:m>
                <a:r>
                  <a:rPr lang="zh-CN" altLang="en-US" dirty="0"/>
                  <a:t> </a:t>
                </a:r>
                <a:r>
                  <a:rPr lang="en-US" altLang="zh-CN" dirty="0"/>
                  <a:t>&lt; 0  </a:t>
                </a:r>
                <a:r>
                  <a:rPr lang="en-US" altLang="zh-CN" i="1" dirty="0">
                    <a:latin typeface="Cambria Math" panose="02040503050406030204" pitchFamily="18" charset="0"/>
                  </a:rPr>
                  <a:t>(</a:t>
                </a:r>
                <a:r>
                  <a:rPr lang="en-US" altLang="zh-CN" i="1" dirty="0" err="1">
                    <a:latin typeface="Cambria Math" panose="02040503050406030204" pitchFamily="18" charset="0"/>
                  </a:rPr>
                  <a:t>x,y</a:t>
                </a:r>
                <a:r>
                  <a:rPr lang="en-US" altLang="zh-CN" i="1" dirty="0">
                    <a:latin typeface="Cambria Math" panose="02040503050406030204" pitchFamily="18" charset="0"/>
                  </a:rPr>
                  <a:t>) </a:t>
                </a:r>
                <a:r>
                  <a:rPr lang="zh-CN" altLang="en-US" dirty="0"/>
                  <a:t>一定在圆内</a:t>
                </a:r>
                <a:endParaRPr lang="en-US" altLang="zh-CN" dirty="0"/>
              </a:p>
              <a:p>
                <a:pPr marL="342900" indent="-342900">
                  <a:buFont typeface="+mj-lt"/>
                  <a:buAutoNum type="alphaLcParenR"/>
                </a:pPr>
                <a:endParaRPr lang="en-US" altLang="zh-CN" dirty="0"/>
              </a:p>
              <a:p>
                <a:pPr marL="342900" indent="-342900">
                  <a:buFont typeface="+mj-lt"/>
                  <a:buAutoNum type="alphaLcParenR"/>
                </a:pPr>
                <a14:m>
                  <m:oMath xmlns:m="http://schemas.openxmlformats.org/officeDocument/2006/math">
                    <m:r>
                      <a:rPr lang="zh-CN" altLang="en-US" i="1">
                        <a:latin typeface="Cambria Math" panose="02040503050406030204" pitchFamily="18" charset="0"/>
                      </a:rPr>
                      <m:t>𝐹</m:t>
                    </m:r>
                    <m:d>
                      <m:dPr>
                        <m:ctrlPr>
                          <a:rPr lang="zh-CN" altLang="en-US" i="1">
                            <a:latin typeface="Cambria Math" panose="02040503050406030204" pitchFamily="18" charset="0"/>
                          </a:rPr>
                        </m:ctrlPr>
                      </m:dPr>
                      <m:e>
                        <m:r>
                          <a:rPr lang="zh-CN" altLang="en-US" i="1">
                            <a:latin typeface="Cambria Math" panose="02040503050406030204" pitchFamily="18" charset="0"/>
                          </a:rPr>
                          <m:t>𝑥</m:t>
                        </m:r>
                        <m:r>
                          <a:rPr lang="zh-CN" altLang="en-US">
                            <a:latin typeface="Cambria Math" panose="02040503050406030204" pitchFamily="18" charset="0"/>
                          </a:rPr>
                          <m:t>,</m:t>
                        </m:r>
                        <m:r>
                          <a:rPr lang="zh-CN" altLang="en-US" i="1">
                            <a:latin typeface="Cambria Math" panose="02040503050406030204" pitchFamily="18" charset="0"/>
                          </a:rPr>
                          <m:t>𝑦</m:t>
                        </m:r>
                      </m:e>
                    </m:d>
                    <m:r>
                      <a:rPr lang="zh-CN" altLang="en-US">
                        <a:latin typeface="Cambria Math" panose="02040503050406030204" pitchFamily="18" charset="0"/>
                      </a:rPr>
                      <m:t>=</m:t>
                    </m:r>
                    <m:sSup>
                      <m:sSupPr>
                        <m:ctrlPr>
                          <a:rPr lang="zh-CN" altLang="en-US" i="1">
                            <a:latin typeface="Cambria Math" panose="02040503050406030204" pitchFamily="18" charset="0"/>
                          </a:rPr>
                        </m:ctrlPr>
                      </m:sSupPr>
                      <m:e>
                        <m:r>
                          <a:rPr lang="zh-CN" altLang="en-US" i="1">
                            <a:latin typeface="Cambria Math" panose="02040503050406030204" pitchFamily="18" charset="0"/>
                          </a:rPr>
                          <m:t>𝑥</m:t>
                        </m:r>
                      </m:e>
                      <m:sup>
                        <m:r>
                          <a:rPr lang="zh-CN" altLang="en-US" i="1">
                            <a:latin typeface="Cambria Math" panose="02040503050406030204" pitchFamily="18" charset="0"/>
                          </a:rPr>
                          <m:t>𝑧</m:t>
                        </m:r>
                      </m:sup>
                    </m:sSup>
                    <m:r>
                      <a:rPr lang="zh-CN" altLang="en-US">
                        <a:latin typeface="Cambria Math" panose="02040503050406030204" pitchFamily="18" charset="0"/>
                      </a:rPr>
                      <m:t>+</m:t>
                    </m:r>
                    <m:sSup>
                      <m:sSupPr>
                        <m:ctrlPr>
                          <a:rPr lang="zh-CN" altLang="en-US" i="1">
                            <a:latin typeface="Cambria Math" panose="02040503050406030204" pitchFamily="18" charset="0"/>
                          </a:rPr>
                        </m:ctrlPr>
                      </m:sSupPr>
                      <m:e>
                        <m:r>
                          <a:rPr lang="zh-CN" altLang="en-US" i="1">
                            <a:latin typeface="Cambria Math" panose="02040503050406030204" pitchFamily="18" charset="0"/>
                          </a:rPr>
                          <m:t>𝑦</m:t>
                        </m:r>
                      </m:e>
                      <m:sup>
                        <m:r>
                          <a:rPr lang="zh-CN" altLang="en-US">
                            <a:latin typeface="Cambria Math" panose="02040503050406030204" pitchFamily="18" charset="0"/>
                          </a:rPr>
                          <m:t>2</m:t>
                        </m:r>
                      </m:sup>
                    </m:sSup>
                    <m:r>
                      <a:rPr lang="en-US" altLang="zh-CN">
                        <a:latin typeface="Cambria Math" panose="02040503050406030204" pitchFamily="18" charset="0"/>
                      </a:rPr>
                      <m:t>−</m:t>
                    </m:r>
                    <m:sSup>
                      <m:sSupPr>
                        <m:ctrlPr>
                          <a:rPr lang="zh-CN" altLang="en-US" i="1">
                            <a:latin typeface="Cambria Math" panose="02040503050406030204" pitchFamily="18" charset="0"/>
                          </a:rPr>
                        </m:ctrlPr>
                      </m:sSupPr>
                      <m:e>
                        <m:r>
                          <a:rPr lang="en-US" altLang="zh-CN" i="1">
                            <a:latin typeface="Cambria Math" panose="02040503050406030204" pitchFamily="18" charset="0"/>
                          </a:rPr>
                          <m:t>𝑅</m:t>
                        </m:r>
                      </m:e>
                      <m:sup>
                        <m:r>
                          <a:rPr lang="zh-CN" altLang="en-US">
                            <a:latin typeface="Cambria Math" panose="02040503050406030204" pitchFamily="18" charset="0"/>
                          </a:rPr>
                          <m:t>2</m:t>
                        </m:r>
                      </m:sup>
                    </m:sSup>
                  </m:oMath>
                </a14:m>
                <a:r>
                  <a:rPr lang="zh-CN" altLang="en-US" dirty="0"/>
                  <a:t> </a:t>
                </a:r>
                <a:r>
                  <a:rPr lang="en-US" altLang="zh-CN" dirty="0"/>
                  <a:t>&gt; 0  </a:t>
                </a:r>
                <a:r>
                  <a:rPr lang="en-US" altLang="zh-CN" i="1" dirty="0">
                    <a:latin typeface="Cambria Math" panose="02040503050406030204" pitchFamily="18" charset="0"/>
                  </a:rPr>
                  <a:t>(</a:t>
                </a:r>
                <a:r>
                  <a:rPr lang="en-US" altLang="zh-CN" i="1" dirty="0" err="1">
                    <a:latin typeface="Cambria Math" panose="02040503050406030204" pitchFamily="18" charset="0"/>
                  </a:rPr>
                  <a:t>x,y</a:t>
                </a:r>
                <a:r>
                  <a:rPr lang="en-US" altLang="zh-CN" i="1" dirty="0">
                    <a:latin typeface="Cambria Math" panose="02040503050406030204" pitchFamily="18" charset="0"/>
                  </a:rPr>
                  <a:t>) </a:t>
                </a:r>
                <a:r>
                  <a:rPr lang="zh-CN" altLang="en-US" dirty="0"/>
                  <a:t>一定在圆外</a:t>
                </a:r>
                <a:endParaRPr lang="en-US" altLang="zh-CN" dirty="0"/>
              </a:p>
              <a:p>
                <a:r>
                  <a:rPr lang="en-US" altLang="zh-CN" dirty="0"/>
                  <a:t> </a:t>
                </a:r>
                <a:endParaRPr lang="zh-CN" altLang="en-US" dirty="0"/>
              </a:p>
            </p:txBody>
          </p:sp>
        </mc:Choice>
        <mc:Fallback xmlns="">
          <p:sp>
            <p:nvSpPr>
              <p:cNvPr id="10" name="文本框 9"/>
              <p:cNvSpPr txBox="1">
                <a:spLocks noRot="1" noChangeAspect="1" noMove="1" noResize="1" noEditPoints="1" noAdjustHandles="1" noChangeArrowheads="1" noChangeShapeType="1" noTextEdit="1"/>
              </p:cNvSpPr>
              <p:nvPr/>
            </p:nvSpPr>
            <p:spPr>
              <a:xfrm>
                <a:off x="1280401" y="4074501"/>
                <a:ext cx="5601716" cy="1754326"/>
              </a:xfrm>
              <a:prstGeom prst="rect">
                <a:avLst/>
              </a:prstGeom>
              <a:blipFill>
                <a:blip r:embed="rId5"/>
                <a:stretch>
                  <a:fillRect l="-762" t="-2083"/>
                </a:stretch>
              </a:blipFill>
            </p:spPr>
            <p:txBody>
              <a:bodyPr/>
              <a:lstStyle/>
              <a:p>
                <a:r>
                  <a:rPr lang="zh-CN" altLang="en-US">
                    <a:noFill/>
                  </a:rPr>
                  <a:t> </a:t>
                </a:r>
              </a:p>
            </p:txBody>
          </p:sp>
        </mc:Fallback>
      </mc:AlternateContent>
      <p:sp>
        <p:nvSpPr>
          <p:cNvPr id="11" name="文本框 10"/>
          <p:cNvSpPr txBox="1"/>
          <p:nvPr/>
        </p:nvSpPr>
        <p:spPr>
          <a:xfrm>
            <a:off x="7329736" y="5242722"/>
            <a:ext cx="4730388" cy="646331"/>
          </a:xfrm>
          <a:prstGeom prst="rect">
            <a:avLst/>
          </a:prstGeom>
          <a:noFill/>
        </p:spPr>
        <p:txBody>
          <a:bodyPr wrap="square" rtlCol="0">
            <a:spAutoFit/>
          </a:bodyPr>
          <a:lstStyle/>
          <a:p>
            <a:r>
              <a:rPr lang="zh-CN" altLang="en-US" dirty="0"/>
              <a:t>若像素</a:t>
            </a:r>
            <a:r>
              <a:rPr lang="en-US" altLang="zh-CN" dirty="0"/>
              <a:t>E</a:t>
            </a:r>
            <a:r>
              <a:rPr lang="zh-CN" altLang="en-US" dirty="0"/>
              <a:t>和</a:t>
            </a:r>
            <a:r>
              <a:rPr lang="en-US" altLang="zh-CN" dirty="0"/>
              <a:t>SE</a:t>
            </a:r>
            <a:r>
              <a:rPr lang="zh-CN" altLang="en-US" dirty="0"/>
              <a:t>的中点在圆外，则</a:t>
            </a:r>
            <a:r>
              <a:rPr lang="en-US" altLang="zh-CN" dirty="0"/>
              <a:t>SE</a:t>
            </a:r>
            <a:r>
              <a:rPr lang="zh-CN" altLang="en-US" dirty="0"/>
              <a:t>更靠近圆，</a:t>
            </a:r>
            <a:endParaRPr lang="en-US" altLang="zh-CN" dirty="0"/>
          </a:p>
          <a:p>
            <a:r>
              <a:rPr lang="zh-CN" altLang="en-US" dirty="0"/>
              <a:t>相反，如果中点在圆内，则</a:t>
            </a:r>
            <a:r>
              <a:rPr lang="en-US" altLang="zh-CN" dirty="0"/>
              <a:t>E</a:t>
            </a:r>
            <a:r>
              <a:rPr lang="zh-CN" altLang="en-US" dirty="0"/>
              <a:t>更靠近圆。</a:t>
            </a:r>
          </a:p>
        </p:txBody>
      </p:sp>
    </p:spTree>
    <p:extLst>
      <p:ext uri="{BB962C8B-B14F-4D97-AF65-F5344CB8AC3E}">
        <p14:creationId xmlns:p14="http://schemas.microsoft.com/office/powerpoint/2010/main" val="3891717550"/>
      </p:ext>
    </p:extLst>
  </p:cSld>
  <p:clrMapOvr>
    <a:masterClrMapping/>
  </p:clrMapOvr>
  <mc:AlternateContent xmlns:mc="http://schemas.openxmlformats.org/markup-compatibility/2006" xmlns:p14="http://schemas.microsoft.com/office/powerpoint/2010/main">
    <mc:Choice Requires="p14">
      <p:transition spd="slow" p14:dur="2000" advTm="4376"/>
    </mc:Choice>
    <mc:Fallback xmlns="">
      <p:transition spd="slow" advTm="43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withEffect">
                                  <p:stCondLst>
                                    <p:cond delay="250"/>
                                  </p:stCondLst>
                                  <p:childTnLst>
                                    <p:set>
                                      <p:cBhvr>
                                        <p:cTn id="6" dur="1" fill="hold">
                                          <p:stCondLst>
                                            <p:cond delay="0"/>
                                          </p:stCondLst>
                                        </p:cTn>
                                        <p:tgtEl>
                                          <p:spTgt spid="47"/>
                                        </p:tgtEl>
                                        <p:attrNameLst>
                                          <p:attrName>style.visibility</p:attrName>
                                        </p:attrNameLst>
                                      </p:cBhvr>
                                      <p:to>
                                        <p:strVal val="visible"/>
                                      </p:to>
                                    </p:set>
                                    <p:anim calcmode="lin" valueType="num">
                                      <p:cBhvr additive="base">
                                        <p:cTn id="7" dur="500"/>
                                        <p:tgtEl>
                                          <p:spTgt spid="47"/>
                                        </p:tgtEl>
                                        <p:attrNameLst>
                                          <p:attrName>ppt_y</p:attrName>
                                        </p:attrNameLst>
                                      </p:cBhvr>
                                      <p:tavLst>
                                        <p:tav tm="0">
                                          <p:val>
                                            <p:strVal val="#ppt_y+#ppt_h*1.125000"/>
                                          </p:val>
                                        </p:tav>
                                        <p:tav tm="100000">
                                          <p:val>
                                            <p:strVal val="#ppt_y"/>
                                          </p:val>
                                        </p:tav>
                                      </p:tavLst>
                                    </p:anim>
                                    <p:animEffect transition="in" filter="wipe(up)">
                                      <p:cBhvr>
                                        <p:cTn id="8" dur="500"/>
                                        <p:tgtEl>
                                          <p:spTgt spid="47"/>
                                        </p:tgtEl>
                                      </p:cBhvr>
                                    </p:animEffect>
                                  </p:childTnLst>
                                </p:cTn>
                              </p:par>
                              <p:par>
                                <p:cTn id="9" presetID="53" presetClass="entr" presetSubtype="16" fill="hold" grpId="0" nodeType="withEffect">
                                  <p:stCondLst>
                                    <p:cond delay="250"/>
                                  </p:stCondLst>
                                  <p:childTnLst>
                                    <p:set>
                                      <p:cBhvr>
                                        <p:cTn id="10" dur="1" fill="hold">
                                          <p:stCondLst>
                                            <p:cond delay="0"/>
                                          </p:stCondLst>
                                        </p:cTn>
                                        <p:tgtEl>
                                          <p:spTgt spid="44"/>
                                        </p:tgtEl>
                                        <p:attrNameLst>
                                          <p:attrName>style.visibility</p:attrName>
                                        </p:attrNameLst>
                                      </p:cBhvr>
                                      <p:to>
                                        <p:strVal val="visible"/>
                                      </p:to>
                                    </p:set>
                                    <p:anim calcmode="lin" valueType="num">
                                      <p:cBhvr>
                                        <p:cTn id="11" dur="500" fill="hold"/>
                                        <p:tgtEl>
                                          <p:spTgt spid="44"/>
                                        </p:tgtEl>
                                        <p:attrNameLst>
                                          <p:attrName>ppt_w</p:attrName>
                                        </p:attrNameLst>
                                      </p:cBhvr>
                                      <p:tavLst>
                                        <p:tav tm="0">
                                          <p:val>
                                            <p:fltVal val="0"/>
                                          </p:val>
                                        </p:tav>
                                        <p:tav tm="100000">
                                          <p:val>
                                            <p:strVal val="#ppt_w"/>
                                          </p:val>
                                        </p:tav>
                                      </p:tavLst>
                                    </p:anim>
                                    <p:anim calcmode="lin" valueType="num">
                                      <p:cBhvr>
                                        <p:cTn id="12" dur="500" fill="hold"/>
                                        <p:tgtEl>
                                          <p:spTgt spid="44"/>
                                        </p:tgtEl>
                                        <p:attrNameLst>
                                          <p:attrName>ppt_h</p:attrName>
                                        </p:attrNameLst>
                                      </p:cBhvr>
                                      <p:tavLst>
                                        <p:tav tm="0">
                                          <p:val>
                                            <p:fltVal val="0"/>
                                          </p:val>
                                        </p:tav>
                                        <p:tav tm="100000">
                                          <p:val>
                                            <p:strVal val="#ppt_h"/>
                                          </p:val>
                                        </p:tav>
                                      </p:tavLst>
                                    </p:anim>
                                    <p:animEffect transition="in" filter="fade">
                                      <p:cBhvr>
                                        <p:cTn id="13" dur="500"/>
                                        <p:tgtEl>
                                          <p:spTgt spid="44"/>
                                        </p:tgtEl>
                                      </p:cBhvr>
                                    </p:animEffect>
                                  </p:childTnLst>
                                </p:cTn>
                              </p:par>
                              <p:par>
                                <p:cTn id="14" presetID="53" presetClass="entr" presetSubtype="16" fill="hold" grpId="0" nodeType="withEffect">
                                  <p:stCondLst>
                                    <p:cond delay="250"/>
                                  </p:stCondLst>
                                  <p:childTnLst>
                                    <p:set>
                                      <p:cBhvr>
                                        <p:cTn id="15" dur="1" fill="hold">
                                          <p:stCondLst>
                                            <p:cond delay="0"/>
                                          </p:stCondLst>
                                        </p:cTn>
                                        <p:tgtEl>
                                          <p:spTgt spid="46"/>
                                        </p:tgtEl>
                                        <p:attrNameLst>
                                          <p:attrName>style.visibility</p:attrName>
                                        </p:attrNameLst>
                                      </p:cBhvr>
                                      <p:to>
                                        <p:strVal val="visible"/>
                                      </p:to>
                                    </p:set>
                                    <p:anim calcmode="lin" valueType="num">
                                      <p:cBhvr>
                                        <p:cTn id="16" dur="500" fill="hold"/>
                                        <p:tgtEl>
                                          <p:spTgt spid="46"/>
                                        </p:tgtEl>
                                        <p:attrNameLst>
                                          <p:attrName>ppt_w</p:attrName>
                                        </p:attrNameLst>
                                      </p:cBhvr>
                                      <p:tavLst>
                                        <p:tav tm="0">
                                          <p:val>
                                            <p:fltVal val="0"/>
                                          </p:val>
                                        </p:tav>
                                        <p:tav tm="100000">
                                          <p:val>
                                            <p:strVal val="#ppt_w"/>
                                          </p:val>
                                        </p:tav>
                                      </p:tavLst>
                                    </p:anim>
                                    <p:anim calcmode="lin" valueType="num">
                                      <p:cBhvr>
                                        <p:cTn id="17" dur="500" fill="hold"/>
                                        <p:tgtEl>
                                          <p:spTgt spid="46"/>
                                        </p:tgtEl>
                                        <p:attrNameLst>
                                          <p:attrName>ppt_h</p:attrName>
                                        </p:attrNameLst>
                                      </p:cBhvr>
                                      <p:tavLst>
                                        <p:tav tm="0">
                                          <p:val>
                                            <p:fltVal val="0"/>
                                          </p:val>
                                        </p:tav>
                                        <p:tav tm="100000">
                                          <p:val>
                                            <p:strVal val="#ppt_h"/>
                                          </p:val>
                                        </p:tav>
                                      </p:tavLst>
                                    </p:anim>
                                    <p:animEffect transition="in" filter="fade">
                                      <p:cBhvr>
                                        <p:cTn id="18" dur="500"/>
                                        <p:tgtEl>
                                          <p:spTgt spid="46"/>
                                        </p:tgtEl>
                                      </p:cBhvr>
                                    </p:animEffect>
                                  </p:childTnLst>
                                </p:cTn>
                              </p:par>
                              <p:par>
                                <p:cTn id="19" presetID="53" presetClass="entr" presetSubtype="16" fill="hold" grpId="0" nodeType="withEffect">
                                  <p:stCondLst>
                                    <p:cond delay="250"/>
                                  </p:stCondLst>
                                  <p:childTnLst>
                                    <p:set>
                                      <p:cBhvr>
                                        <p:cTn id="20" dur="1" fill="hold">
                                          <p:stCondLst>
                                            <p:cond delay="0"/>
                                          </p:stCondLst>
                                        </p:cTn>
                                        <p:tgtEl>
                                          <p:spTgt spid="48"/>
                                        </p:tgtEl>
                                        <p:attrNameLst>
                                          <p:attrName>style.visibility</p:attrName>
                                        </p:attrNameLst>
                                      </p:cBhvr>
                                      <p:to>
                                        <p:strVal val="visible"/>
                                      </p:to>
                                    </p:set>
                                    <p:anim calcmode="lin" valueType="num">
                                      <p:cBhvr>
                                        <p:cTn id="21" dur="500" fill="hold"/>
                                        <p:tgtEl>
                                          <p:spTgt spid="48"/>
                                        </p:tgtEl>
                                        <p:attrNameLst>
                                          <p:attrName>ppt_w</p:attrName>
                                        </p:attrNameLst>
                                      </p:cBhvr>
                                      <p:tavLst>
                                        <p:tav tm="0">
                                          <p:val>
                                            <p:fltVal val="0"/>
                                          </p:val>
                                        </p:tav>
                                        <p:tav tm="100000">
                                          <p:val>
                                            <p:strVal val="#ppt_w"/>
                                          </p:val>
                                        </p:tav>
                                      </p:tavLst>
                                    </p:anim>
                                    <p:anim calcmode="lin" valueType="num">
                                      <p:cBhvr>
                                        <p:cTn id="22" dur="500" fill="hold"/>
                                        <p:tgtEl>
                                          <p:spTgt spid="48"/>
                                        </p:tgtEl>
                                        <p:attrNameLst>
                                          <p:attrName>ppt_h</p:attrName>
                                        </p:attrNameLst>
                                      </p:cBhvr>
                                      <p:tavLst>
                                        <p:tav tm="0">
                                          <p:val>
                                            <p:fltVal val="0"/>
                                          </p:val>
                                        </p:tav>
                                        <p:tav tm="100000">
                                          <p:val>
                                            <p:strVal val="#ppt_h"/>
                                          </p:val>
                                        </p:tav>
                                      </p:tavLst>
                                    </p:anim>
                                    <p:animEffect transition="in" filter="fade">
                                      <p:cBhvr>
                                        <p:cTn id="23"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44" grpId="0" animBg="1"/>
      <p:bldP spid="46" grpId="0" animBg="1"/>
      <p:bldP spid="48" grpId="0" animBg="1"/>
    </p:bld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0C913308-F349-4B6D-A68A-DD1791B4A57B}" type="slidenum">
              <a:rPr lang="zh-CN" altLang="en-US" smtClean="0">
                <a:cs typeface="+mn-ea"/>
                <a:sym typeface="+mn-lt"/>
              </a:rPr>
              <a:t>15</a:t>
            </a:fld>
            <a:endParaRPr lang="zh-CN" altLang="en-US">
              <a:cs typeface="+mn-ea"/>
              <a:sym typeface="+mn-lt"/>
            </a:endParaRPr>
          </a:p>
        </p:txBody>
      </p:sp>
      <p:sp>
        <p:nvSpPr>
          <p:cNvPr id="27" name="矩形 26"/>
          <p:cNvSpPr/>
          <p:nvPr/>
        </p:nvSpPr>
        <p:spPr>
          <a:xfrm flipV="1">
            <a:off x="-1" y="5949280"/>
            <a:ext cx="12192000" cy="90872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47" name="等腰三角形 46"/>
          <p:cNvSpPr>
            <a:spLocks noChangeAspect="1"/>
          </p:cNvSpPr>
          <p:nvPr/>
        </p:nvSpPr>
        <p:spPr>
          <a:xfrm rot="10800000" flipV="1">
            <a:off x="2710154" y="813207"/>
            <a:ext cx="555013" cy="478461"/>
          </a:xfrm>
          <a:prstGeom prst="triangle">
            <a:avLst/>
          </a:prstGeom>
          <a:solidFill>
            <a:schemeClr val="bg2"/>
          </a:solidFill>
          <a:ln w="12700" cap="flat" cmpd="sng" algn="ctr">
            <a:noFill/>
            <a:prstDash val="solid"/>
            <a:miter lim="800000"/>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43" name="矩形 42">
            <a:extLst>
              <a:ext uri="{FF2B5EF4-FFF2-40B4-BE49-F238E27FC236}">
                <a16:creationId xmlns:a16="http://schemas.microsoft.com/office/drawing/2014/main" id="{8995A4DF-2077-413E-B654-E74D3D990E46}"/>
              </a:ext>
            </a:extLst>
          </p:cNvPr>
          <p:cNvSpPr/>
          <p:nvPr/>
        </p:nvSpPr>
        <p:spPr>
          <a:xfrm>
            <a:off x="0" y="0"/>
            <a:ext cx="2207568" cy="9694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4" name="矩形 53">
            <a:extLst>
              <a:ext uri="{FF2B5EF4-FFF2-40B4-BE49-F238E27FC236}">
                <a16:creationId xmlns:a16="http://schemas.microsoft.com/office/drawing/2014/main" id="{5D41B696-CB2E-4E32-A72D-76D03BA7F728}"/>
              </a:ext>
            </a:extLst>
          </p:cNvPr>
          <p:cNvSpPr>
            <a:spLocks noChangeArrowheads="1"/>
          </p:cNvSpPr>
          <p:nvPr/>
        </p:nvSpPr>
        <p:spPr bwMode="auto">
          <a:xfrm>
            <a:off x="2204800" y="2345"/>
            <a:ext cx="3105183" cy="967071"/>
          </a:xfrm>
          <a:prstGeom prst="rect">
            <a:avLst/>
          </a:prstGeom>
          <a:solidFill>
            <a:schemeClr val="tx1"/>
          </a:solidFill>
          <a:ln w="9525">
            <a:solidFill>
              <a:schemeClr val="bg2"/>
            </a:solidFill>
            <a:miter lim="800000"/>
            <a:headEnd/>
            <a:tailEnd/>
          </a:ln>
          <a:effectLst>
            <a:outerShdw blurRad="50800" dist="38100" dir="5400000" algn="t" rotWithShape="0">
              <a:prstClr val="black">
                <a:alpha val="40000"/>
              </a:prstClr>
            </a:outerShdw>
          </a:effec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b="1" dirty="0">
                <a:solidFill>
                  <a:schemeClr val="bg2"/>
                </a:solidFill>
                <a:cs typeface="+mn-ea"/>
                <a:sym typeface="+mn-lt"/>
              </a:rPr>
              <a:t>图元扫描转换</a:t>
            </a:r>
            <a:endParaRPr lang="en-US" altLang="zh-CN" sz="2400" b="1" dirty="0">
              <a:solidFill>
                <a:schemeClr val="bg2"/>
              </a:solidFill>
              <a:cs typeface="+mn-ea"/>
              <a:sym typeface="+mn-lt"/>
            </a:endParaRPr>
          </a:p>
          <a:p>
            <a:pPr algn="ctr">
              <a:lnSpc>
                <a:spcPct val="100000"/>
              </a:lnSpc>
              <a:spcBef>
                <a:spcPct val="0"/>
              </a:spcBef>
              <a:buNone/>
            </a:pPr>
            <a:r>
              <a:rPr lang="zh-CN" altLang="en-US" sz="1800" dirty="0">
                <a:solidFill>
                  <a:schemeClr val="bg2"/>
                </a:solidFill>
                <a:cs typeface="+mn-ea"/>
                <a:sym typeface="+mn-lt"/>
              </a:rPr>
              <a:t>中点圆算法</a:t>
            </a:r>
            <a:endParaRPr lang="en-US" altLang="zh-CN" sz="1800" dirty="0">
              <a:solidFill>
                <a:schemeClr val="bg2"/>
              </a:solidFill>
              <a:cs typeface="+mn-ea"/>
              <a:sym typeface="+mn-lt"/>
            </a:endParaRPr>
          </a:p>
        </p:txBody>
      </p:sp>
      <p:sp>
        <p:nvSpPr>
          <p:cNvPr id="45" name="矩形 44">
            <a:extLst>
              <a:ext uri="{FF2B5EF4-FFF2-40B4-BE49-F238E27FC236}">
                <a16:creationId xmlns:a16="http://schemas.microsoft.com/office/drawing/2014/main" id="{889F1A32-5662-4EE8-BA10-77EE267B549F}"/>
              </a:ext>
            </a:extLst>
          </p:cNvPr>
          <p:cNvSpPr/>
          <p:nvPr/>
        </p:nvSpPr>
        <p:spPr>
          <a:xfrm>
            <a:off x="11629538" y="0"/>
            <a:ext cx="562461" cy="9694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6" name="矩形 53">
            <a:extLst>
              <a:ext uri="{FF2B5EF4-FFF2-40B4-BE49-F238E27FC236}">
                <a16:creationId xmlns:a16="http://schemas.microsoft.com/office/drawing/2014/main" id="{40178584-5061-4272-80CE-881845E211CD}"/>
              </a:ext>
            </a:extLst>
          </p:cNvPr>
          <p:cNvSpPr>
            <a:spLocks noChangeArrowheads="1"/>
          </p:cNvSpPr>
          <p:nvPr/>
        </p:nvSpPr>
        <p:spPr bwMode="auto">
          <a:xfrm>
            <a:off x="5326680" y="11426"/>
            <a:ext cx="3169762" cy="969418"/>
          </a:xfrm>
          <a:prstGeom prst="rect">
            <a:avLst/>
          </a:prstGeom>
          <a:solidFill>
            <a:schemeClr val="bg1">
              <a:lumMod val="25000"/>
              <a:lumOff val="75000"/>
            </a:schemeClr>
          </a:solidFill>
          <a:ln w="9525">
            <a:solidFill>
              <a:srgbClr val="EAEAEA"/>
            </a:solid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b="1" dirty="0">
                <a:solidFill>
                  <a:schemeClr val="bg2"/>
                </a:solidFill>
                <a:latin typeface="+mn-lt"/>
                <a:ea typeface="+mn-ea"/>
                <a:cs typeface="+mn-ea"/>
                <a:sym typeface="+mn-lt"/>
              </a:rPr>
              <a:t>填充</a:t>
            </a:r>
            <a:endParaRPr lang="en-US" altLang="zh-CN" sz="2400" b="1" dirty="0">
              <a:solidFill>
                <a:schemeClr val="bg2"/>
              </a:solidFill>
              <a:latin typeface="+mn-lt"/>
              <a:ea typeface="+mn-ea"/>
              <a:cs typeface="+mn-ea"/>
              <a:sym typeface="+mn-lt"/>
            </a:endParaRPr>
          </a:p>
        </p:txBody>
      </p:sp>
      <p:sp>
        <p:nvSpPr>
          <p:cNvPr id="48" name="矩形 53">
            <a:extLst>
              <a:ext uri="{FF2B5EF4-FFF2-40B4-BE49-F238E27FC236}">
                <a16:creationId xmlns:a16="http://schemas.microsoft.com/office/drawing/2014/main" id="{81444F2E-3BD5-480B-AB6B-FF559E5454C4}"/>
              </a:ext>
            </a:extLst>
          </p:cNvPr>
          <p:cNvSpPr>
            <a:spLocks noChangeArrowheads="1"/>
          </p:cNvSpPr>
          <p:nvPr/>
        </p:nvSpPr>
        <p:spPr bwMode="auto">
          <a:xfrm>
            <a:off x="8496442" y="-2"/>
            <a:ext cx="3133096" cy="969418"/>
          </a:xfrm>
          <a:prstGeom prst="rect">
            <a:avLst/>
          </a:prstGeom>
          <a:solidFill>
            <a:schemeClr val="bg1">
              <a:lumMod val="25000"/>
              <a:lumOff val="75000"/>
            </a:schemeClr>
          </a:solidFill>
          <a:ln w="9525">
            <a:solidFill>
              <a:srgbClr val="EAEAEA"/>
            </a:solid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400" b="1" dirty="0">
                <a:solidFill>
                  <a:schemeClr val="bg2"/>
                </a:solidFill>
                <a:latin typeface="+mn-lt"/>
                <a:ea typeface="+mn-ea"/>
                <a:cs typeface="+mn-ea"/>
                <a:sym typeface="+mn-lt"/>
              </a:rPr>
              <a:t>剪裁</a:t>
            </a:r>
            <a:endParaRPr lang="en-US" altLang="zh-CN" sz="2400" b="1" dirty="0">
              <a:solidFill>
                <a:schemeClr val="bg2"/>
              </a:solidFill>
              <a:latin typeface="+mn-lt"/>
              <a:ea typeface="+mn-ea"/>
              <a:cs typeface="+mn-ea"/>
              <a:sym typeface="+mn-lt"/>
            </a:endParaRPr>
          </a:p>
        </p:txBody>
      </p:sp>
      <p:sp>
        <p:nvSpPr>
          <p:cNvPr id="8" name="文本框 7"/>
          <p:cNvSpPr txBox="1">
            <a:spLocks noChangeArrowheads="1"/>
          </p:cNvSpPr>
          <p:nvPr/>
        </p:nvSpPr>
        <p:spPr bwMode="auto">
          <a:xfrm>
            <a:off x="132234" y="110680"/>
            <a:ext cx="1943100" cy="6463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fontAlgn="base">
              <a:lnSpc>
                <a:spcPct val="100000"/>
              </a:lnSpc>
              <a:spcBef>
                <a:spcPct val="0"/>
              </a:spcBef>
              <a:spcAft>
                <a:spcPct val="0"/>
              </a:spcAft>
              <a:buFontTx/>
              <a:buNone/>
            </a:pPr>
            <a:r>
              <a:rPr lang="zh-CN" altLang="en-US" sz="3600" b="1" dirty="0">
                <a:solidFill>
                  <a:prstClr val="white"/>
                </a:solidFill>
                <a:latin typeface="+mn-lt"/>
                <a:ea typeface="+mn-ea"/>
                <a:cs typeface="+mn-ea"/>
                <a:sym typeface="+mn-lt"/>
              </a:rPr>
              <a:t>目 录</a:t>
            </a:r>
          </a:p>
        </p:txBody>
      </p:sp>
      <mc:AlternateContent xmlns:mc="http://schemas.openxmlformats.org/markup-compatibility/2006" xmlns:a14="http://schemas.microsoft.com/office/drawing/2010/main">
        <mc:Choice Requires="a14">
          <p:sp>
            <p:nvSpPr>
              <p:cNvPr id="3" name="文本框 2"/>
              <p:cNvSpPr txBox="1"/>
              <p:nvPr/>
            </p:nvSpPr>
            <p:spPr>
              <a:xfrm>
                <a:off x="-528736" y="1245352"/>
                <a:ext cx="4401526" cy="1914370"/>
              </a:xfrm>
              <a:prstGeom prst="rect">
                <a:avLst/>
              </a:prstGeom>
              <a:noFill/>
            </p:spPr>
            <p:txBody>
              <a:bodyPr wrap="none" lIns="0" tIns="0" rIns="0" bIns="0" rtlCol="0">
                <a:spAutoFit/>
              </a:bodyPr>
              <a:lstStyle/>
              <a:p>
                <a:pPr>
                  <a:lnSpc>
                    <a:spcPct val="150000"/>
                  </a:lnSpc>
                </a:pPr>
                <a14:m>
                  <m:oMathPara xmlns:m="http://schemas.openxmlformats.org/officeDocument/2006/math">
                    <m:oMathParaPr>
                      <m:jc m:val="centerGroup"/>
                    </m:oMathParaPr>
                    <m:oMath xmlns:m="http://schemas.openxmlformats.org/officeDocument/2006/math">
                      <m:sSub>
                        <m:sSubPr>
                          <m:ctrlPr>
                            <a:rPr lang="zh-CN" altLang="en-US" i="1" smtClean="0">
                              <a:latin typeface="Cambria Math" panose="02040503050406030204" pitchFamily="18" charset="0"/>
                            </a:rPr>
                          </m:ctrlPr>
                        </m:sSubPr>
                        <m:e>
                          <m:r>
                            <a:rPr lang="zh-CN" altLang="en-US" i="1">
                              <a:latin typeface="Cambria Math" panose="02040503050406030204" pitchFamily="18" charset="0"/>
                            </a:rPr>
                            <m:t>𝑑</m:t>
                          </m:r>
                        </m:e>
                        <m:sub>
                          <m:r>
                            <m:rPr>
                              <m:sty m:val="p"/>
                            </m:rPr>
                            <a:rPr lang="en-US" altLang="zh-CN" i="1">
                              <a:latin typeface="Cambria Math" panose="02040503050406030204" pitchFamily="18" charset="0"/>
                            </a:rPr>
                            <m:t>ol</m:t>
                          </m:r>
                          <m:r>
                            <a:rPr lang="zh-CN" altLang="en-US" i="1">
                              <a:latin typeface="Cambria Math" panose="02040503050406030204" pitchFamily="18" charset="0"/>
                            </a:rPr>
                            <m:t>𝑑</m:t>
                          </m:r>
                        </m:sub>
                      </m:sSub>
                      <m:r>
                        <a:rPr lang="en-US" altLang="zh-CN" i="1">
                          <a:latin typeface="Cambria Math" panose="02040503050406030204" pitchFamily="18" charset="0"/>
                        </a:rPr>
                        <m:t>=</m:t>
                      </m:r>
                      <m:r>
                        <a:rPr lang="zh-CN" altLang="en-US" i="1">
                          <a:latin typeface="Cambria Math" panose="02040503050406030204" pitchFamily="18" charset="0"/>
                        </a:rPr>
                        <m:t>𝐹</m:t>
                      </m:r>
                      <m:d>
                        <m:dPr>
                          <m:ctrlPr>
                            <a:rPr lang="zh-CN" altLang="en-US" i="1">
                              <a:latin typeface="Cambria Math" panose="02040503050406030204" pitchFamily="18" charset="0"/>
                            </a:rPr>
                          </m:ctrlPr>
                        </m:dPr>
                        <m:e>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a:rPr lang="zh-CN" altLang="en-US" i="1">
                                  <a:latin typeface="Cambria Math" panose="02040503050406030204" pitchFamily="18" charset="0"/>
                                </a:rPr>
                                <m:t>𝑃</m:t>
                              </m:r>
                            </m:sub>
                          </m:sSub>
                          <m:r>
                            <a:rPr lang="zh-CN" altLang="en-US" i="1">
                              <a:latin typeface="Cambria Math" panose="02040503050406030204" pitchFamily="18" charset="0"/>
                            </a:rPr>
                            <m:t>+1,</m:t>
                          </m:r>
                          <m:sSub>
                            <m:sSubPr>
                              <m:ctrlPr>
                                <a:rPr lang="zh-CN" altLang="en-US" i="1">
                                  <a:latin typeface="Cambria Math" panose="02040503050406030204" pitchFamily="18" charset="0"/>
                                </a:rPr>
                              </m:ctrlPr>
                            </m:sSubPr>
                            <m:e>
                              <m:r>
                                <a:rPr lang="zh-CN" altLang="en-US" i="1">
                                  <a:latin typeface="Cambria Math" panose="02040503050406030204" pitchFamily="18" charset="0"/>
                                </a:rPr>
                                <m:t>𝑦</m:t>
                              </m:r>
                            </m:e>
                            <m:sub>
                              <m:r>
                                <a:rPr lang="en-US" altLang="zh-CN" b="0" i="1" smtClean="0">
                                  <a:latin typeface="Cambria Math" panose="02040503050406030204" pitchFamily="18" charset="0"/>
                                </a:rPr>
                                <m:t>𝑝</m:t>
                              </m:r>
                            </m:sub>
                          </m:sSub>
                          <m:r>
                            <a:rPr lang="zh-CN" altLang="en-US" i="1">
                              <a:latin typeface="Cambria Math" panose="02040503050406030204" pitchFamily="18" charset="0"/>
                            </a:rPr>
                            <m:t>−</m:t>
                          </m:r>
                          <m:f>
                            <m:fPr>
                              <m:ctrlPr>
                                <a:rPr lang="zh-CN" altLang="en-US" i="1">
                                  <a:latin typeface="Cambria Math" panose="02040503050406030204" pitchFamily="18" charset="0"/>
                                </a:rPr>
                              </m:ctrlPr>
                            </m:fPr>
                            <m:num>
                              <m:r>
                                <a:rPr lang="zh-CN" altLang="en-US" i="1">
                                  <a:latin typeface="Cambria Math" panose="02040503050406030204" pitchFamily="18" charset="0"/>
                                </a:rPr>
                                <m:t>1</m:t>
                              </m:r>
                            </m:num>
                            <m:den>
                              <m:r>
                                <a:rPr lang="zh-CN" altLang="en-US" i="1">
                                  <a:latin typeface="Cambria Math" panose="02040503050406030204" pitchFamily="18" charset="0"/>
                                </a:rPr>
                                <m:t>2</m:t>
                              </m:r>
                            </m:den>
                          </m:f>
                        </m:e>
                      </m:d>
                      <m:r>
                        <a:rPr lang="en-US" altLang="zh-CN" b="0" i="1" smtClean="0">
                          <a:latin typeface="Cambria Math" panose="02040503050406030204" pitchFamily="18" charset="0"/>
                        </a:rPr>
                        <m:t> </m:t>
                      </m:r>
                    </m:oMath>
                  </m:oMathPara>
                </a14:m>
                <a:endParaRPr lang="en-US" altLang="zh-CN" b="0" i="1" dirty="0">
                  <a:latin typeface="Cambria Math" panose="02040503050406030204" pitchFamily="18" charset="0"/>
                </a:endParaRPr>
              </a:p>
              <a:p>
                <a:pPr>
                  <a:lnSpc>
                    <a:spcPct val="150000"/>
                  </a:lnSpc>
                </a:pPr>
                <a:r>
                  <a:rPr lang="en-US" altLang="zh-CN" dirty="0"/>
                  <a:t>                       </a:t>
                </a:r>
                <a14:m>
                  <m:oMath xmlns:m="http://schemas.openxmlformats.org/officeDocument/2006/math">
                    <m:r>
                      <a:rPr lang="en-US" altLang="zh-CN" i="1">
                        <a:latin typeface="Cambria Math" panose="02040503050406030204" pitchFamily="18" charset="0"/>
                      </a:rPr>
                      <m:t>=</m:t>
                    </m:r>
                  </m:oMath>
                </a14:m>
                <a:r>
                  <a:rPr lang="zh-CN" altLang="en-US" i="1" dirty="0">
                    <a:latin typeface="Cambria Math" panose="02040503050406030204" pitchFamily="18" charset="0"/>
                  </a:rPr>
                  <a:t> </a:t>
                </a:r>
                <a14:m>
                  <m:oMath xmlns:m="http://schemas.openxmlformats.org/officeDocument/2006/math">
                    <m:sSup>
                      <m:sSupPr>
                        <m:ctrlPr>
                          <a:rPr lang="zh-CN" altLang="en-US" i="1" dirty="0" smtClean="0">
                            <a:latin typeface="Cambria Math" panose="02040503050406030204" pitchFamily="18" charset="0"/>
                          </a:rPr>
                        </m:ctrlPr>
                      </m:sSupPr>
                      <m:e>
                        <m:d>
                          <m:dPr>
                            <m:ctrlPr>
                              <a:rPr lang="zh-CN" altLang="en-US" i="1" dirty="0">
                                <a:latin typeface="Cambria Math" panose="02040503050406030204" pitchFamily="18" charset="0"/>
                              </a:rPr>
                            </m:ctrlPr>
                          </m:dPr>
                          <m:e>
                            <m:sSub>
                              <m:sSubPr>
                                <m:ctrlPr>
                                  <a:rPr lang="zh-CN" altLang="en-US" i="1" dirty="0">
                                    <a:latin typeface="Cambria Math" panose="02040503050406030204" pitchFamily="18" charset="0"/>
                                  </a:rPr>
                                </m:ctrlPr>
                              </m:sSubPr>
                              <m:e>
                                <m:r>
                                  <a:rPr lang="zh-CN" altLang="en-US" i="1" dirty="0">
                                    <a:latin typeface="Cambria Math" panose="02040503050406030204" pitchFamily="18" charset="0"/>
                                  </a:rPr>
                                  <m:t>𝑥</m:t>
                                </m:r>
                              </m:e>
                              <m:sub>
                                <m:r>
                                  <m:rPr>
                                    <m:sty m:val="p"/>
                                  </m:rPr>
                                  <a:rPr lang="en-US" altLang="zh-CN" i="1" dirty="0">
                                    <a:latin typeface="Cambria Math" panose="02040503050406030204" pitchFamily="18" charset="0"/>
                                  </a:rPr>
                                  <m:t>p</m:t>
                                </m:r>
                              </m:sub>
                            </m:sSub>
                            <m:r>
                              <a:rPr lang="zh-CN" altLang="en-US" i="1" dirty="0">
                                <a:latin typeface="Cambria Math" panose="02040503050406030204" pitchFamily="18" charset="0"/>
                              </a:rPr>
                              <m:t>+1</m:t>
                            </m:r>
                          </m:e>
                        </m:d>
                      </m:e>
                      <m:sup>
                        <m:r>
                          <a:rPr lang="zh-CN" altLang="en-US" i="1" dirty="0">
                            <a:latin typeface="Cambria Math" panose="02040503050406030204" pitchFamily="18" charset="0"/>
                          </a:rPr>
                          <m:t>2</m:t>
                        </m:r>
                      </m:sup>
                    </m:sSup>
                    <m:r>
                      <a:rPr lang="zh-CN" altLang="en-US" i="1" dirty="0">
                        <a:latin typeface="Cambria Math" panose="02040503050406030204" pitchFamily="18" charset="0"/>
                      </a:rPr>
                      <m:t>+</m:t>
                    </m:r>
                    <m:sSup>
                      <m:sSupPr>
                        <m:ctrlPr>
                          <a:rPr lang="zh-CN" altLang="en-US" i="1" dirty="0">
                            <a:latin typeface="Cambria Math" panose="02040503050406030204" pitchFamily="18" charset="0"/>
                          </a:rPr>
                        </m:ctrlPr>
                      </m:sSupPr>
                      <m:e>
                        <m:d>
                          <m:dPr>
                            <m:ctrlPr>
                              <a:rPr lang="zh-CN" altLang="en-US" i="1" dirty="0">
                                <a:latin typeface="Cambria Math" panose="02040503050406030204" pitchFamily="18" charset="0"/>
                              </a:rPr>
                            </m:ctrlPr>
                          </m:dPr>
                          <m:e>
                            <m:sSub>
                              <m:sSubPr>
                                <m:ctrlPr>
                                  <a:rPr lang="zh-CN" altLang="en-US" i="1" dirty="0">
                                    <a:latin typeface="Cambria Math" panose="02040503050406030204" pitchFamily="18" charset="0"/>
                                  </a:rPr>
                                </m:ctrlPr>
                              </m:sSubPr>
                              <m:e>
                                <m:r>
                                  <a:rPr lang="zh-CN" altLang="en-US" i="1" dirty="0">
                                    <a:latin typeface="Cambria Math" panose="02040503050406030204" pitchFamily="18" charset="0"/>
                                  </a:rPr>
                                  <m:t>𝑦</m:t>
                                </m:r>
                              </m:e>
                              <m:sub>
                                <m:r>
                                  <a:rPr lang="zh-CN" altLang="en-US" i="1" dirty="0">
                                    <a:latin typeface="Cambria Math" panose="02040503050406030204" pitchFamily="18" charset="0"/>
                                  </a:rPr>
                                  <m:t>𝑝</m:t>
                                </m:r>
                              </m:sub>
                            </m:sSub>
                            <m:r>
                              <a:rPr lang="zh-CN" altLang="en-US" i="1" dirty="0">
                                <a:latin typeface="Cambria Math" panose="02040503050406030204" pitchFamily="18" charset="0"/>
                              </a:rPr>
                              <m:t>−</m:t>
                            </m:r>
                            <m:f>
                              <m:fPr>
                                <m:ctrlPr>
                                  <a:rPr lang="zh-CN" altLang="en-US" i="1" dirty="0">
                                    <a:latin typeface="Cambria Math" panose="02040503050406030204" pitchFamily="18" charset="0"/>
                                  </a:rPr>
                                </m:ctrlPr>
                              </m:fPr>
                              <m:num>
                                <m:r>
                                  <a:rPr lang="zh-CN" altLang="en-US" i="1" dirty="0">
                                    <a:latin typeface="Cambria Math" panose="02040503050406030204" pitchFamily="18" charset="0"/>
                                  </a:rPr>
                                  <m:t>1</m:t>
                                </m:r>
                              </m:num>
                              <m:den>
                                <m:r>
                                  <a:rPr lang="zh-CN" altLang="en-US" i="1" dirty="0">
                                    <a:latin typeface="Cambria Math" panose="02040503050406030204" pitchFamily="18" charset="0"/>
                                  </a:rPr>
                                  <m:t>2</m:t>
                                </m:r>
                              </m:den>
                            </m:f>
                          </m:e>
                        </m:d>
                      </m:e>
                      <m:sup>
                        <m:r>
                          <a:rPr lang="zh-CN" altLang="en-US" i="1" dirty="0">
                            <a:latin typeface="Cambria Math" panose="02040503050406030204" pitchFamily="18" charset="0"/>
                          </a:rPr>
                          <m:t>2</m:t>
                        </m:r>
                      </m:sup>
                    </m:sSup>
                    <m:r>
                      <a:rPr lang="zh-CN" altLang="en-US" i="1" dirty="0">
                        <a:latin typeface="Cambria Math" panose="02040503050406030204" pitchFamily="18" charset="0"/>
                      </a:rPr>
                      <m:t>−</m:t>
                    </m:r>
                    <m:sSup>
                      <m:sSupPr>
                        <m:ctrlPr>
                          <a:rPr lang="zh-CN" altLang="en-US" i="1" dirty="0">
                            <a:latin typeface="Cambria Math" panose="02040503050406030204" pitchFamily="18" charset="0"/>
                          </a:rPr>
                        </m:ctrlPr>
                      </m:sSupPr>
                      <m:e>
                        <m:r>
                          <a:rPr lang="zh-CN" altLang="en-US" i="1" dirty="0">
                            <a:latin typeface="Cambria Math" panose="02040503050406030204" pitchFamily="18" charset="0"/>
                          </a:rPr>
                          <m:t>𝑅</m:t>
                        </m:r>
                      </m:e>
                      <m:sup>
                        <m:r>
                          <a:rPr lang="zh-CN" altLang="en-US" i="1" dirty="0">
                            <a:latin typeface="Cambria Math" panose="02040503050406030204" pitchFamily="18" charset="0"/>
                          </a:rPr>
                          <m:t>2</m:t>
                        </m:r>
                      </m:sup>
                    </m:sSup>
                  </m:oMath>
                </a14:m>
                <a:endParaRPr lang="en-US" altLang="zh-CN" i="1" dirty="0">
                  <a:latin typeface="Cambria Math" panose="02040503050406030204" pitchFamily="18" charset="0"/>
                </a:endParaRPr>
              </a:p>
              <a:p>
                <a:r>
                  <a:rPr lang="en-US" altLang="zh-CN" i="1" dirty="0">
                    <a:latin typeface="Cambria Math" panose="02040503050406030204" pitchFamily="18" charset="0"/>
                  </a:rPr>
                  <a:t>             </a:t>
                </a:r>
                <a:endParaRPr lang="zh-CN" altLang="en-US" i="1" dirty="0">
                  <a:latin typeface="Cambria Math" panose="02040503050406030204" pitchFamily="18" charset="0"/>
                </a:endParaRPr>
              </a:p>
            </p:txBody>
          </p:sp>
        </mc:Choice>
        <mc:Fallback xmlns="">
          <p:sp>
            <p:nvSpPr>
              <p:cNvPr id="3" name="文本框 2"/>
              <p:cNvSpPr txBox="1">
                <a:spLocks noRot="1" noChangeAspect="1" noMove="1" noResize="1" noEditPoints="1" noAdjustHandles="1" noChangeArrowheads="1" noChangeShapeType="1" noTextEdit="1"/>
              </p:cNvSpPr>
              <p:nvPr/>
            </p:nvSpPr>
            <p:spPr>
              <a:xfrm>
                <a:off x="-528736" y="1245352"/>
                <a:ext cx="4401526" cy="1914370"/>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文本框 8"/>
              <p:cNvSpPr txBox="1"/>
              <p:nvPr/>
            </p:nvSpPr>
            <p:spPr>
              <a:xfrm>
                <a:off x="132234" y="3203455"/>
                <a:ext cx="5082289" cy="369332"/>
              </a:xfrm>
              <a:prstGeom prst="rect">
                <a:avLst/>
              </a:prstGeom>
              <a:noFill/>
            </p:spPr>
            <p:txBody>
              <a:bodyPr wrap="none" rtlCol="0">
                <a:spAutoFit/>
              </a:bodyPr>
              <a:lstStyle/>
              <a:p>
                <a:r>
                  <a:rPr lang="zh-CN" altLang="en-US" dirty="0"/>
                  <a:t>① 如果</a:t>
                </a:r>
                <a14:m>
                  <m:oMath xmlns:m="http://schemas.openxmlformats.org/officeDocument/2006/math">
                    <m:sSub>
                      <m:sSubPr>
                        <m:ctrlPr>
                          <a:rPr lang="zh-CN" altLang="en-US" i="1">
                            <a:latin typeface="Cambria Math" panose="02040503050406030204" pitchFamily="18" charset="0"/>
                          </a:rPr>
                        </m:ctrlPr>
                      </m:sSubPr>
                      <m:e>
                        <m:r>
                          <a:rPr lang="zh-CN" altLang="en-US" i="1">
                            <a:latin typeface="Cambria Math" panose="02040503050406030204" pitchFamily="18" charset="0"/>
                          </a:rPr>
                          <m:t>𝑑</m:t>
                        </m:r>
                      </m:e>
                      <m:sub>
                        <m:r>
                          <m:rPr>
                            <m:sty m:val="p"/>
                          </m:rPr>
                          <a:rPr lang="en-US" altLang="zh-CN" i="1">
                            <a:latin typeface="Cambria Math" panose="02040503050406030204" pitchFamily="18" charset="0"/>
                          </a:rPr>
                          <m:t>ol</m:t>
                        </m:r>
                        <m:r>
                          <a:rPr lang="zh-CN" altLang="en-US" i="1">
                            <a:latin typeface="Cambria Math" panose="02040503050406030204" pitchFamily="18" charset="0"/>
                          </a:rPr>
                          <m:t>𝑑</m:t>
                        </m:r>
                      </m:sub>
                    </m:sSub>
                  </m:oMath>
                </a14:m>
                <a:r>
                  <a:rPr lang="en-US" altLang="zh-CN" dirty="0"/>
                  <a:t>&lt;0 </a:t>
                </a:r>
                <a:r>
                  <a:rPr lang="zh-CN" altLang="en-US" dirty="0"/>
                  <a:t>选择</a:t>
                </a:r>
                <a:r>
                  <a:rPr lang="en-US" altLang="zh-CN" dirty="0"/>
                  <a:t>E,</a:t>
                </a:r>
                <a:r>
                  <a:rPr lang="zh-CN" altLang="en-US" dirty="0"/>
                  <a:t>并将中点</a:t>
                </a:r>
                <a:r>
                  <a:rPr lang="en-US" altLang="zh-CN" dirty="0"/>
                  <a:t>X+1</a:t>
                </a:r>
                <a:r>
                  <a:rPr lang="zh-CN" altLang="en-US" dirty="0"/>
                  <a:t>到下一个中点</a:t>
                </a:r>
              </a:p>
            </p:txBody>
          </p:sp>
        </mc:Choice>
        <mc:Fallback xmlns="">
          <p:sp>
            <p:nvSpPr>
              <p:cNvPr id="9" name="文本框 8"/>
              <p:cNvSpPr txBox="1">
                <a:spLocks noRot="1" noChangeAspect="1" noMove="1" noResize="1" noEditPoints="1" noAdjustHandles="1" noChangeArrowheads="1" noChangeShapeType="1" noTextEdit="1"/>
              </p:cNvSpPr>
              <p:nvPr/>
            </p:nvSpPr>
            <p:spPr>
              <a:xfrm>
                <a:off x="132234" y="3203455"/>
                <a:ext cx="5082289" cy="369332"/>
              </a:xfrm>
              <a:prstGeom prst="rect">
                <a:avLst/>
              </a:prstGeom>
              <a:blipFill>
                <a:blip r:embed="rId4"/>
                <a:stretch>
                  <a:fillRect l="-1080" t="-10000" r="-360" b="-2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p:cNvSpPr/>
              <p:nvPr/>
            </p:nvSpPr>
            <p:spPr>
              <a:xfrm>
                <a:off x="-520699" y="3573016"/>
                <a:ext cx="4643320" cy="2006703"/>
              </a:xfrm>
              <a:prstGeom prst="rect">
                <a:avLst/>
              </a:prstGeom>
            </p:spPr>
            <p:txBody>
              <a:bodyPr wrap="square">
                <a:spAutoFit/>
              </a:bodyPr>
              <a:lstStyle/>
              <a:p>
                <a:pPr>
                  <a:lnSpc>
                    <a:spcPct val="150000"/>
                  </a:lnSpc>
                </a:pPr>
                <a14:m>
                  <m:oMathPara xmlns:m="http://schemas.openxmlformats.org/officeDocument/2006/math">
                    <m:oMathParaPr>
                      <m:jc m:val="centerGroup"/>
                    </m:oMathParaPr>
                    <m:oMath xmlns:m="http://schemas.openxmlformats.org/officeDocument/2006/math">
                      <m:sSub>
                        <m:sSubPr>
                          <m:ctrlPr>
                            <a:rPr lang="zh-CN" altLang="en-US" i="1">
                              <a:latin typeface="Cambria Math" panose="02040503050406030204" pitchFamily="18" charset="0"/>
                            </a:rPr>
                          </m:ctrlPr>
                        </m:sSubPr>
                        <m:e>
                          <m:r>
                            <a:rPr lang="zh-CN" altLang="en-US" i="1">
                              <a:latin typeface="Cambria Math" panose="02040503050406030204" pitchFamily="18" charset="0"/>
                            </a:rPr>
                            <m:t>𝑑</m:t>
                          </m:r>
                        </m:e>
                        <m:sub>
                          <m:r>
                            <m:rPr>
                              <m:sty m:val="p"/>
                            </m:rPr>
                            <a:rPr lang="en-US" altLang="zh-CN" i="1">
                              <a:latin typeface="Cambria Math" panose="02040503050406030204" pitchFamily="18" charset="0"/>
                            </a:rPr>
                            <m:t>new</m:t>
                          </m:r>
                        </m:sub>
                      </m:sSub>
                      <m:r>
                        <a:rPr lang="en-US" altLang="zh-CN" i="1">
                          <a:latin typeface="Cambria Math" panose="02040503050406030204" pitchFamily="18" charset="0"/>
                        </a:rPr>
                        <m:t> =</m:t>
                      </m:r>
                      <m:r>
                        <a:rPr lang="zh-CN" altLang="en-US" i="1">
                          <a:latin typeface="Cambria Math" panose="02040503050406030204" pitchFamily="18" charset="0"/>
                        </a:rPr>
                        <m:t>𝐹</m:t>
                      </m:r>
                      <m:d>
                        <m:dPr>
                          <m:ctrlPr>
                            <a:rPr lang="zh-CN" altLang="en-US" i="1">
                              <a:latin typeface="Cambria Math" panose="02040503050406030204" pitchFamily="18" charset="0"/>
                            </a:rPr>
                          </m:ctrlPr>
                        </m:dPr>
                        <m:e>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a:rPr lang="zh-CN" altLang="en-US" i="1">
                                  <a:latin typeface="Cambria Math" panose="02040503050406030204" pitchFamily="18" charset="0"/>
                                </a:rPr>
                                <m:t>𝑃</m:t>
                              </m:r>
                            </m:sub>
                          </m:sSub>
                          <m:r>
                            <a:rPr lang="zh-CN" altLang="en-US" i="1">
                              <a:latin typeface="Cambria Math" panose="02040503050406030204" pitchFamily="18" charset="0"/>
                            </a:rPr>
                            <m:t>+</m:t>
                          </m:r>
                          <m:r>
                            <a:rPr lang="en-US" altLang="zh-CN" i="1">
                              <a:latin typeface="Cambria Math" panose="02040503050406030204" pitchFamily="18" charset="0"/>
                            </a:rPr>
                            <m:t>2</m:t>
                          </m:r>
                          <m:r>
                            <a:rPr lang="zh-CN" altLang="en-US" i="1">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𝑦</m:t>
                              </m:r>
                            </m:e>
                            <m:sub>
                              <m:r>
                                <a:rPr lang="en-US" altLang="zh-CN" i="1">
                                  <a:latin typeface="Cambria Math" panose="02040503050406030204" pitchFamily="18" charset="0"/>
                                </a:rPr>
                                <m:t>𝑝</m:t>
                              </m:r>
                            </m:sub>
                          </m:sSub>
                          <m:r>
                            <a:rPr lang="zh-CN" altLang="en-US" i="1">
                              <a:latin typeface="Cambria Math" panose="02040503050406030204" pitchFamily="18" charset="0"/>
                            </a:rPr>
                            <m:t>−</m:t>
                          </m:r>
                          <m:f>
                            <m:fPr>
                              <m:ctrlPr>
                                <a:rPr lang="zh-CN" altLang="en-US" i="1">
                                  <a:latin typeface="Cambria Math" panose="02040503050406030204" pitchFamily="18" charset="0"/>
                                </a:rPr>
                              </m:ctrlPr>
                            </m:fPr>
                            <m:num>
                              <m:r>
                                <a:rPr lang="zh-CN" altLang="en-US" i="1">
                                  <a:latin typeface="Cambria Math" panose="02040503050406030204" pitchFamily="18" charset="0"/>
                                </a:rPr>
                                <m:t>1</m:t>
                              </m:r>
                            </m:num>
                            <m:den>
                              <m:r>
                                <a:rPr lang="zh-CN" altLang="en-US" i="1">
                                  <a:latin typeface="Cambria Math" panose="02040503050406030204" pitchFamily="18" charset="0"/>
                                </a:rPr>
                                <m:t>2</m:t>
                              </m:r>
                            </m:den>
                          </m:f>
                        </m:e>
                      </m:d>
                    </m:oMath>
                  </m:oMathPara>
                </a14:m>
                <a:endParaRPr lang="en-US" altLang="zh-CN" i="1" dirty="0">
                  <a:latin typeface="Cambria Math" panose="02040503050406030204" pitchFamily="18" charset="0"/>
                </a:endParaRPr>
              </a:p>
              <a:p>
                <a:pPr>
                  <a:lnSpc>
                    <a:spcPct val="150000"/>
                  </a:lnSpc>
                </a:pPr>
                <a:r>
                  <a:rPr lang="en-US" altLang="zh-CN" dirty="0"/>
                  <a:t>                     </a:t>
                </a:r>
                <a14:m>
                  <m:oMath xmlns:m="http://schemas.openxmlformats.org/officeDocument/2006/math">
                    <m:r>
                      <a:rPr lang="en-US" altLang="zh-CN" i="1">
                        <a:latin typeface="Cambria Math" panose="02040503050406030204" pitchFamily="18" charset="0"/>
                      </a:rPr>
                      <m:t>=</m:t>
                    </m:r>
                    <m:sSup>
                      <m:sSupPr>
                        <m:ctrlPr>
                          <a:rPr lang="zh-CN" altLang="en-US" i="1" dirty="0">
                            <a:latin typeface="Cambria Math" panose="02040503050406030204" pitchFamily="18" charset="0"/>
                          </a:rPr>
                        </m:ctrlPr>
                      </m:sSupPr>
                      <m:e>
                        <m:d>
                          <m:dPr>
                            <m:ctrlPr>
                              <a:rPr lang="zh-CN" altLang="en-US" i="1" dirty="0">
                                <a:latin typeface="Cambria Math" panose="02040503050406030204" pitchFamily="18" charset="0"/>
                              </a:rPr>
                            </m:ctrlPr>
                          </m:dPr>
                          <m:e>
                            <m:sSub>
                              <m:sSubPr>
                                <m:ctrlPr>
                                  <a:rPr lang="zh-CN" altLang="en-US" i="1" dirty="0">
                                    <a:latin typeface="Cambria Math" panose="02040503050406030204" pitchFamily="18" charset="0"/>
                                  </a:rPr>
                                </m:ctrlPr>
                              </m:sSubPr>
                              <m:e>
                                <m:r>
                                  <a:rPr lang="zh-CN" altLang="en-US" i="1" dirty="0">
                                    <a:latin typeface="Cambria Math" panose="02040503050406030204" pitchFamily="18" charset="0"/>
                                  </a:rPr>
                                  <m:t>𝑥</m:t>
                                </m:r>
                              </m:e>
                              <m:sub>
                                <m:r>
                                  <m:rPr>
                                    <m:sty m:val="p"/>
                                  </m:rPr>
                                  <a:rPr lang="en-US" altLang="zh-CN" i="1" dirty="0">
                                    <a:latin typeface="Cambria Math" panose="02040503050406030204" pitchFamily="18" charset="0"/>
                                  </a:rPr>
                                  <m:t>p</m:t>
                                </m:r>
                              </m:sub>
                            </m:sSub>
                            <m:r>
                              <a:rPr lang="zh-CN" altLang="en-US" i="1" dirty="0">
                                <a:latin typeface="Cambria Math" panose="02040503050406030204" pitchFamily="18" charset="0"/>
                              </a:rPr>
                              <m:t>+</m:t>
                            </m:r>
                            <m:r>
                              <a:rPr lang="en-US" altLang="zh-CN" i="1" dirty="0">
                                <a:latin typeface="Cambria Math" panose="02040503050406030204" pitchFamily="18" charset="0"/>
                              </a:rPr>
                              <m:t>2</m:t>
                            </m:r>
                          </m:e>
                        </m:d>
                      </m:e>
                      <m:sup>
                        <m:r>
                          <a:rPr lang="zh-CN" altLang="en-US" i="1" dirty="0">
                            <a:latin typeface="Cambria Math" panose="02040503050406030204" pitchFamily="18" charset="0"/>
                          </a:rPr>
                          <m:t>2</m:t>
                        </m:r>
                      </m:sup>
                    </m:sSup>
                    <m:r>
                      <a:rPr lang="zh-CN" altLang="en-US" i="1" dirty="0">
                        <a:latin typeface="Cambria Math" panose="02040503050406030204" pitchFamily="18" charset="0"/>
                      </a:rPr>
                      <m:t>+</m:t>
                    </m:r>
                    <m:sSup>
                      <m:sSupPr>
                        <m:ctrlPr>
                          <a:rPr lang="zh-CN" altLang="en-US" i="1" dirty="0">
                            <a:latin typeface="Cambria Math" panose="02040503050406030204" pitchFamily="18" charset="0"/>
                          </a:rPr>
                        </m:ctrlPr>
                      </m:sSupPr>
                      <m:e>
                        <m:d>
                          <m:dPr>
                            <m:ctrlPr>
                              <a:rPr lang="zh-CN" altLang="en-US" i="1" dirty="0">
                                <a:latin typeface="Cambria Math" panose="02040503050406030204" pitchFamily="18" charset="0"/>
                              </a:rPr>
                            </m:ctrlPr>
                          </m:dPr>
                          <m:e>
                            <m:sSub>
                              <m:sSubPr>
                                <m:ctrlPr>
                                  <a:rPr lang="zh-CN" altLang="en-US" i="1" dirty="0">
                                    <a:latin typeface="Cambria Math" panose="02040503050406030204" pitchFamily="18" charset="0"/>
                                  </a:rPr>
                                </m:ctrlPr>
                              </m:sSubPr>
                              <m:e>
                                <m:r>
                                  <a:rPr lang="zh-CN" altLang="en-US" i="1" dirty="0">
                                    <a:latin typeface="Cambria Math" panose="02040503050406030204" pitchFamily="18" charset="0"/>
                                  </a:rPr>
                                  <m:t>𝑦</m:t>
                                </m:r>
                              </m:e>
                              <m:sub>
                                <m:r>
                                  <a:rPr lang="zh-CN" altLang="en-US" i="1" dirty="0">
                                    <a:latin typeface="Cambria Math" panose="02040503050406030204" pitchFamily="18" charset="0"/>
                                  </a:rPr>
                                  <m:t>𝑝</m:t>
                                </m:r>
                              </m:sub>
                            </m:sSub>
                            <m:r>
                              <a:rPr lang="zh-CN" altLang="en-US" i="1" dirty="0">
                                <a:latin typeface="Cambria Math" panose="02040503050406030204" pitchFamily="18" charset="0"/>
                              </a:rPr>
                              <m:t>−</m:t>
                            </m:r>
                            <m:f>
                              <m:fPr>
                                <m:ctrlPr>
                                  <a:rPr lang="zh-CN" altLang="en-US" i="1" dirty="0">
                                    <a:latin typeface="Cambria Math" panose="02040503050406030204" pitchFamily="18" charset="0"/>
                                  </a:rPr>
                                </m:ctrlPr>
                              </m:fPr>
                              <m:num>
                                <m:r>
                                  <a:rPr lang="zh-CN" altLang="en-US" i="1" dirty="0">
                                    <a:latin typeface="Cambria Math" panose="02040503050406030204" pitchFamily="18" charset="0"/>
                                  </a:rPr>
                                  <m:t>1</m:t>
                                </m:r>
                              </m:num>
                              <m:den>
                                <m:r>
                                  <a:rPr lang="zh-CN" altLang="en-US" i="1" dirty="0">
                                    <a:latin typeface="Cambria Math" panose="02040503050406030204" pitchFamily="18" charset="0"/>
                                  </a:rPr>
                                  <m:t>2</m:t>
                                </m:r>
                              </m:den>
                            </m:f>
                          </m:e>
                        </m:d>
                      </m:e>
                      <m:sup>
                        <m:r>
                          <a:rPr lang="zh-CN" altLang="en-US" i="1" dirty="0">
                            <a:latin typeface="Cambria Math" panose="02040503050406030204" pitchFamily="18" charset="0"/>
                          </a:rPr>
                          <m:t>2</m:t>
                        </m:r>
                      </m:sup>
                    </m:sSup>
                    <m:r>
                      <a:rPr lang="zh-CN" altLang="en-US" i="1" dirty="0">
                        <a:latin typeface="Cambria Math" panose="02040503050406030204" pitchFamily="18" charset="0"/>
                      </a:rPr>
                      <m:t>−</m:t>
                    </m:r>
                    <m:sSup>
                      <m:sSupPr>
                        <m:ctrlPr>
                          <a:rPr lang="zh-CN" altLang="en-US" i="1" dirty="0">
                            <a:latin typeface="Cambria Math" panose="02040503050406030204" pitchFamily="18" charset="0"/>
                          </a:rPr>
                        </m:ctrlPr>
                      </m:sSupPr>
                      <m:e>
                        <m:r>
                          <a:rPr lang="zh-CN" altLang="en-US" i="1" dirty="0">
                            <a:latin typeface="Cambria Math" panose="02040503050406030204" pitchFamily="18" charset="0"/>
                          </a:rPr>
                          <m:t>𝑅</m:t>
                        </m:r>
                      </m:e>
                      <m:sup>
                        <m:r>
                          <a:rPr lang="zh-CN" altLang="en-US" i="1" dirty="0">
                            <a:latin typeface="Cambria Math" panose="02040503050406030204" pitchFamily="18" charset="0"/>
                          </a:rPr>
                          <m:t>2</m:t>
                        </m:r>
                      </m:sup>
                    </m:sSup>
                  </m:oMath>
                </a14:m>
                <a:endParaRPr lang="en-US" altLang="zh-CN" i="1" dirty="0">
                  <a:latin typeface="Cambria Math" panose="02040503050406030204" pitchFamily="18" charset="0"/>
                </a:endParaRPr>
              </a:p>
              <a:p>
                <a:endParaRPr lang="zh-CN" altLang="en-US" dirty="0"/>
              </a:p>
            </p:txBody>
          </p:sp>
        </mc:Choice>
        <mc:Fallback xmlns="">
          <p:sp>
            <p:nvSpPr>
              <p:cNvPr id="11" name="矩形 10"/>
              <p:cNvSpPr>
                <a:spLocks noRot="1" noChangeAspect="1" noMove="1" noResize="1" noEditPoints="1" noAdjustHandles="1" noChangeArrowheads="1" noChangeShapeType="1" noTextEdit="1"/>
              </p:cNvSpPr>
              <p:nvPr/>
            </p:nvSpPr>
            <p:spPr>
              <a:xfrm>
                <a:off x="-520699" y="3573016"/>
                <a:ext cx="4643320" cy="2006703"/>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p:cNvSpPr/>
              <p:nvPr/>
            </p:nvSpPr>
            <p:spPr>
              <a:xfrm>
                <a:off x="620124" y="5518609"/>
                <a:ext cx="2600648" cy="413768"/>
              </a:xfrm>
              <a:prstGeom prst="rect">
                <a:avLst/>
              </a:prstGeom>
            </p:spPr>
            <p:txBody>
              <a:bodyPr wrap="none">
                <a:spAutoFit/>
              </a:bodyPr>
              <a:lstStyle/>
              <a:p>
                <a14:m>
                  <m:oMath xmlns:m="http://schemas.openxmlformats.org/officeDocument/2006/math">
                    <m:sSub>
                      <m:sSubPr>
                        <m:ctrlPr>
                          <a:rPr lang="zh-CN" altLang="en-US" i="1" smtClean="0">
                            <a:latin typeface="Cambria Math" panose="02040503050406030204" pitchFamily="18" charset="0"/>
                          </a:rPr>
                        </m:ctrlPr>
                      </m:sSubPr>
                      <m:e>
                        <m:r>
                          <a:rPr lang="zh-CN" altLang="en-US" i="1">
                            <a:latin typeface="Cambria Math" panose="02040503050406030204" pitchFamily="18" charset="0"/>
                          </a:rPr>
                          <m:t>𝑑</m:t>
                        </m:r>
                      </m:e>
                      <m:sub>
                        <m:r>
                          <m:rPr>
                            <m:sty m:val="p"/>
                          </m:rPr>
                          <a:rPr lang="en-US" altLang="zh-CN" i="1">
                            <a:latin typeface="Cambria Math" panose="02040503050406030204" pitchFamily="18" charset="0"/>
                          </a:rPr>
                          <m:t>new</m:t>
                        </m:r>
                      </m:sub>
                    </m:sSub>
                  </m:oMath>
                </a14:m>
                <a:r>
                  <a:rPr lang="zh-CN" altLang="en-US" dirty="0"/>
                  <a:t> </a:t>
                </a:r>
                <a:r>
                  <a:rPr lang="en-US" altLang="zh-CN" dirty="0"/>
                  <a:t>= </a:t>
                </a:r>
                <a14:m>
                  <m:oMath xmlns:m="http://schemas.openxmlformats.org/officeDocument/2006/math">
                    <m:sSub>
                      <m:sSubPr>
                        <m:ctrlPr>
                          <a:rPr lang="zh-CN" altLang="en-US" i="1">
                            <a:latin typeface="Cambria Math" panose="02040503050406030204" pitchFamily="18" charset="0"/>
                          </a:rPr>
                        </m:ctrlPr>
                      </m:sSubPr>
                      <m:e>
                        <m:r>
                          <a:rPr lang="zh-CN" altLang="en-US" i="1">
                            <a:latin typeface="Cambria Math" panose="02040503050406030204" pitchFamily="18" charset="0"/>
                          </a:rPr>
                          <m:t>𝑑</m:t>
                        </m:r>
                      </m:e>
                      <m:sub>
                        <m:r>
                          <a:rPr lang="en-US" altLang="zh-CN" b="0" i="1" smtClean="0">
                            <a:latin typeface="Cambria Math" panose="02040503050406030204" pitchFamily="18" charset="0"/>
                          </a:rPr>
                          <m:t>𝑜𝑙𝑑</m:t>
                        </m:r>
                      </m:sub>
                    </m:sSub>
                    <m:r>
                      <a:rPr lang="en-US" altLang="zh-CN" i="1">
                        <a:latin typeface="Cambria Math" panose="02040503050406030204" pitchFamily="18" charset="0"/>
                      </a:rPr>
                      <m:t>+</m:t>
                    </m:r>
                    <m:d>
                      <m:dPr>
                        <m:ctrlPr>
                          <a:rPr lang="zh-CN" altLang="en-US" i="1" dirty="0">
                            <a:latin typeface="Cambria Math" panose="02040503050406030204" pitchFamily="18" charset="0"/>
                          </a:rPr>
                        </m:ctrlPr>
                      </m:dPr>
                      <m:e>
                        <m:sSub>
                          <m:sSubPr>
                            <m:ctrlPr>
                              <a:rPr lang="zh-CN" altLang="en-US" i="1" dirty="0">
                                <a:latin typeface="Cambria Math" panose="02040503050406030204" pitchFamily="18" charset="0"/>
                              </a:rPr>
                            </m:ctrlPr>
                          </m:sSubPr>
                          <m:e>
                            <m:r>
                              <a:rPr lang="en-US" altLang="zh-CN" b="0" i="1" dirty="0" smtClean="0">
                                <a:latin typeface="Cambria Math" panose="02040503050406030204" pitchFamily="18" charset="0"/>
                              </a:rPr>
                              <m:t>2</m:t>
                            </m:r>
                            <m:r>
                              <a:rPr lang="zh-CN" altLang="en-US" i="1" dirty="0">
                                <a:latin typeface="Cambria Math" panose="02040503050406030204" pitchFamily="18" charset="0"/>
                              </a:rPr>
                              <m:t>𝑥</m:t>
                            </m:r>
                          </m:e>
                          <m:sub>
                            <m:r>
                              <m:rPr>
                                <m:sty m:val="p"/>
                              </m:rPr>
                              <a:rPr lang="en-US" altLang="zh-CN" i="1" dirty="0">
                                <a:latin typeface="Cambria Math" panose="02040503050406030204" pitchFamily="18" charset="0"/>
                              </a:rPr>
                              <m:t>p</m:t>
                            </m:r>
                          </m:sub>
                        </m:sSub>
                        <m:r>
                          <a:rPr lang="zh-CN" altLang="en-US" i="1" dirty="0">
                            <a:latin typeface="Cambria Math" panose="02040503050406030204" pitchFamily="18" charset="0"/>
                          </a:rPr>
                          <m:t>+</m:t>
                        </m:r>
                        <m:r>
                          <a:rPr lang="en-US" altLang="zh-CN" b="0" i="1" dirty="0" smtClean="0">
                            <a:latin typeface="Cambria Math" panose="02040503050406030204" pitchFamily="18" charset="0"/>
                          </a:rPr>
                          <m:t>3</m:t>
                        </m:r>
                      </m:e>
                    </m:d>
                  </m:oMath>
                </a14:m>
                <a:endParaRPr lang="zh-CN" altLang="en-US" dirty="0"/>
              </a:p>
            </p:txBody>
          </p:sp>
        </mc:Choice>
        <mc:Fallback xmlns="">
          <p:sp>
            <p:nvSpPr>
              <p:cNvPr id="12" name="矩形 11"/>
              <p:cNvSpPr>
                <a:spLocks noRot="1" noChangeAspect="1" noMove="1" noResize="1" noEditPoints="1" noAdjustHandles="1" noChangeArrowheads="1" noChangeShapeType="1" noTextEdit="1"/>
              </p:cNvSpPr>
              <p:nvPr/>
            </p:nvSpPr>
            <p:spPr>
              <a:xfrm>
                <a:off x="620124" y="5518609"/>
                <a:ext cx="2600648" cy="413768"/>
              </a:xfrm>
              <a:prstGeom prst="rect">
                <a:avLst/>
              </a:prstGeom>
              <a:blipFill>
                <a:blip r:embed="rId6"/>
                <a:stretch>
                  <a:fillRect t="-2941" b="-1617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矩形 12"/>
              <p:cNvSpPr/>
              <p:nvPr/>
            </p:nvSpPr>
            <p:spPr>
              <a:xfrm>
                <a:off x="170963" y="5540827"/>
                <a:ext cx="44916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a:latin typeface="Cambria Math" panose="02040503050406030204" pitchFamily="18" charset="0"/>
                        </a:rPr>
                        <m:t>⇒</m:t>
                      </m:r>
                    </m:oMath>
                  </m:oMathPara>
                </a14:m>
                <a:endParaRPr lang="zh-CN" altLang="en-US" dirty="0"/>
              </a:p>
            </p:txBody>
          </p:sp>
        </mc:Choice>
        <mc:Fallback xmlns="">
          <p:sp>
            <p:nvSpPr>
              <p:cNvPr id="13" name="矩形 12"/>
              <p:cNvSpPr>
                <a:spLocks noRot="1" noChangeAspect="1" noMove="1" noResize="1" noEditPoints="1" noAdjustHandles="1" noChangeArrowheads="1" noChangeShapeType="1" noTextEdit="1"/>
              </p:cNvSpPr>
              <p:nvPr/>
            </p:nvSpPr>
            <p:spPr>
              <a:xfrm>
                <a:off x="170963" y="5540827"/>
                <a:ext cx="449161" cy="369332"/>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矩形 13"/>
              <p:cNvSpPr/>
              <p:nvPr/>
            </p:nvSpPr>
            <p:spPr>
              <a:xfrm>
                <a:off x="3571474" y="5559039"/>
                <a:ext cx="1849545" cy="394019"/>
              </a:xfrm>
              <a:prstGeom prst="rect">
                <a:avLst/>
              </a:prstGeom>
            </p:spPr>
            <p:txBody>
              <a:bodyPr wrap="none">
                <a:spAutoFit/>
              </a:bodyPr>
              <a:lstStyle/>
              <a:p>
                <a14:m>
                  <m:oMath xmlns:m="http://schemas.openxmlformats.org/officeDocument/2006/math">
                    <m:r>
                      <a:rPr lang="zh-CN" altLang="en-US" i="1" smtClean="0">
                        <a:latin typeface="Cambria Math" panose="02040503050406030204" pitchFamily="18" charset="0"/>
                      </a:rPr>
                      <m:t>即</m:t>
                    </m:r>
                    <m:r>
                      <a:rPr lang="en-US" altLang="zh-CN" b="0" i="1" smtClean="0">
                        <a:latin typeface="Cambria Math" panose="02040503050406030204" pitchFamily="18" charset="0"/>
                      </a:rPr>
                      <m:t> </m:t>
                    </m:r>
                    <m:sSub>
                      <m:sSubPr>
                        <m:ctrlPr>
                          <a:rPr lang="zh-CN" altLang="en-US" i="1">
                            <a:latin typeface="Cambria Math" panose="02040503050406030204" pitchFamily="18" charset="0"/>
                          </a:rPr>
                        </m:ctrlPr>
                      </m:sSubPr>
                      <m:e>
                        <m:r>
                          <m:rPr>
                            <m:sty m:val="p"/>
                          </m:rPr>
                          <a:rPr lang="zh-CN" altLang="en-US" i="1">
                            <a:latin typeface="Cambria Math" panose="02040503050406030204" pitchFamily="18" charset="0"/>
                          </a:rPr>
                          <m:t>Δ</m:t>
                        </m:r>
                      </m:e>
                      <m:sub>
                        <m:r>
                          <a:rPr lang="zh-CN" altLang="en-US" i="1">
                            <a:latin typeface="Cambria Math" panose="02040503050406030204" pitchFamily="18" charset="0"/>
                          </a:rPr>
                          <m:t>𝐸</m:t>
                        </m:r>
                      </m:sub>
                    </m:sSub>
                    <m:r>
                      <a:rPr lang="zh-CN" altLang="en-US" i="1">
                        <a:latin typeface="Cambria Math" panose="02040503050406030204" pitchFamily="18" charset="0"/>
                      </a:rPr>
                      <m:t>=</m:t>
                    </m:r>
                  </m:oMath>
                </a14:m>
                <a:r>
                  <a:rPr lang="zh-CN" altLang="en-US" i="1" dirty="0">
                    <a:latin typeface="Cambria Math" panose="02040503050406030204" pitchFamily="18" charset="0"/>
                  </a:rPr>
                  <a:t> </a:t>
                </a:r>
                <a14:m>
                  <m:oMath xmlns:m="http://schemas.openxmlformats.org/officeDocument/2006/math">
                    <m:sSub>
                      <m:sSubPr>
                        <m:ctrlPr>
                          <a:rPr lang="zh-CN" altLang="en-US" i="1" dirty="0">
                            <a:latin typeface="Cambria Math" panose="02040503050406030204" pitchFamily="18" charset="0"/>
                          </a:rPr>
                        </m:ctrlPr>
                      </m:sSubPr>
                      <m:e>
                        <m:r>
                          <a:rPr lang="en-US" altLang="zh-CN" i="1" dirty="0">
                            <a:latin typeface="Cambria Math" panose="02040503050406030204" pitchFamily="18" charset="0"/>
                          </a:rPr>
                          <m:t>2</m:t>
                        </m:r>
                        <m:r>
                          <a:rPr lang="zh-CN" altLang="en-US" i="1" dirty="0">
                            <a:latin typeface="Cambria Math" panose="02040503050406030204" pitchFamily="18" charset="0"/>
                          </a:rPr>
                          <m:t>𝑥</m:t>
                        </m:r>
                      </m:e>
                      <m:sub>
                        <m:r>
                          <m:rPr>
                            <m:sty m:val="p"/>
                          </m:rPr>
                          <a:rPr lang="en-US" altLang="zh-CN" i="1" dirty="0">
                            <a:latin typeface="Cambria Math" panose="02040503050406030204" pitchFamily="18" charset="0"/>
                          </a:rPr>
                          <m:t>p</m:t>
                        </m:r>
                      </m:sub>
                    </m:sSub>
                    <m:r>
                      <a:rPr lang="zh-CN" altLang="en-US" i="1" dirty="0">
                        <a:latin typeface="Cambria Math" panose="02040503050406030204" pitchFamily="18" charset="0"/>
                      </a:rPr>
                      <m:t>+</m:t>
                    </m:r>
                    <m:r>
                      <a:rPr lang="en-US" altLang="zh-CN" i="1" dirty="0">
                        <a:latin typeface="Cambria Math" panose="02040503050406030204" pitchFamily="18" charset="0"/>
                      </a:rPr>
                      <m:t>3</m:t>
                    </m:r>
                  </m:oMath>
                </a14:m>
                <a:r>
                  <a:rPr lang="zh-CN" altLang="en-US" dirty="0"/>
                  <a:t> </a:t>
                </a:r>
              </a:p>
            </p:txBody>
          </p:sp>
        </mc:Choice>
        <mc:Fallback xmlns="">
          <p:sp>
            <p:nvSpPr>
              <p:cNvPr id="14" name="矩形 13"/>
              <p:cNvSpPr>
                <a:spLocks noRot="1" noChangeAspect="1" noMove="1" noResize="1" noEditPoints="1" noAdjustHandles="1" noChangeArrowheads="1" noChangeShapeType="1" noTextEdit="1"/>
              </p:cNvSpPr>
              <p:nvPr/>
            </p:nvSpPr>
            <p:spPr>
              <a:xfrm>
                <a:off x="3571474" y="5559039"/>
                <a:ext cx="1849545" cy="394019"/>
              </a:xfrm>
              <a:prstGeom prst="rect">
                <a:avLst/>
              </a:prstGeom>
              <a:blipFill>
                <a:blip r:embed="rId8"/>
                <a:stretch>
                  <a:fillRect l="-660" b="-461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文本框 14"/>
              <p:cNvSpPr txBox="1"/>
              <p:nvPr/>
            </p:nvSpPr>
            <p:spPr>
              <a:xfrm>
                <a:off x="5591944" y="1291668"/>
                <a:ext cx="6614760" cy="369332"/>
              </a:xfrm>
              <a:prstGeom prst="rect">
                <a:avLst/>
              </a:prstGeom>
              <a:noFill/>
            </p:spPr>
            <p:txBody>
              <a:bodyPr wrap="none" rtlCol="0">
                <a:spAutoFit/>
              </a:bodyPr>
              <a:lstStyle/>
              <a:p>
                <a:r>
                  <a:rPr lang="zh-CN" altLang="en-US" dirty="0"/>
                  <a:t>②若 </a:t>
                </a:r>
                <a14:m>
                  <m:oMath xmlns:m="http://schemas.openxmlformats.org/officeDocument/2006/math">
                    <m:sSub>
                      <m:sSubPr>
                        <m:ctrlPr>
                          <a:rPr lang="zh-CN" altLang="en-US" i="1">
                            <a:latin typeface="Cambria Math" panose="02040503050406030204" pitchFamily="18" charset="0"/>
                          </a:rPr>
                        </m:ctrlPr>
                      </m:sSubPr>
                      <m:e>
                        <m:r>
                          <a:rPr lang="zh-CN" altLang="en-US" i="1">
                            <a:latin typeface="Cambria Math" panose="02040503050406030204" pitchFamily="18" charset="0"/>
                          </a:rPr>
                          <m:t>𝑑</m:t>
                        </m:r>
                      </m:e>
                      <m:sub>
                        <m:r>
                          <m:rPr>
                            <m:sty m:val="p"/>
                          </m:rPr>
                          <a:rPr lang="en-US" altLang="zh-CN" i="1">
                            <a:latin typeface="Cambria Math" panose="02040503050406030204" pitchFamily="18" charset="0"/>
                          </a:rPr>
                          <m:t>ol</m:t>
                        </m:r>
                        <m:r>
                          <a:rPr lang="zh-CN" altLang="en-US" i="1">
                            <a:latin typeface="Cambria Math" panose="02040503050406030204" pitchFamily="18" charset="0"/>
                          </a:rPr>
                          <m:t>𝑑</m:t>
                        </m:r>
                      </m:sub>
                    </m:sSub>
                    <m:r>
                      <a:rPr lang="en-US" altLang="zh-CN" dirty="0" smtClean="0">
                        <a:latin typeface="Cambria Math" panose="02040503050406030204" pitchFamily="18" charset="0"/>
                      </a:rPr>
                      <m:t>≥</m:t>
                    </m:r>
                  </m:oMath>
                </a14:m>
                <a:r>
                  <a:rPr lang="en-US" altLang="zh-CN" dirty="0"/>
                  <a:t> 0 </a:t>
                </a:r>
                <a:r>
                  <a:rPr lang="zh-CN" altLang="en-US" dirty="0"/>
                  <a:t> 选择</a:t>
                </a:r>
                <a:r>
                  <a:rPr lang="en-US" altLang="zh-CN" dirty="0"/>
                  <a:t>SE</a:t>
                </a:r>
                <a:r>
                  <a:rPr lang="zh-CN" altLang="en-US" dirty="0"/>
                  <a:t>像素点，并将</a:t>
                </a:r>
                <a:r>
                  <a:rPr lang="en-US" altLang="zh-CN" dirty="0"/>
                  <a:t>x</a:t>
                </a:r>
                <a:r>
                  <a:rPr lang="zh-CN" altLang="en-US" dirty="0"/>
                  <a:t>递增</a:t>
                </a:r>
                <a:r>
                  <a:rPr lang="en-US" altLang="zh-CN" dirty="0"/>
                  <a:t>1</a:t>
                </a:r>
                <a:r>
                  <a:rPr lang="zh-CN" altLang="en-US" dirty="0"/>
                  <a:t>，到下一个中点位置</a:t>
                </a:r>
              </a:p>
            </p:txBody>
          </p:sp>
        </mc:Choice>
        <mc:Fallback xmlns="">
          <p:sp>
            <p:nvSpPr>
              <p:cNvPr id="15" name="文本框 14"/>
              <p:cNvSpPr txBox="1">
                <a:spLocks noRot="1" noChangeAspect="1" noMove="1" noResize="1" noEditPoints="1" noAdjustHandles="1" noChangeArrowheads="1" noChangeShapeType="1" noTextEdit="1"/>
              </p:cNvSpPr>
              <p:nvPr/>
            </p:nvSpPr>
            <p:spPr>
              <a:xfrm>
                <a:off x="5591944" y="1291668"/>
                <a:ext cx="6614760" cy="369332"/>
              </a:xfrm>
              <a:prstGeom prst="rect">
                <a:avLst/>
              </a:prstGeom>
              <a:blipFill>
                <a:blip r:embed="rId9"/>
                <a:stretch>
                  <a:fillRect l="-737" t="-10000" r="-184" b="-2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矩形 23"/>
              <p:cNvSpPr/>
              <p:nvPr/>
            </p:nvSpPr>
            <p:spPr>
              <a:xfrm>
                <a:off x="5087888" y="1699235"/>
                <a:ext cx="4643320" cy="2006703"/>
              </a:xfrm>
              <a:prstGeom prst="rect">
                <a:avLst/>
              </a:prstGeom>
            </p:spPr>
            <p:txBody>
              <a:bodyPr wrap="square">
                <a:spAutoFit/>
              </a:bodyPr>
              <a:lstStyle/>
              <a:p>
                <a:pPr>
                  <a:lnSpc>
                    <a:spcPct val="150000"/>
                  </a:lnSpc>
                </a:pPr>
                <a14:m>
                  <m:oMathPara xmlns:m="http://schemas.openxmlformats.org/officeDocument/2006/math">
                    <m:oMathParaPr>
                      <m:jc m:val="centerGroup"/>
                    </m:oMathParaPr>
                    <m:oMath xmlns:m="http://schemas.openxmlformats.org/officeDocument/2006/math">
                      <m:sSub>
                        <m:sSubPr>
                          <m:ctrlPr>
                            <a:rPr lang="zh-CN" altLang="en-US" i="1" smtClean="0">
                              <a:latin typeface="Cambria Math" panose="02040503050406030204" pitchFamily="18" charset="0"/>
                            </a:rPr>
                          </m:ctrlPr>
                        </m:sSubPr>
                        <m:e>
                          <m:r>
                            <a:rPr lang="zh-CN" altLang="en-US" i="1">
                              <a:latin typeface="Cambria Math" panose="02040503050406030204" pitchFamily="18" charset="0"/>
                            </a:rPr>
                            <m:t>𝑑</m:t>
                          </m:r>
                        </m:e>
                        <m:sub>
                          <m:r>
                            <m:rPr>
                              <m:sty m:val="p"/>
                            </m:rPr>
                            <a:rPr lang="en-US" altLang="zh-CN" i="1">
                              <a:latin typeface="Cambria Math" panose="02040503050406030204" pitchFamily="18" charset="0"/>
                            </a:rPr>
                            <m:t>new</m:t>
                          </m:r>
                        </m:sub>
                      </m:sSub>
                      <m:r>
                        <a:rPr lang="en-US" altLang="zh-CN" i="1">
                          <a:latin typeface="Cambria Math" panose="02040503050406030204" pitchFamily="18" charset="0"/>
                        </a:rPr>
                        <m:t> =</m:t>
                      </m:r>
                      <m:r>
                        <a:rPr lang="zh-CN" altLang="en-US" i="1">
                          <a:latin typeface="Cambria Math" panose="02040503050406030204" pitchFamily="18" charset="0"/>
                        </a:rPr>
                        <m:t>𝐹</m:t>
                      </m:r>
                      <m:d>
                        <m:dPr>
                          <m:ctrlPr>
                            <a:rPr lang="zh-CN" altLang="en-US" i="1">
                              <a:latin typeface="Cambria Math" panose="02040503050406030204" pitchFamily="18" charset="0"/>
                            </a:rPr>
                          </m:ctrlPr>
                        </m:dPr>
                        <m:e>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a:rPr lang="zh-CN" altLang="en-US" i="1">
                                  <a:latin typeface="Cambria Math" panose="02040503050406030204" pitchFamily="18" charset="0"/>
                                </a:rPr>
                                <m:t>𝑃</m:t>
                              </m:r>
                            </m:sub>
                          </m:sSub>
                          <m:r>
                            <a:rPr lang="zh-CN" altLang="en-US" i="1">
                              <a:latin typeface="Cambria Math" panose="02040503050406030204" pitchFamily="18" charset="0"/>
                            </a:rPr>
                            <m:t>+</m:t>
                          </m:r>
                          <m:r>
                            <a:rPr lang="en-US" altLang="zh-CN" i="1">
                              <a:latin typeface="Cambria Math" panose="02040503050406030204" pitchFamily="18" charset="0"/>
                            </a:rPr>
                            <m:t>2</m:t>
                          </m:r>
                          <m:r>
                            <a:rPr lang="zh-CN" altLang="en-US" i="1">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𝑦</m:t>
                              </m:r>
                            </m:e>
                            <m:sub>
                              <m:r>
                                <a:rPr lang="en-US" altLang="zh-CN" i="1">
                                  <a:latin typeface="Cambria Math" panose="02040503050406030204" pitchFamily="18" charset="0"/>
                                </a:rPr>
                                <m:t>𝑝</m:t>
                              </m:r>
                            </m:sub>
                          </m:sSub>
                          <m:r>
                            <a:rPr lang="zh-CN" altLang="en-US" i="1">
                              <a:latin typeface="Cambria Math" panose="02040503050406030204" pitchFamily="18" charset="0"/>
                            </a:rPr>
                            <m:t>−</m:t>
                          </m:r>
                          <m:f>
                            <m:fPr>
                              <m:ctrlPr>
                                <a:rPr lang="zh-CN" altLang="en-US" i="1">
                                  <a:latin typeface="Cambria Math" panose="02040503050406030204" pitchFamily="18" charset="0"/>
                                </a:rPr>
                              </m:ctrlPr>
                            </m:fPr>
                            <m:num>
                              <m:r>
                                <a:rPr lang="en-US" altLang="zh-CN" b="0" i="1" smtClean="0">
                                  <a:latin typeface="Cambria Math" panose="02040503050406030204" pitchFamily="18" charset="0"/>
                                </a:rPr>
                                <m:t>3</m:t>
                              </m:r>
                            </m:num>
                            <m:den>
                              <m:r>
                                <a:rPr lang="zh-CN" altLang="en-US" i="1">
                                  <a:latin typeface="Cambria Math" panose="02040503050406030204" pitchFamily="18" charset="0"/>
                                </a:rPr>
                                <m:t>2</m:t>
                              </m:r>
                            </m:den>
                          </m:f>
                        </m:e>
                      </m:d>
                    </m:oMath>
                  </m:oMathPara>
                </a14:m>
                <a:endParaRPr lang="en-US" altLang="zh-CN" i="1" dirty="0">
                  <a:latin typeface="Cambria Math" panose="02040503050406030204" pitchFamily="18" charset="0"/>
                </a:endParaRPr>
              </a:p>
              <a:p>
                <a:pPr>
                  <a:lnSpc>
                    <a:spcPct val="150000"/>
                  </a:lnSpc>
                </a:pPr>
                <a:r>
                  <a:rPr lang="en-US" altLang="zh-CN" dirty="0"/>
                  <a:t>                     </a:t>
                </a:r>
                <a14:m>
                  <m:oMath xmlns:m="http://schemas.openxmlformats.org/officeDocument/2006/math">
                    <m:r>
                      <a:rPr lang="en-US" altLang="zh-CN" i="1">
                        <a:latin typeface="Cambria Math" panose="02040503050406030204" pitchFamily="18" charset="0"/>
                      </a:rPr>
                      <m:t>=</m:t>
                    </m:r>
                    <m:sSup>
                      <m:sSupPr>
                        <m:ctrlPr>
                          <a:rPr lang="zh-CN" altLang="en-US" i="1" dirty="0">
                            <a:latin typeface="Cambria Math" panose="02040503050406030204" pitchFamily="18" charset="0"/>
                          </a:rPr>
                        </m:ctrlPr>
                      </m:sSupPr>
                      <m:e>
                        <m:d>
                          <m:dPr>
                            <m:ctrlPr>
                              <a:rPr lang="zh-CN" altLang="en-US" i="1" dirty="0">
                                <a:latin typeface="Cambria Math" panose="02040503050406030204" pitchFamily="18" charset="0"/>
                              </a:rPr>
                            </m:ctrlPr>
                          </m:dPr>
                          <m:e>
                            <m:sSub>
                              <m:sSubPr>
                                <m:ctrlPr>
                                  <a:rPr lang="zh-CN" altLang="en-US" i="1" dirty="0">
                                    <a:latin typeface="Cambria Math" panose="02040503050406030204" pitchFamily="18" charset="0"/>
                                  </a:rPr>
                                </m:ctrlPr>
                              </m:sSubPr>
                              <m:e>
                                <m:r>
                                  <a:rPr lang="zh-CN" altLang="en-US" i="1" dirty="0">
                                    <a:latin typeface="Cambria Math" panose="02040503050406030204" pitchFamily="18" charset="0"/>
                                  </a:rPr>
                                  <m:t>𝑥</m:t>
                                </m:r>
                              </m:e>
                              <m:sub>
                                <m:r>
                                  <m:rPr>
                                    <m:sty m:val="p"/>
                                  </m:rPr>
                                  <a:rPr lang="en-US" altLang="zh-CN" i="1" dirty="0">
                                    <a:latin typeface="Cambria Math" panose="02040503050406030204" pitchFamily="18" charset="0"/>
                                  </a:rPr>
                                  <m:t>p</m:t>
                                </m:r>
                              </m:sub>
                            </m:sSub>
                            <m:r>
                              <a:rPr lang="zh-CN" altLang="en-US" i="1" dirty="0">
                                <a:latin typeface="Cambria Math" panose="02040503050406030204" pitchFamily="18" charset="0"/>
                              </a:rPr>
                              <m:t>+</m:t>
                            </m:r>
                            <m:r>
                              <a:rPr lang="en-US" altLang="zh-CN" i="1" dirty="0">
                                <a:latin typeface="Cambria Math" panose="02040503050406030204" pitchFamily="18" charset="0"/>
                              </a:rPr>
                              <m:t>2</m:t>
                            </m:r>
                          </m:e>
                        </m:d>
                      </m:e>
                      <m:sup>
                        <m:r>
                          <a:rPr lang="zh-CN" altLang="en-US" i="1" dirty="0">
                            <a:latin typeface="Cambria Math" panose="02040503050406030204" pitchFamily="18" charset="0"/>
                          </a:rPr>
                          <m:t>2</m:t>
                        </m:r>
                      </m:sup>
                    </m:sSup>
                    <m:r>
                      <a:rPr lang="zh-CN" altLang="en-US" i="1" dirty="0">
                        <a:latin typeface="Cambria Math" panose="02040503050406030204" pitchFamily="18" charset="0"/>
                      </a:rPr>
                      <m:t>+</m:t>
                    </m:r>
                    <m:sSup>
                      <m:sSupPr>
                        <m:ctrlPr>
                          <a:rPr lang="zh-CN" altLang="en-US" i="1" dirty="0">
                            <a:latin typeface="Cambria Math" panose="02040503050406030204" pitchFamily="18" charset="0"/>
                          </a:rPr>
                        </m:ctrlPr>
                      </m:sSupPr>
                      <m:e>
                        <m:d>
                          <m:dPr>
                            <m:ctrlPr>
                              <a:rPr lang="zh-CN" altLang="en-US" i="1" dirty="0">
                                <a:latin typeface="Cambria Math" panose="02040503050406030204" pitchFamily="18" charset="0"/>
                              </a:rPr>
                            </m:ctrlPr>
                          </m:dPr>
                          <m:e>
                            <m:sSub>
                              <m:sSubPr>
                                <m:ctrlPr>
                                  <a:rPr lang="zh-CN" altLang="en-US" i="1" dirty="0">
                                    <a:latin typeface="Cambria Math" panose="02040503050406030204" pitchFamily="18" charset="0"/>
                                  </a:rPr>
                                </m:ctrlPr>
                              </m:sSubPr>
                              <m:e>
                                <m:r>
                                  <a:rPr lang="zh-CN" altLang="en-US" i="1" dirty="0">
                                    <a:latin typeface="Cambria Math" panose="02040503050406030204" pitchFamily="18" charset="0"/>
                                  </a:rPr>
                                  <m:t>𝑦</m:t>
                                </m:r>
                              </m:e>
                              <m:sub>
                                <m:r>
                                  <a:rPr lang="zh-CN" altLang="en-US" i="1" dirty="0">
                                    <a:latin typeface="Cambria Math" panose="02040503050406030204" pitchFamily="18" charset="0"/>
                                  </a:rPr>
                                  <m:t>𝑝</m:t>
                                </m:r>
                              </m:sub>
                            </m:sSub>
                            <m:r>
                              <a:rPr lang="zh-CN" altLang="en-US" i="1" dirty="0">
                                <a:latin typeface="Cambria Math" panose="02040503050406030204" pitchFamily="18" charset="0"/>
                              </a:rPr>
                              <m:t>−</m:t>
                            </m:r>
                            <m:f>
                              <m:fPr>
                                <m:ctrlPr>
                                  <a:rPr lang="zh-CN" altLang="en-US" i="1" dirty="0">
                                    <a:latin typeface="Cambria Math" panose="02040503050406030204" pitchFamily="18" charset="0"/>
                                  </a:rPr>
                                </m:ctrlPr>
                              </m:fPr>
                              <m:num>
                                <m:r>
                                  <a:rPr lang="en-US" altLang="zh-CN" b="0" i="1" dirty="0" smtClean="0">
                                    <a:latin typeface="Cambria Math" panose="02040503050406030204" pitchFamily="18" charset="0"/>
                                  </a:rPr>
                                  <m:t>3</m:t>
                                </m:r>
                              </m:num>
                              <m:den>
                                <m:r>
                                  <a:rPr lang="zh-CN" altLang="en-US" i="1" dirty="0">
                                    <a:latin typeface="Cambria Math" panose="02040503050406030204" pitchFamily="18" charset="0"/>
                                  </a:rPr>
                                  <m:t>2</m:t>
                                </m:r>
                              </m:den>
                            </m:f>
                          </m:e>
                        </m:d>
                      </m:e>
                      <m:sup>
                        <m:r>
                          <a:rPr lang="zh-CN" altLang="en-US" i="1" dirty="0">
                            <a:latin typeface="Cambria Math" panose="02040503050406030204" pitchFamily="18" charset="0"/>
                          </a:rPr>
                          <m:t>2</m:t>
                        </m:r>
                      </m:sup>
                    </m:sSup>
                    <m:r>
                      <a:rPr lang="zh-CN" altLang="en-US" i="1" dirty="0">
                        <a:latin typeface="Cambria Math" panose="02040503050406030204" pitchFamily="18" charset="0"/>
                      </a:rPr>
                      <m:t>−</m:t>
                    </m:r>
                    <m:sSup>
                      <m:sSupPr>
                        <m:ctrlPr>
                          <a:rPr lang="zh-CN" altLang="en-US" i="1" dirty="0">
                            <a:latin typeface="Cambria Math" panose="02040503050406030204" pitchFamily="18" charset="0"/>
                          </a:rPr>
                        </m:ctrlPr>
                      </m:sSupPr>
                      <m:e>
                        <m:r>
                          <a:rPr lang="zh-CN" altLang="en-US" i="1" dirty="0">
                            <a:latin typeface="Cambria Math" panose="02040503050406030204" pitchFamily="18" charset="0"/>
                          </a:rPr>
                          <m:t>𝑅</m:t>
                        </m:r>
                      </m:e>
                      <m:sup>
                        <m:r>
                          <a:rPr lang="zh-CN" altLang="en-US" i="1" dirty="0">
                            <a:latin typeface="Cambria Math" panose="02040503050406030204" pitchFamily="18" charset="0"/>
                          </a:rPr>
                          <m:t>2</m:t>
                        </m:r>
                      </m:sup>
                    </m:sSup>
                  </m:oMath>
                </a14:m>
                <a:endParaRPr lang="en-US" altLang="zh-CN" i="1" dirty="0">
                  <a:latin typeface="Cambria Math" panose="02040503050406030204" pitchFamily="18" charset="0"/>
                </a:endParaRPr>
              </a:p>
              <a:p>
                <a:endParaRPr lang="zh-CN" altLang="en-US" dirty="0"/>
              </a:p>
            </p:txBody>
          </p:sp>
        </mc:Choice>
        <mc:Fallback xmlns="">
          <p:sp>
            <p:nvSpPr>
              <p:cNvPr id="24" name="矩形 23"/>
              <p:cNvSpPr>
                <a:spLocks noRot="1" noChangeAspect="1" noMove="1" noResize="1" noEditPoints="1" noAdjustHandles="1" noChangeArrowheads="1" noChangeShapeType="1" noTextEdit="1"/>
              </p:cNvSpPr>
              <p:nvPr/>
            </p:nvSpPr>
            <p:spPr>
              <a:xfrm>
                <a:off x="5087888" y="1699235"/>
                <a:ext cx="4643320" cy="2006703"/>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矩形 24"/>
              <p:cNvSpPr/>
              <p:nvPr/>
            </p:nvSpPr>
            <p:spPr>
              <a:xfrm>
                <a:off x="5969097" y="3588578"/>
                <a:ext cx="3229538" cy="413768"/>
              </a:xfrm>
              <a:prstGeom prst="rect">
                <a:avLst/>
              </a:prstGeom>
            </p:spPr>
            <p:txBody>
              <a:bodyPr wrap="none">
                <a:spAutoFit/>
              </a:bodyPr>
              <a:lstStyle/>
              <a:p>
                <a14:m>
                  <m:oMath xmlns:m="http://schemas.openxmlformats.org/officeDocument/2006/math">
                    <m:sSub>
                      <m:sSubPr>
                        <m:ctrlPr>
                          <a:rPr lang="zh-CN" altLang="en-US" i="1" smtClean="0">
                            <a:latin typeface="Cambria Math" panose="02040503050406030204" pitchFamily="18" charset="0"/>
                          </a:rPr>
                        </m:ctrlPr>
                      </m:sSubPr>
                      <m:e>
                        <m:r>
                          <a:rPr lang="zh-CN" altLang="en-US" i="1">
                            <a:latin typeface="Cambria Math" panose="02040503050406030204" pitchFamily="18" charset="0"/>
                          </a:rPr>
                          <m:t>𝑑</m:t>
                        </m:r>
                      </m:e>
                      <m:sub>
                        <m:r>
                          <m:rPr>
                            <m:sty m:val="p"/>
                          </m:rPr>
                          <a:rPr lang="en-US" altLang="zh-CN" i="1">
                            <a:latin typeface="Cambria Math" panose="02040503050406030204" pitchFamily="18" charset="0"/>
                          </a:rPr>
                          <m:t>new</m:t>
                        </m:r>
                      </m:sub>
                    </m:sSub>
                  </m:oMath>
                </a14:m>
                <a:r>
                  <a:rPr lang="zh-CN" altLang="en-US" dirty="0"/>
                  <a:t> </a:t>
                </a:r>
                <a:r>
                  <a:rPr lang="en-US" altLang="zh-CN" dirty="0"/>
                  <a:t>= </a:t>
                </a:r>
                <a14:m>
                  <m:oMath xmlns:m="http://schemas.openxmlformats.org/officeDocument/2006/math">
                    <m:sSub>
                      <m:sSubPr>
                        <m:ctrlPr>
                          <a:rPr lang="zh-CN" altLang="en-US" i="1">
                            <a:latin typeface="Cambria Math" panose="02040503050406030204" pitchFamily="18" charset="0"/>
                          </a:rPr>
                        </m:ctrlPr>
                      </m:sSubPr>
                      <m:e>
                        <m:r>
                          <a:rPr lang="zh-CN" altLang="en-US" i="1">
                            <a:latin typeface="Cambria Math" panose="02040503050406030204" pitchFamily="18" charset="0"/>
                          </a:rPr>
                          <m:t>𝑑</m:t>
                        </m:r>
                      </m:e>
                      <m:sub>
                        <m:r>
                          <a:rPr lang="en-US" altLang="zh-CN" b="0" i="1" smtClean="0">
                            <a:latin typeface="Cambria Math" panose="02040503050406030204" pitchFamily="18" charset="0"/>
                          </a:rPr>
                          <m:t>𝑜𝑙𝑑</m:t>
                        </m:r>
                      </m:sub>
                    </m:sSub>
                    <m:r>
                      <a:rPr lang="en-US" altLang="zh-CN" i="1">
                        <a:latin typeface="Cambria Math" panose="02040503050406030204" pitchFamily="18" charset="0"/>
                      </a:rPr>
                      <m:t>+</m:t>
                    </m:r>
                    <m:d>
                      <m:dPr>
                        <m:ctrlPr>
                          <a:rPr lang="zh-CN" altLang="en-US" i="1" dirty="0">
                            <a:latin typeface="Cambria Math" panose="02040503050406030204" pitchFamily="18" charset="0"/>
                          </a:rPr>
                        </m:ctrlPr>
                      </m:dPr>
                      <m:e>
                        <m:sSub>
                          <m:sSubPr>
                            <m:ctrlPr>
                              <a:rPr lang="zh-CN" altLang="en-US" i="1" dirty="0">
                                <a:latin typeface="Cambria Math" panose="02040503050406030204" pitchFamily="18" charset="0"/>
                              </a:rPr>
                            </m:ctrlPr>
                          </m:sSubPr>
                          <m:e>
                            <m:r>
                              <a:rPr lang="en-US" altLang="zh-CN" i="1" dirty="0">
                                <a:latin typeface="Cambria Math" panose="02040503050406030204" pitchFamily="18" charset="0"/>
                              </a:rPr>
                              <m:t>2</m:t>
                            </m:r>
                            <m:r>
                              <a:rPr lang="zh-CN" altLang="en-US" i="1" dirty="0">
                                <a:latin typeface="Cambria Math" panose="02040503050406030204" pitchFamily="18" charset="0"/>
                              </a:rPr>
                              <m:t>𝑥</m:t>
                            </m:r>
                          </m:e>
                          <m:sub>
                            <m:r>
                              <m:rPr>
                                <m:sty m:val="p"/>
                              </m:rPr>
                              <a:rPr lang="en-US" altLang="zh-CN" i="1" dirty="0">
                                <a:latin typeface="Cambria Math" panose="02040503050406030204" pitchFamily="18" charset="0"/>
                              </a:rPr>
                              <m:t>p</m:t>
                            </m:r>
                          </m:sub>
                        </m:sSub>
                        <m:r>
                          <a:rPr lang="en-US" altLang="zh-CN" i="1" dirty="0">
                            <a:latin typeface="Cambria Math" panose="02040503050406030204" pitchFamily="18" charset="0"/>
                          </a:rPr>
                          <m:t>−</m:t>
                        </m:r>
                        <m:sSub>
                          <m:sSubPr>
                            <m:ctrlPr>
                              <a:rPr lang="zh-CN" altLang="en-US" i="1" dirty="0">
                                <a:latin typeface="Cambria Math" panose="02040503050406030204" pitchFamily="18" charset="0"/>
                              </a:rPr>
                            </m:ctrlPr>
                          </m:sSubPr>
                          <m:e>
                            <m:r>
                              <a:rPr lang="en-US" altLang="zh-CN" i="1" dirty="0">
                                <a:latin typeface="Cambria Math" panose="02040503050406030204" pitchFamily="18" charset="0"/>
                              </a:rPr>
                              <m:t>2</m:t>
                            </m:r>
                            <m:r>
                              <a:rPr lang="en-US" altLang="zh-CN" i="1" dirty="0">
                                <a:latin typeface="Cambria Math" panose="02040503050406030204" pitchFamily="18" charset="0"/>
                              </a:rPr>
                              <m:t>𝑦</m:t>
                            </m:r>
                          </m:e>
                          <m:sub>
                            <m:r>
                              <m:rPr>
                                <m:sty m:val="p"/>
                              </m:rPr>
                              <a:rPr lang="en-US" altLang="zh-CN" i="1" dirty="0">
                                <a:latin typeface="Cambria Math" panose="02040503050406030204" pitchFamily="18" charset="0"/>
                              </a:rPr>
                              <m:t>p</m:t>
                            </m:r>
                          </m:sub>
                        </m:sSub>
                        <m:r>
                          <a:rPr lang="zh-CN" altLang="en-US" i="1" dirty="0">
                            <a:latin typeface="Cambria Math" panose="02040503050406030204" pitchFamily="18" charset="0"/>
                          </a:rPr>
                          <m:t>+</m:t>
                        </m:r>
                        <m:r>
                          <a:rPr lang="en-US" altLang="zh-CN" i="1" dirty="0">
                            <a:latin typeface="Cambria Math" panose="02040503050406030204" pitchFamily="18" charset="0"/>
                          </a:rPr>
                          <m:t>5</m:t>
                        </m:r>
                      </m:e>
                    </m:d>
                  </m:oMath>
                </a14:m>
                <a:endParaRPr lang="zh-CN" altLang="en-US" dirty="0"/>
              </a:p>
            </p:txBody>
          </p:sp>
        </mc:Choice>
        <mc:Fallback xmlns="">
          <p:sp>
            <p:nvSpPr>
              <p:cNvPr id="25" name="矩形 24"/>
              <p:cNvSpPr>
                <a:spLocks noRot="1" noChangeAspect="1" noMove="1" noResize="1" noEditPoints="1" noAdjustHandles="1" noChangeArrowheads="1" noChangeShapeType="1" noTextEdit="1"/>
              </p:cNvSpPr>
              <p:nvPr/>
            </p:nvSpPr>
            <p:spPr>
              <a:xfrm>
                <a:off x="5969097" y="3588578"/>
                <a:ext cx="3229538" cy="413768"/>
              </a:xfrm>
              <a:prstGeom prst="rect">
                <a:avLst/>
              </a:prstGeom>
              <a:blipFill>
                <a:blip r:embed="rId11"/>
                <a:stretch>
                  <a:fillRect t="-4412" b="-1617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矩形 25"/>
              <p:cNvSpPr/>
              <p:nvPr/>
            </p:nvSpPr>
            <p:spPr>
              <a:xfrm>
                <a:off x="5519936" y="3610796"/>
                <a:ext cx="44916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a:latin typeface="Cambria Math" panose="02040503050406030204" pitchFamily="18" charset="0"/>
                        </a:rPr>
                        <m:t>⇒</m:t>
                      </m:r>
                    </m:oMath>
                  </m:oMathPara>
                </a14:m>
                <a:endParaRPr lang="zh-CN" altLang="en-US" dirty="0"/>
              </a:p>
            </p:txBody>
          </p:sp>
        </mc:Choice>
        <mc:Fallback xmlns="">
          <p:sp>
            <p:nvSpPr>
              <p:cNvPr id="26" name="矩形 25"/>
              <p:cNvSpPr>
                <a:spLocks noRot="1" noChangeAspect="1" noMove="1" noResize="1" noEditPoints="1" noAdjustHandles="1" noChangeArrowheads="1" noChangeShapeType="1" noTextEdit="1"/>
              </p:cNvSpPr>
              <p:nvPr/>
            </p:nvSpPr>
            <p:spPr>
              <a:xfrm>
                <a:off x="5519936" y="3610796"/>
                <a:ext cx="449161" cy="369332"/>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 name="矩形 27"/>
              <p:cNvSpPr/>
              <p:nvPr/>
            </p:nvSpPr>
            <p:spPr>
              <a:xfrm>
                <a:off x="9291771" y="3598452"/>
                <a:ext cx="2564869" cy="394019"/>
              </a:xfrm>
              <a:prstGeom prst="rect">
                <a:avLst/>
              </a:prstGeom>
            </p:spPr>
            <p:txBody>
              <a:bodyPr wrap="none">
                <a:spAutoFit/>
              </a:bodyPr>
              <a:lstStyle/>
              <a:p>
                <a14:m>
                  <m:oMath xmlns:m="http://schemas.openxmlformats.org/officeDocument/2006/math">
                    <m:r>
                      <a:rPr lang="zh-CN" altLang="en-US" i="1" smtClean="0">
                        <a:latin typeface="Cambria Math" panose="02040503050406030204" pitchFamily="18" charset="0"/>
                      </a:rPr>
                      <m:t>即</m:t>
                    </m:r>
                    <m:r>
                      <a:rPr lang="en-US" altLang="zh-CN" b="0" i="1" smtClean="0">
                        <a:latin typeface="Cambria Math" panose="02040503050406030204" pitchFamily="18" charset="0"/>
                      </a:rPr>
                      <m:t> </m:t>
                    </m:r>
                    <m:sSub>
                      <m:sSubPr>
                        <m:ctrlPr>
                          <a:rPr lang="zh-CN" altLang="en-US" i="1" smtClean="0">
                            <a:latin typeface="Cambria Math" panose="02040503050406030204" pitchFamily="18" charset="0"/>
                          </a:rPr>
                        </m:ctrlPr>
                      </m:sSubPr>
                      <m:e>
                        <m:r>
                          <m:rPr>
                            <m:sty m:val="p"/>
                          </m:rPr>
                          <a:rPr lang="zh-CN" altLang="en-US" i="1">
                            <a:latin typeface="Cambria Math" panose="02040503050406030204" pitchFamily="18" charset="0"/>
                          </a:rPr>
                          <m:t>Δ</m:t>
                        </m:r>
                      </m:e>
                      <m:sub>
                        <m:r>
                          <a:rPr lang="en-US" altLang="zh-CN" b="0" i="1" smtClean="0">
                            <a:latin typeface="Cambria Math" panose="02040503050406030204" pitchFamily="18" charset="0"/>
                          </a:rPr>
                          <m:t>𝑆</m:t>
                        </m:r>
                        <m:r>
                          <a:rPr lang="zh-CN" altLang="en-US" i="1">
                            <a:latin typeface="Cambria Math" panose="02040503050406030204" pitchFamily="18" charset="0"/>
                          </a:rPr>
                          <m:t>𝐸</m:t>
                        </m:r>
                      </m:sub>
                    </m:sSub>
                    <m:r>
                      <a:rPr lang="zh-CN" altLang="en-US" i="1">
                        <a:latin typeface="Cambria Math" panose="02040503050406030204" pitchFamily="18" charset="0"/>
                      </a:rPr>
                      <m:t>=</m:t>
                    </m:r>
                  </m:oMath>
                </a14:m>
                <a:r>
                  <a:rPr lang="zh-CN" altLang="en-US" i="1" dirty="0">
                    <a:latin typeface="Cambria Math" panose="02040503050406030204" pitchFamily="18" charset="0"/>
                  </a:rPr>
                  <a:t> </a:t>
                </a:r>
                <a14:m>
                  <m:oMath xmlns:m="http://schemas.openxmlformats.org/officeDocument/2006/math">
                    <m:sSub>
                      <m:sSubPr>
                        <m:ctrlPr>
                          <a:rPr lang="zh-CN" altLang="en-US" i="1" dirty="0">
                            <a:latin typeface="Cambria Math" panose="02040503050406030204" pitchFamily="18" charset="0"/>
                          </a:rPr>
                        </m:ctrlPr>
                      </m:sSubPr>
                      <m:e>
                        <m:r>
                          <a:rPr lang="en-US" altLang="zh-CN" i="1" dirty="0">
                            <a:latin typeface="Cambria Math" panose="02040503050406030204" pitchFamily="18" charset="0"/>
                          </a:rPr>
                          <m:t>2</m:t>
                        </m:r>
                        <m:r>
                          <a:rPr lang="zh-CN" altLang="en-US" i="1" dirty="0">
                            <a:latin typeface="Cambria Math" panose="02040503050406030204" pitchFamily="18" charset="0"/>
                          </a:rPr>
                          <m:t>𝑥</m:t>
                        </m:r>
                      </m:e>
                      <m:sub>
                        <m:r>
                          <m:rPr>
                            <m:sty m:val="p"/>
                          </m:rPr>
                          <a:rPr lang="en-US" altLang="zh-CN" i="1" dirty="0">
                            <a:latin typeface="Cambria Math" panose="02040503050406030204" pitchFamily="18" charset="0"/>
                          </a:rPr>
                          <m:t>p</m:t>
                        </m:r>
                      </m:sub>
                    </m:sSub>
                    <m:r>
                      <a:rPr lang="en-US" altLang="zh-CN" b="0" i="1" dirty="0" smtClean="0">
                        <a:latin typeface="Cambria Math" panose="02040503050406030204" pitchFamily="18" charset="0"/>
                      </a:rPr>
                      <m:t>−</m:t>
                    </m:r>
                    <m:sSub>
                      <m:sSubPr>
                        <m:ctrlPr>
                          <a:rPr lang="zh-CN" altLang="en-US" i="1" dirty="0">
                            <a:latin typeface="Cambria Math" panose="02040503050406030204" pitchFamily="18" charset="0"/>
                          </a:rPr>
                        </m:ctrlPr>
                      </m:sSubPr>
                      <m:e>
                        <m:r>
                          <a:rPr lang="en-US" altLang="zh-CN" i="1" dirty="0" smtClean="0">
                            <a:latin typeface="Cambria Math" panose="02040503050406030204" pitchFamily="18" charset="0"/>
                          </a:rPr>
                          <m:t>2</m:t>
                        </m:r>
                        <m:r>
                          <a:rPr lang="en-US" altLang="zh-CN" b="0" i="1" dirty="0" smtClean="0">
                            <a:latin typeface="Cambria Math" panose="02040503050406030204" pitchFamily="18" charset="0"/>
                          </a:rPr>
                          <m:t>𝑦</m:t>
                        </m:r>
                      </m:e>
                      <m:sub>
                        <m:r>
                          <m:rPr>
                            <m:sty m:val="p"/>
                          </m:rPr>
                          <a:rPr lang="en-US" altLang="zh-CN" i="1" dirty="0">
                            <a:latin typeface="Cambria Math" panose="02040503050406030204" pitchFamily="18" charset="0"/>
                          </a:rPr>
                          <m:t>p</m:t>
                        </m:r>
                      </m:sub>
                    </m:sSub>
                    <m:r>
                      <a:rPr lang="zh-CN" altLang="en-US" i="1" dirty="0">
                        <a:latin typeface="Cambria Math" panose="02040503050406030204" pitchFamily="18" charset="0"/>
                      </a:rPr>
                      <m:t>+</m:t>
                    </m:r>
                    <m:r>
                      <a:rPr lang="en-US" altLang="zh-CN" b="0" i="1" dirty="0" smtClean="0">
                        <a:latin typeface="Cambria Math" panose="02040503050406030204" pitchFamily="18" charset="0"/>
                      </a:rPr>
                      <m:t>5</m:t>
                    </m:r>
                  </m:oMath>
                </a14:m>
                <a:r>
                  <a:rPr lang="zh-CN" altLang="en-US" dirty="0"/>
                  <a:t> </a:t>
                </a:r>
              </a:p>
            </p:txBody>
          </p:sp>
        </mc:Choice>
        <mc:Fallback xmlns="">
          <p:sp>
            <p:nvSpPr>
              <p:cNvPr id="28" name="矩形 27"/>
              <p:cNvSpPr>
                <a:spLocks noRot="1" noChangeAspect="1" noMove="1" noResize="1" noEditPoints="1" noAdjustHandles="1" noChangeArrowheads="1" noChangeShapeType="1" noTextEdit="1"/>
              </p:cNvSpPr>
              <p:nvPr/>
            </p:nvSpPr>
            <p:spPr>
              <a:xfrm>
                <a:off x="9291771" y="3598452"/>
                <a:ext cx="2564869" cy="394019"/>
              </a:xfrm>
              <a:prstGeom prst="rect">
                <a:avLst/>
              </a:prstGeom>
              <a:blipFill>
                <a:blip r:embed="rId13"/>
                <a:stretch>
                  <a:fillRect l="-475" b="-461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文本框 16"/>
              <p:cNvSpPr txBox="1"/>
              <p:nvPr/>
            </p:nvSpPr>
            <p:spPr>
              <a:xfrm>
                <a:off x="5969097" y="4506055"/>
                <a:ext cx="5342938" cy="394019"/>
              </a:xfrm>
              <a:prstGeom prst="rect">
                <a:avLst/>
              </a:prstGeom>
              <a:noFill/>
            </p:spPr>
            <p:txBody>
              <a:bodyPr wrap="none" rtlCol="0">
                <a:spAutoFit/>
              </a:bodyPr>
              <a:lstStyle/>
              <a:p>
                <a:r>
                  <a:rPr lang="zh-CN" altLang="en-US" dirty="0"/>
                  <a:t>同样的圆内的</a:t>
                </a:r>
                <a14:m>
                  <m:oMath xmlns:m="http://schemas.openxmlformats.org/officeDocument/2006/math">
                    <m:sSub>
                      <m:sSubPr>
                        <m:ctrlPr>
                          <a:rPr lang="zh-CN" altLang="en-US" i="1">
                            <a:latin typeface="Cambria Math" panose="02040503050406030204" pitchFamily="18" charset="0"/>
                          </a:rPr>
                        </m:ctrlPr>
                      </m:sSubPr>
                      <m:e>
                        <m:r>
                          <m:rPr>
                            <m:sty m:val="p"/>
                          </m:rPr>
                          <a:rPr lang="zh-CN" altLang="en-US" i="1">
                            <a:latin typeface="Cambria Math" panose="02040503050406030204" pitchFamily="18" charset="0"/>
                          </a:rPr>
                          <m:t>Δ</m:t>
                        </m:r>
                      </m:e>
                      <m:sub>
                        <m:r>
                          <a:rPr lang="zh-CN" altLang="en-US" i="1">
                            <a:latin typeface="Cambria Math" panose="02040503050406030204" pitchFamily="18" charset="0"/>
                          </a:rPr>
                          <m:t>𝐸</m:t>
                        </m:r>
                      </m:sub>
                    </m:sSub>
                  </m:oMath>
                </a14:m>
                <a:r>
                  <a:rPr lang="zh-CN" altLang="en-US" dirty="0"/>
                  <a:t>和</a:t>
                </a:r>
                <a14:m>
                  <m:oMath xmlns:m="http://schemas.openxmlformats.org/officeDocument/2006/math">
                    <m:sSub>
                      <m:sSubPr>
                        <m:ctrlPr>
                          <a:rPr lang="zh-CN" altLang="en-US" i="1">
                            <a:latin typeface="Cambria Math" panose="02040503050406030204" pitchFamily="18" charset="0"/>
                          </a:rPr>
                        </m:ctrlPr>
                      </m:sSubPr>
                      <m:e>
                        <m:r>
                          <m:rPr>
                            <m:sty m:val="p"/>
                          </m:rPr>
                          <a:rPr lang="zh-CN" altLang="en-US" i="1">
                            <a:latin typeface="Cambria Math" panose="02040503050406030204" pitchFamily="18" charset="0"/>
                          </a:rPr>
                          <m:t>Δ</m:t>
                        </m:r>
                      </m:e>
                      <m:sub>
                        <m:r>
                          <a:rPr lang="en-US" altLang="zh-CN" i="1">
                            <a:latin typeface="Cambria Math" panose="02040503050406030204" pitchFamily="18" charset="0"/>
                          </a:rPr>
                          <m:t>𝑆</m:t>
                        </m:r>
                        <m:r>
                          <a:rPr lang="zh-CN" altLang="en-US" i="1">
                            <a:latin typeface="Cambria Math" panose="02040503050406030204" pitchFamily="18" charset="0"/>
                          </a:rPr>
                          <m:t>𝐸</m:t>
                        </m:r>
                      </m:sub>
                    </m:sSub>
                  </m:oMath>
                </a14:m>
                <a:r>
                  <a:rPr lang="zh-CN" altLang="en-US" dirty="0"/>
                  <a:t>变换依赖于</a:t>
                </a:r>
                <a:r>
                  <a:rPr lang="en-US" altLang="zh-CN" dirty="0"/>
                  <a:t>P(</a:t>
                </a:r>
                <a14:m>
                  <m:oMath xmlns:m="http://schemas.openxmlformats.org/officeDocument/2006/math">
                    <m:sSub>
                      <m:sSubPr>
                        <m:ctrlPr>
                          <a:rPr lang="zh-CN" altLang="en-US" i="1" dirty="0">
                            <a:latin typeface="Cambria Math" panose="02040503050406030204" pitchFamily="18" charset="0"/>
                          </a:rPr>
                        </m:ctrlPr>
                      </m:sSubPr>
                      <m:e>
                        <m:r>
                          <a:rPr lang="zh-CN" altLang="en-US" i="1" dirty="0">
                            <a:latin typeface="Cambria Math" panose="02040503050406030204" pitchFamily="18" charset="0"/>
                          </a:rPr>
                          <m:t>𝑥</m:t>
                        </m:r>
                      </m:e>
                      <m:sub>
                        <m:r>
                          <m:rPr>
                            <m:sty m:val="p"/>
                          </m:rPr>
                          <a:rPr lang="en-US" altLang="zh-CN" i="1" dirty="0">
                            <a:latin typeface="Cambria Math" panose="02040503050406030204" pitchFamily="18" charset="0"/>
                          </a:rPr>
                          <m:t>p</m:t>
                        </m:r>
                      </m:sub>
                    </m:sSub>
                    <m:r>
                      <a:rPr lang="en-US" altLang="zh-CN" b="0" i="1" dirty="0" smtClean="0">
                        <a:latin typeface="Cambria Math" panose="02040503050406030204" pitchFamily="18" charset="0"/>
                      </a:rPr>
                      <m:t>,</m:t>
                    </m:r>
                    <m:sSub>
                      <m:sSubPr>
                        <m:ctrlPr>
                          <a:rPr lang="zh-CN" altLang="en-US" i="1" dirty="0">
                            <a:latin typeface="Cambria Math" panose="02040503050406030204" pitchFamily="18" charset="0"/>
                          </a:rPr>
                        </m:ctrlPr>
                      </m:sSubPr>
                      <m:e>
                        <m:r>
                          <a:rPr lang="en-US" altLang="zh-CN" b="0" i="1" dirty="0" smtClean="0">
                            <a:latin typeface="Cambria Math" panose="02040503050406030204" pitchFamily="18" charset="0"/>
                          </a:rPr>
                          <m:t>𝑦</m:t>
                        </m:r>
                      </m:e>
                      <m:sub>
                        <m:r>
                          <m:rPr>
                            <m:sty m:val="p"/>
                          </m:rPr>
                          <a:rPr lang="en-US" altLang="zh-CN" i="1" dirty="0">
                            <a:latin typeface="Cambria Math" panose="02040503050406030204" pitchFamily="18" charset="0"/>
                          </a:rPr>
                          <m:t>p</m:t>
                        </m:r>
                      </m:sub>
                    </m:sSub>
                  </m:oMath>
                </a14:m>
                <a:r>
                  <a:rPr lang="en-US" altLang="zh-CN" dirty="0"/>
                  <a:t>)</a:t>
                </a:r>
                <a:r>
                  <a:rPr lang="zh-CN" altLang="en-US" dirty="0"/>
                  <a:t>的估值点</a:t>
                </a:r>
              </a:p>
            </p:txBody>
          </p:sp>
        </mc:Choice>
        <mc:Fallback xmlns="">
          <p:sp>
            <p:nvSpPr>
              <p:cNvPr id="17" name="文本框 16"/>
              <p:cNvSpPr txBox="1">
                <a:spLocks noRot="1" noChangeAspect="1" noMove="1" noResize="1" noEditPoints="1" noAdjustHandles="1" noChangeArrowheads="1" noChangeShapeType="1" noTextEdit="1"/>
              </p:cNvSpPr>
              <p:nvPr/>
            </p:nvSpPr>
            <p:spPr>
              <a:xfrm>
                <a:off x="5969097" y="4506055"/>
                <a:ext cx="5342938" cy="394019"/>
              </a:xfrm>
              <a:prstGeom prst="rect">
                <a:avLst/>
              </a:prstGeom>
              <a:blipFill>
                <a:blip r:embed="rId14"/>
                <a:stretch>
                  <a:fillRect l="-912" t="-7692" r="-342" b="-1692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966182736"/>
      </p:ext>
    </p:extLst>
  </p:cSld>
  <p:clrMapOvr>
    <a:masterClrMapping/>
  </p:clrMapOvr>
  <mc:AlternateContent xmlns:mc="http://schemas.openxmlformats.org/markup-compatibility/2006" xmlns:p14="http://schemas.microsoft.com/office/powerpoint/2010/main">
    <mc:Choice Requires="p14">
      <p:transition spd="slow" p14:dur="2000" advTm="4376"/>
    </mc:Choice>
    <mc:Fallback xmlns="">
      <p:transition spd="slow" advTm="43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withEffect">
                                  <p:stCondLst>
                                    <p:cond delay="250"/>
                                  </p:stCondLst>
                                  <p:childTnLst>
                                    <p:set>
                                      <p:cBhvr>
                                        <p:cTn id="6" dur="1" fill="hold">
                                          <p:stCondLst>
                                            <p:cond delay="0"/>
                                          </p:stCondLst>
                                        </p:cTn>
                                        <p:tgtEl>
                                          <p:spTgt spid="47"/>
                                        </p:tgtEl>
                                        <p:attrNameLst>
                                          <p:attrName>style.visibility</p:attrName>
                                        </p:attrNameLst>
                                      </p:cBhvr>
                                      <p:to>
                                        <p:strVal val="visible"/>
                                      </p:to>
                                    </p:set>
                                    <p:anim calcmode="lin" valueType="num">
                                      <p:cBhvr additive="base">
                                        <p:cTn id="7" dur="500"/>
                                        <p:tgtEl>
                                          <p:spTgt spid="47"/>
                                        </p:tgtEl>
                                        <p:attrNameLst>
                                          <p:attrName>ppt_y</p:attrName>
                                        </p:attrNameLst>
                                      </p:cBhvr>
                                      <p:tavLst>
                                        <p:tav tm="0">
                                          <p:val>
                                            <p:strVal val="#ppt_y+#ppt_h*1.125000"/>
                                          </p:val>
                                        </p:tav>
                                        <p:tav tm="100000">
                                          <p:val>
                                            <p:strVal val="#ppt_y"/>
                                          </p:val>
                                        </p:tav>
                                      </p:tavLst>
                                    </p:anim>
                                    <p:animEffect transition="in" filter="wipe(up)">
                                      <p:cBhvr>
                                        <p:cTn id="8" dur="500"/>
                                        <p:tgtEl>
                                          <p:spTgt spid="47"/>
                                        </p:tgtEl>
                                      </p:cBhvr>
                                    </p:animEffect>
                                  </p:childTnLst>
                                </p:cTn>
                              </p:par>
                              <p:par>
                                <p:cTn id="9" presetID="53" presetClass="entr" presetSubtype="16" fill="hold" grpId="0" nodeType="withEffect">
                                  <p:stCondLst>
                                    <p:cond delay="250"/>
                                  </p:stCondLst>
                                  <p:childTnLst>
                                    <p:set>
                                      <p:cBhvr>
                                        <p:cTn id="10" dur="1" fill="hold">
                                          <p:stCondLst>
                                            <p:cond delay="0"/>
                                          </p:stCondLst>
                                        </p:cTn>
                                        <p:tgtEl>
                                          <p:spTgt spid="44"/>
                                        </p:tgtEl>
                                        <p:attrNameLst>
                                          <p:attrName>style.visibility</p:attrName>
                                        </p:attrNameLst>
                                      </p:cBhvr>
                                      <p:to>
                                        <p:strVal val="visible"/>
                                      </p:to>
                                    </p:set>
                                    <p:anim calcmode="lin" valueType="num">
                                      <p:cBhvr>
                                        <p:cTn id="11" dur="500" fill="hold"/>
                                        <p:tgtEl>
                                          <p:spTgt spid="44"/>
                                        </p:tgtEl>
                                        <p:attrNameLst>
                                          <p:attrName>ppt_w</p:attrName>
                                        </p:attrNameLst>
                                      </p:cBhvr>
                                      <p:tavLst>
                                        <p:tav tm="0">
                                          <p:val>
                                            <p:fltVal val="0"/>
                                          </p:val>
                                        </p:tav>
                                        <p:tav tm="100000">
                                          <p:val>
                                            <p:strVal val="#ppt_w"/>
                                          </p:val>
                                        </p:tav>
                                      </p:tavLst>
                                    </p:anim>
                                    <p:anim calcmode="lin" valueType="num">
                                      <p:cBhvr>
                                        <p:cTn id="12" dur="500" fill="hold"/>
                                        <p:tgtEl>
                                          <p:spTgt spid="44"/>
                                        </p:tgtEl>
                                        <p:attrNameLst>
                                          <p:attrName>ppt_h</p:attrName>
                                        </p:attrNameLst>
                                      </p:cBhvr>
                                      <p:tavLst>
                                        <p:tav tm="0">
                                          <p:val>
                                            <p:fltVal val="0"/>
                                          </p:val>
                                        </p:tav>
                                        <p:tav tm="100000">
                                          <p:val>
                                            <p:strVal val="#ppt_h"/>
                                          </p:val>
                                        </p:tav>
                                      </p:tavLst>
                                    </p:anim>
                                    <p:animEffect transition="in" filter="fade">
                                      <p:cBhvr>
                                        <p:cTn id="13" dur="500"/>
                                        <p:tgtEl>
                                          <p:spTgt spid="44"/>
                                        </p:tgtEl>
                                      </p:cBhvr>
                                    </p:animEffect>
                                  </p:childTnLst>
                                </p:cTn>
                              </p:par>
                              <p:par>
                                <p:cTn id="14" presetID="53" presetClass="entr" presetSubtype="16" fill="hold" grpId="0" nodeType="withEffect">
                                  <p:stCondLst>
                                    <p:cond delay="250"/>
                                  </p:stCondLst>
                                  <p:childTnLst>
                                    <p:set>
                                      <p:cBhvr>
                                        <p:cTn id="15" dur="1" fill="hold">
                                          <p:stCondLst>
                                            <p:cond delay="0"/>
                                          </p:stCondLst>
                                        </p:cTn>
                                        <p:tgtEl>
                                          <p:spTgt spid="46"/>
                                        </p:tgtEl>
                                        <p:attrNameLst>
                                          <p:attrName>style.visibility</p:attrName>
                                        </p:attrNameLst>
                                      </p:cBhvr>
                                      <p:to>
                                        <p:strVal val="visible"/>
                                      </p:to>
                                    </p:set>
                                    <p:anim calcmode="lin" valueType="num">
                                      <p:cBhvr>
                                        <p:cTn id="16" dur="500" fill="hold"/>
                                        <p:tgtEl>
                                          <p:spTgt spid="46"/>
                                        </p:tgtEl>
                                        <p:attrNameLst>
                                          <p:attrName>ppt_w</p:attrName>
                                        </p:attrNameLst>
                                      </p:cBhvr>
                                      <p:tavLst>
                                        <p:tav tm="0">
                                          <p:val>
                                            <p:fltVal val="0"/>
                                          </p:val>
                                        </p:tav>
                                        <p:tav tm="100000">
                                          <p:val>
                                            <p:strVal val="#ppt_w"/>
                                          </p:val>
                                        </p:tav>
                                      </p:tavLst>
                                    </p:anim>
                                    <p:anim calcmode="lin" valueType="num">
                                      <p:cBhvr>
                                        <p:cTn id="17" dur="500" fill="hold"/>
                                        <p:tgtEl>
                                          <p:spTgt spid="46"/>
                                        </p:tgtEl>
                                        <p:attrNameLst>
                                          <p:attrName>ppt_h</p:attrName>
                                        </p:attrNameLst>
                                      </p:cBhvr>
                                      <p:tavLst>
                                        <p:tav tm="0">
                                          <p:val>
                                            <p:fltVal val="0"/>
                                          </p:val>
                                        </p:tav>
                                        <p:tav tm="100000">
                                          <p:val>
                                            <p:strVal val="#ppt_h"/>
                                          </p:val>
                                        </p:tav>
                                      </p:tavLst>
                                    </p:anim>
                                    <p:animEffect transition="in" filter="fade">
                                      <p:cBhvr>
                                        <p:cTn id="18" dur="500"/>
                                        <p:tgtEl>
                                          <p:spTgt spid="46"/>
                                        </p:tgtEl>
                                      </p:cBhvr>
                                    </p:animEffect>
                                  </p:childTnLst>
                                </p:cTn>
                              </p:par>
                              <p:par>
                                <p:cTn id="19" presetID="53" presetClass="entr" presetSubtype="16" fill="hold" grpId="0" nodeType="withEffect">
                                  <p:stCondLst>
                                    <p:cond delay="250"/>
                                  </p:stCondLst>
                                  <p:childTnLst>
                                    <p:set>
                                      <p:cBhvr>
                                        <p:cTn id="20" dur="1" fill="hold">
                                          <p:stCondLst>
                                            <p:cond delay="0"/>
                                          </p:stCondLst>
                                        </p:cTn>
                                        <p:tgtEl>
                                          <p:spTgt spid="48"/>
                                        </p:tgtEl>
                                        <p:attrNameLst>
                                          <p:attrName>style.visibility</p:attrName>
                                        </p:attrNameLst>
                                      </p:cBhvr>
                                      <p:to>
                                        <p:strVal val="visible"/>
                                      </p:to>
                                    </p:set>
                                    <p:anim calcmode="lin" valueType="num">
                                      <p:cBhvr>
                                        <p:cTn id="21" dur="500" fill="hold"/>
                                        <p:tgtEl>
                                          <p:spTgt spid="48"/>
                                        </p:tgtEl>
                                        <p:attrNameLst>
                                          <p:attrName>ppt_w</p:attrName>
                                        </p:attrNameLst>
                                      </p:cBhvr>
                                      <p:tavLst>
                                        <p:tav tm="0">
                                          <p:val>
                                            <p:fltVal val="0"/>
                                          </p:val>
                                        </p:tav>
                                        <p:tav tm="100000">
                                          <p:val>
                                            <p:strVal val="#ppt_w"/>
                                          </p:val>
                                        </p:tav>
                                      </p:tavLst>
                                    </p:anim>
                                    <p:anim calcmode="lin" valueType="num">
                                      <p:cBhvr>
                                        <p:cTn id="22" dur="500" fill="hold"/>
                                        <p:tgtEl>
                                          <p:spTgt spid="48"/>
                                        </p:tgtEl>
                                        <p:attrNameLst>
                                          <p:attrName>ppt_h</p:attrName>
                                        </p:attrNameLst>
                                      </p:cBhvr>
                                      <p:tavLst>
                                        <p:tav tm="0">
                                          <p:val>
                                            <p:fltVal val="0"/>
                                          </p:val>
                                        </p:tav>
                                        <p:tav tm="100000">
                                          <p:val>
                                            <p:strVal val="#ppt_h"/>
                                          </p:val>
                                        </p:tav>
                                      </p:tavLst>
                                    </p:anim>
                                    <p:animEffect transition="in" filter="fade">
                                      <p:cBhvr>
                                        <p:cTn id="23"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44" grpId="0" animBg="1"/>
      <p:bldP spid="46" grpId="0" animBg="1"/>
      <p:bldP spid="48" grpId="0" animBg="1"/>
    </p:bld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0C913308-F349-4B6D-A68A-DD1791B4A57B}" type="slidenum">
              <a:rPr lang="zh-CN" altLang="en-US" smtClean="0">
                <a:cs typeface="+mn-ea"/>
                <a:sym typeface="+mn-lt"/>
              </a:rPr>
              <a:t>16</a:t>
            </a:fld>
            <a:endParaRPr lang="zh-CN" altLang="en-US">
              <a:cs typeface="+mn-ea"/>
              <a:sym typeface="+mn-lt"/>
            </a:endParaRPr>
          </a:p>
        </p:txBody>
      </p:sp>
      <p:sp>
        <p:nvSpPr>
          <p:cNvPr id="27" name="矩形 26"/>
          <p:cNvSpPr/>
          <p:nvPr/>
        </p:nvSpPr>
        <p:spPr>
          <a:xfrm flipV="1">
            <a:off x="-1" y="5949280"/>
            <a:ext cx="12192000" cy="90872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47" name="等腰三角形 46"/>
          <p:cNvSpPr>
            <a:spLocks noChangeAspect="1"/>
          </p:cNvSpPr>
          <p:nvPr/>
        </p:nvSpPr>
        <p:spPr>
          <a:xfrm rot="10800000" flipV="1">
            <a:off x="2710154" y="813207"/>
            <a:ext cx="555013" cy="478461"/>
          </a:xfrm>
          <a:prstGeom prst="triangle">
            <a:avLst/>
          </a:prstGeom>
          <a:solidFill>
            <a:schemeClr val="bg2"/>
          </a:solidFill>
          <a:ln w="12700" cap="flat" cmpd="sng" algn="ctr">
            <a:noFill/>
            <a:prstDash val="solid"/>
            <a:miter lim="800000"/>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43" name="矩形 42">
            <a:extLst>
              <a:ext uri="{FF2B5EF4-FFF2-40B4-BE49-F238E27FC236}">
                <a16:creationId xmlns:a16="http://schemas.microsoft.com/office/drawing/2014/main" id="{8995A4DF-2077-413E-B654-E74D3D990E46}"/>
              </a:ext>
            </a:extLst>
          </p:cNvPr>
          <p:cNvSpPr/>
          <p:nvPr/>
        </p:nvSpPr>
        <p:spPr>
          <a:xfrm>
            <a:off x="0" y="0"/>
            <a:ext cx="2207568" cy="9694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4" name="矩形 53">
            <a:extLst>
              <a:ext uri="{FF2B5EF4-FFF2-40B4-BE49-F238E27FC236}">
                <a16:creationId xmlns:a16="http://schemas.microsoft.com/office/drawing/2014/main" id="{5D41B696-CB2E-4E32-A72D-76D03BA7F728}"/>
              </a:ext>
            </a:extLst>
          </p:cNvPr>
          <p:cNvSpPr>
            <a:spLocks noChangeArrowheads="1"/>
          </p:cNvSpPr>
          <p:nvPr/>
        </p:nvSpPr>
        <p:spPr bwMode="auto">
          <a:xfrm>
            <a:off x="2204800" y="2345"/>
            <a:ext cx="3105183" cy="967071"/>
          </a:xfrm>
          <a:prstGeom prst="rect">
            <a:avLst/>
          </a:prstGeom>
          <a:solidFill>
            <a:schemeClr val="tx1"/>
          </a:solidFill>
          <a:ln w="9525">
            <a:solidFill>
              <a:schemeClr val="bg2"/>
            </a:solidFill>
            <a:miter lim="800000"/>
            <a:headEnd/>
            <a:tailEnd/>
          </a:ln>
          <a:effectLst>
            <a:outerShdw blurRad="50800" dist="38100" dir="5400000" algn="t" rotWithShape="0">
              <a:prstClr val="black">
                <a:alpha val="40000"/>
              </a:prstClr>
            </a:outerShdw>
          </a:effec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b="1" dirty="0">
                <a:solidFill>
                  <a:schemeClr val="bg2"/>
                </a:solidFill>
                <a:cs typeface="+mn-ea"/>
                <a:sym typeface="+mn-lt"/>
              </a:rPr>
              <a:t>图元扫描转换</a:t>
            </a:r>
          </a:p>
          <a:p>
            <a:pPr algn="ctr">
              <a:lnSpc>
                <a:spcPct val="100000"/>
              </a:lnSpc>
              <a:spcBef>
                <a:spcPct val="0"/>
              </a:spcBef>
              <a:buNone/>
            </a:pPr>
            <a:r>
              <a:rPr lang="zh-CN" altLang="en-US" sz="1800">
                <a:solidFill>
                  <a:schemeClr val="bg2"/>
                </a:solidFill>
                <a:cs typeface="+mn-ea"/>
                <a:sym typeface="+mn-lt"/>
              </a:rPr>
              <a:t>二阶差分</a:t>
            </a:r>
            <a:endParaRPr lang="en-US" altLang="zh-CN" sz="1800" dirty="0">
              <a:solidFill>
                <a:schemeClr val="bg2"/>
              </a:solidFill>
              <a:cs typeface="+mn-ea"/>
              <a:sym typeface="+mn-lt"/>
            </a:endParaRPr>
          </a:p>
        </p:txBody>
      </p:sp>
      <p:sp>
        <p:nvSpPr>
          <p:cNvPr id="45" name="矩形 44">
            <a:extLst>
              <a:ext uri="{FF2B5EF4-FFF2-40B4-BE49-F238E27FC236}">
                <a16:creationId xmlns:a16="http://schemas.microsoft.com/office/drawing/2014/main" id="{889F1A32-5662-4EE8-BA10-77EE267B549F}"/>
              </a:ext>
            </a:extLst>
          </p:cNvPr>
          <p:cNvSpPr/>
          <p:nvPr/>
        </p:nvSpPr>
        <p:spPr>
          <a:xfrm>
            <a:off x="11629538" y="0"/>
            <a:ext cx="562461" cy="9694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6" name="矩形 53">
            <a:extLst>
              <a:ext uri="{FF2B5EF4-FFF2-40B4-BE49-F238E27FC236}">
                <a16:creationId xmlns:a16="http://schemas.microsoft.com/office/drawing/2014/main" id="{40178584-5061-4272-80CE-881845E211CD}"/>
              </a:ext>
            </a:extLst>
          </p:cNvPr>
          <p:cNvSpPr>
            <a:spLocks noChangeArrowheads="1"/>
          </p:cNvSpPr>
          <p:nvPr/>
        </p:nvSpPr>
        <p:spPr bwMode="auto">
          <a:xfrm>
            <a:off x="5326680" y="11426"/>
            <a:ext cx="3169762" cy="969418"/>
          </a:xfrm>
          <a:prstGeom prst="rect">
            <a:avLst/>
          </a:prstGeom>
          <a:solidFill>
            <a:schemeClr val="bg1">
              <a:lumMod val="25000"/>
              <a:lumOff val="75000"/>
            </a:schemeClr>
          </a:solidFill>
          <a:ln w="9525">
            <a:solidFill>
              <a:srgbClr val="EAEAEA"/>
            </a:solid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b="1" dirty="0">
                <a:solidFill>
                  <a:schemeClr val="bg2"/>
                </a:solidFill>
                <a:latin typeface="+mn-lt"/>
                <a:ea typeface="+mn-ea"/>
                <a:cs typeface="+mn-ea"/>
                <a:sym typeface="+mn-lt"/>
              </a:rPr>
              <a:t>填充</a:t>
            </a:r>
            <a:endParaRPr lang="en-US" altLang="zh-CN" sz="2400" b="1" dirty="0">
              <a:solidFill>
                <a:schemeClr val="bg2"/>
              </a:solidFill>
              <a:latin typeface="+mn-lt"/>
              <a:ea typeface="+mn-ea"/>
              <a:cs typeface="+mn-ea"/>
              <a:sym typeface="+mn-lt"/>
            </a:endParaRPr>
          </a:p>
        </p:txBody>
      </p:sp>
      <p:sp>
        <p:nvSpPr>
          <p:cNvPr id="48" name="矩形 53">
            <a:extLst>
              <a:ext uri="{FF2B5EF4-FFF2-40B4-BE49-F238E27FC236}">
                <a16:creationId xmlns:a16="http://schemas.microsoft.com/office/drawing/2014/main" id="{81444F2E-3BD5-480B-AB6B-FF559E5454C4}"/>
              </a:ext>
            </a:extLst>
          </p:cNvPr>
          <p:cNvSpPr>
            <a:spLocks noChangeArrowheads="1"/>
          </p:cNvSpPr>
          <p:nvPr/>
        </p:nvSpPr>
        <p:spPr bwMode="auto">
          <a:xfrm>
            <a:off x="8496442" y="-2"/>
            <a:ext cx="3133096" cy="969418"/>
          </a:xfrm>
          <a:prstGeom prst="rect">
            <a:avLst/>
          </a:prstGeom>
          <a:solidFill>
            <a:schemeClr val="bg1">
              <a:lumMod val="25000"/>
              <a:lumOff val="75000"/>
            </a:schemeClr>
          </a:solidFill>
          <a:ln w="9525">
            <a:solidFill>
              <a:srgbClr val="EAEAEA"/>
            </a:solid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400" b="1" dirty="0">
                <a:solidFill>
                  <a:schemeClr val="bg2"/>
                </a:solidFill>
                <a:latin typeface="+mn-lt"/>
                <a:ea typeface="+mn-ea"/>
                <a:cs typeface="+mn-ea"/>
                <a:sym typeface="+mn-lt"/>
              </a:rPr>
              <a:t>剪裁</a:t>
            </a:r>
            <a:endParaRPr lang="en-US" altLang="zh-CN" sz="2400" b="1" dirty="0">
              <a:solidFill>
                <a:schemeClr val="bg2"/>
              </a:solidFill>
              <a:latin typeface="+mn-lt"/>
              <a:ea typeface="+mn-ea"/>
              <a:cs typeface="+mn-ea"/>
              <a:sym typeface="+mn-lt"/>
            </a:endParaRPr>
          </a:p>
        </p:txBody>
      </p:sp>
      <p:sp>
        <p:nvSpPr>
          <p:cNvPr id="8" name="文本框 7"/>
          <p:cNvSpPr txBox="1">
            <a:spLocks noChangeArrowheads="1"/>
          </p:cNvSpPr>
          <p:nvPr/>
        </p:nvSpPr>
        <p:spPr bwMode="auto">
          <a:xfrm>
            <a:off x="132234" y="110680"/>
            <a:ext cx="1943100" cy="6463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fontAlgn="base">
              <a:lnSpc>
                <a:spcPct val="100000"/>
              </a:lnSpc>
              <a:spcBef>
                <a:spcPct val="0"/>
              </a:spcBef>
              <a:spcAft>
                <a:spcPct val="0"/>
              </a:spcAft>
              <a:buFontTx/>
              <a:buNone/>
            </a:pPr>
            <a:r>
              <a:rPr lang="zh-CN" altLang="en-US" sz="3600" b="1" dirty="0">
                <a:solidFill>
                  <a:prstClr val="white"/>
                </a:solidFill>
                <a:latin typeface="+mn-lt"/>
                <a:ea typeface="+mn-ea"/>
                <a:cs typeface="+mn-ea"/>
                <a:sym typeface="+mn-lt"/>
              </a:rPr>
              <a:t>目 录</a:t>
            </a:r>
          </a:p>
        </p:txBody>
      </p:sp>
      <p:sp>
        <p:nvSpPr>
          <p:cNvPr id="3" name="文本框 2"/>
          <p:cNvSpPr txBox="1"/>
          <p:nvPr/>
        </p:nvSpPr>
        <p:spPr>
          <a:xfrm>
            <a:off x="191344" y="1196752"/>
            <a:ext cx="3647152" cy="369332"/>
          </a:xfrm>
          <a:prstGeom prst="rect">
            <a:avLst/>
          </a:prstGeom>
          <a:noFill/>
        </p:spPr>
        <p:txBody>
          <a:bodyPr wrap="none" rtlCol="0">
            <a:spAutoFit/>
          </a:bodyPr>
          <a:lstStyle/>
          <a:p>
            <a:r>
              <a:rPr lang="zh-CN" altLang="en-US" dirty="0"/>
              <a:t>改进增量算法由此改善画圆的效率</a:t>
            </a:r>
          </a:p>
        </p:txBody>
      </p:sp>
      <mc:AlternateContent xmlns:mc="http://schemas.openxmlformats.org/markup-compatibility/2006" xmlns:a14="http://schemas.microsoft.com/office/drawing/2010/main">
        <mc:Choice Requires="a14">
          <p:sp>
            <p:nvSpPr>
              <p:cNvPr id="4" name="文本框 3"/>
              <p:cNvSpPr txBox="1"/>
              <p:nvPr/>
            </p:nvSpPr>
            <p:spPr>
              <a:xfrm>
                <a:off x="813272" y="1784244"/>
                <a:ext cx="7875016" cy="1538883"/>
              </a:xfrm>
              <a:prstGeom prst="rect">
                <a:avLst/>
              </a:prstGeom>
              <a:noFill/>
            </p:spPr>
            <p:txBody>
              <a:bodyPr wrap="square" rtlCol="0">
                <a:spAutoFit/>
              </a:bodyPr>
              <a:lstStyle/>
              <a:p>
                <a:pPr>
                  <a:lnSpc>
                    <a:spcPct val="150000"/>
                  </a:lnSpc>
                </a:pPr>
                <a:r>
                  <a:rPr lang="zh-CN" altLang="en-US" dirty="0"/>
                  <a:t>在当前的迭代中，</a:t>
                </a:r>
                <a:r>
                  <a:rPr lang="zh-CN" altLang="en-US" b="1" dirty="0"/>
                  <a:t>如果我们选择了</a:t>
                </a:r>
                <a:r>
                  <a:rPr lang="en-US" altLang="zh-CN" b="1" dirty="0"/>
                  <a:t>E</a:t>
                </a:r>
                <a:r>
                  <a:rPr lang="zh-CN" altLang="en-US" dirty="0"/>
                  <a:t>，则估值点从</a:t>
                </a:r>
                <a14:m>
                  <m:oMath xmlns:m="http://schemas.openxmlformats.org/officeDocument/2006/math">
                    <m:d>
                      <m:dPr>
                        <m:ctrlPr>
                          <a:rPr lang="zh-CN" altLang="en-US" i="1" dirty="0">
                            <a:latin typeface="Cambria Math" panose="02040503050406030204" pitchFamily="18" charset="0"/>
                          </a:rPr>
                        </m:ctrlPr>
                      </m:dPr>
                      <m:e>
                        <m:sSub>
                          <m:sSubPr>
                            <m:ctrlPr>
                              <a:rPr lang="zh-CN" altLang="en-US" i="1" dirty="0">
                                <a:latin typeface="Cambria Math" panose="02040503050406030204" pitchFamily="18" charset="0"/>
                              </a:rPr>
                            </m:ctrlPr>
                          </m:sSubPr>
                          <m:e>
                            <m:r>
                              <a:rPr lang="zh-CN" altLang="en-US" i="1" dirty="0">
                                <a:latin typeface="Cambria Math" panose="02040503050406030204" pitchFamily="18" charset="0"/>
                              </a:rPr>
                              <m:t>𝑥</m:t>
                            </m:r>
                          </m:e>
                          <m:sub>
                            <m:r>
                              <m:rPr>
                                <m:sty m:val="p"/>
                              </m:rPr>
                              <a:rPr lang="en-US" altLang="zh-CN" i="1" dirty="0">
                                <a:latin typeface="Cambria Math" panose="02040503050406030204" pitchFamily="18" charset="0"/>
                              </a:rPr>
                              <m:t>p</m:t>
                            </m:r>
                          </m:sub>
                        </m:sSub>
                        <m:r>
                          <a:rPr lang="en-US" altLang="zh-CN" b="0" i="1" dirty="0" smtClean="0">
                            <a:latin typeface="Cambria Math" panose="02040503050406030204" pitchFamily="18" charset="0"/>
                          </a:rPr>
                          <m:t>,</m:t>
                        </m:r>
                        <m:sSub>
                          <m:sSubPr>
                            <m:ctrlPr>
                              <a:rPr lang="zh-CN" altLang="en-US" i="1" dirty="0">
                                <a:latin typeface="Cambria Math" panose="02040503050406030204" pitchFamily="18" charset="0"/>
                              </a:rPr>
                            </m:ctrlPr>
                          </m:sSubPr>
                          <m:e>
                            <m:r>
                              <a:rPr lang="en-US" altLang="zh-CN" b="0" i="1" dirty="0" smtClean="0">
                                <a:latin typeface="Cambria Math" panose="02040503050406030204" pitchFamily="18" charset="0"/>
                              </a:rPr>
                              <m:t>𝑦</m:t>
                            </m:r>
                          </m:e>
                          <m:sub>
                            <m:r>
                              <m:rPr>
                                <m:sty m:val="p"/>
                              </m:rPr>
                              <a:rPr lang="en-US" altLang="zh-CN" i="1" dirty="0">
                                <a:latin typeface="Cambria Math" panose="02040503050406030204" pitchFamily="18" charset="0"/>
                              </a:rPr>
                              <m:t>p</m:t>
                            </m:r>
                          </m:sub>
                        </m:sSub>
                      </m:e>
                    </m:d>
                  </m:oMath>
                </a14:m>
                <a:r>
                  <a:rPr lang="zh-CN" altLang="en-US" dirty="0"/>
                  <a:t>变化到</a:t>
                </a:r>
                <a14:m>
                  <m:oMath xmlns:m="http://schemas.openxmlformats.org/officeDocument/2006/math">
                    <m:d>
                      <m:dPr>
                        <m:ctrlPr>
                          <a:rPr lang="zh-CN" altLang="en-US" i="1" dirty="0">
                            <a:latin typeface="Cambria Math" panose="02040503050406030204" pitchFamily="18" charset="0"/>
                          </a:rPr>
                        </m:ctrlPr>
                      </m:dPr>
                      <m:e>
                        <m:sSub>
                          <m:sSubPr>
                            <m:ctrlPr>
                              <a:rPr lang="zh-CN" altLang="en-US" i="1" dirty="0">
                                <a:latin typeface="Cambria Math" panose="02040503050406030204" pitchFamily="18" charset="0"/>
                              </a:rPr>
                            </m:ctrlPr>
                          </m:sSubPr>
                          <m:e>
                            <m:r>
                              <a:rPr lang="zh-CN" altLang="en-US" i="1" dirty="0">
                                <a:latin typeface="Cambria Math" panose="02040503050406030204" pitchFamily="18" charset="0"/>
                              </a:rPr>
                              <m:t>𝑥</m:t>
                            </m:r>
                          </m:e>
                          <m:sub>
                            <m:r>
                              <m:rPr>
                                <m:sty m:val="p"/>
                              </m:rPr>
                              <a:rPr lang="en-US" altLang="zh-CN" i="1" dirty="0">
                                <a:latin typeface="Cambria Math" panose="02040503050406030204" pitchFamily="18" charset="0"/>
                              </a:rPr>
                              <m:t>p</m:t>
                            </m:r>
                          </m:sub>
                        </m:sSub>
                        <m:r>
                          <a:rPr lang="en-US" altLang="zh-CN" i="1" dirty="0">
                            <a:latin typeface="Cambria Math" panose="02040503050406030204" pitchFamily="18" charset="0"/>
                          </a:rPr>
                          <m:t>+</m:t>
                        </m:r>
                        <m:r>
                          <a:rPr lang="en-US" altLang="zh-CN" b="0" i="1" dirty="0" smtClean="0">
                            <a:latin typeface="Cambria Math" panose="02040503050406030204" pitchFamily="18" charset="0"/>
                          </a:rPr>
                          <m:t>1</m:t>
                        </m:r>
                        <m:r>
                          <a:rPr lang="en-US" altLang="zh-CN" i="1" dirty="0">
                            <a:latin typeface="Cambria Math" panose="02040503050406030204" pitchFamily="18" charset="0"/>
                          </a:rPr>
                          <m:t>,</m:t>
                        </m:r>
                        <m:sSub>
                          <m:sSubPr>
                            <m:ctrlPr>
                              <a:rPr lang="zh-CN" altLang="en-US" i="1" dirty="0">
                                <a:latin typeface="Cambria Math" panose="02040503050406030204" pitchFamily="18" charset="0"/>
                              </a:rPr>
                            </m:ctrlPr>
                          </m:sSubPr>
                          <m:e>
                            <m:r>
                              <a:rPr lang="en-US" altLang="zh-CN" i="1" dirty="0">
                                <a:latin typeface="Cambria Math" panose="02040503050406030204" pitchFamily="18" charset="0"/>
                              </a:rPr>
                              <m:t>𝑦</m:t>
                            </m:r>
                          </m:e>
                          <m:sub>
                            <m:r>
                              <m:rPr>
                                <m:sty m:val="p"/>
                              </m:rPr>
                              <a:rPr lang="en-US" altLang="zh-CN" i="1" dirty="0">
                                <a:latin typeface="Cambria Math" panose="02040503050406030204" pitchFamily="18" charset="0"/>
                              </a:rPr>
                              <m:t>p</m:t>
                            </m:r>
                          </m:sub>
                        </m:sSub>
                      </m:e>
                    </m:d>
                  </m:oMath>
                </a14:m>
                <a:endParaRPr lang="en-US" altLang="zh-CN" dirty="0"/>
              </a:p>
              <a:p>
                <a:pPr>
                  <a:lnSpc>
                    <a:spcPct val="150000"/>
                  </a:lnSpc>
                </a:pPr>
                <a:r>
                  <a:rPr lang="zh-CN" altLang="en-US" dirty="0"/>
                  <a:t>在点</a:t>
                </a:r>
                <a14:m>
                  <m:oMath xmlns:m="http://schemas.openxmlformats.org/officeDocument/2006/math">
                    <m:d>
                      <m:dPr>
                        <m:ctrlPr>
                          <a:rPr lang="zh-CN" altLang="en-US" i="1" dirty="0">
                            <a:latin typeface="Cambria Math" panose="02040503050406030204" pitchFamily="18" charset="0"/>
                          </a:rPr>
                        </m:ctrlPr>
                      </m:dPr>
                      <m:e>
                        <m:sSub>
                          <m:sSubPr>
                            <m:ctrlPr>
                              <a:rPr lang="zh-CN" altLang="en-US" i="1" dirty="0">
                                <a:latin typeface="Cambria Math" panose="02040503050406030204" pitchFamily="18" charset="0"/>
                              </a:rPr>
                            </m:ctrlPr>
                          </m:sSubPr>
                          <m:e>
                            <m:r>
                              <a:rPr lang="zh-CN" altLang="en-US" i="1" dirty="0">
                                <a:latin typeface="Cambria Math" panose="02040503050406030204" pitchFamily="18" charset="0"/>
                              </a:rPr>
                              <m:t>𝑥</m:t>
                            </m:r>
                          </m:e>
                          <m:sub>
                            <m:r>
                              <m:rPr>
                                <m:sty m:val="p"/>
                              </m:rPr>
                              <a:rPr lang="en-US" altLang="zh-CN" i="1" dirty="0">
                                <a:latin typeface="Cambria Math" panose="02040503050406030204" pitchFamily="18" charset="0"/>
                              </a:rPr>
                              <m:t>p</m:t>
                            </m:r>
                          </m:sub>
                        </m:sSub>
                        <m:r>
                          <a:rPr lang="en-US" altLang="zh-CN" i="1" dirty="0">
                            <a:latin typeface="Cambria Math" panose="02040503050406030204" pitchFamily="18" charset="0"/>
                          </a:rPr>
                          <m:t>,</m:t>
                        </m:r>
                        <m:sSub>
                          <m:sSubPr>
                            <m:ctrlPr>
                              <a:rPr lang="zh-CN" altLang="en-US" i="1" dirty="0">
                                <a:latin typeface="Cambria Math" panose="02040503050406030204" pitchFamily="18" charset="0"/>
                              </a:rPr>
                            </m:ctrlPr>
                          </m:sSubPr>
                          <m:e>
                            <m:r>
                              <a:rPr lang="en-US" altLang="zh-CN" i="1" dirty="0">
                                <a:latin typeface="Cambria Math" panose="02040503050406030204" pitchFamily="18" charset="0"/>
                              </a:rPr>
                              <m:t>𝑦</m:t>
                            </m:r>
                          </m:e>
                          <m:sub>
                            <m:r>
                              <m:rPr>
                                <m:sty m:val="p"/>
                              </m:rPr>
                              <a:rPr lang="en-US" altLang="zh-CN" i="1" dirty="0">
                                <a:latin typeface="Cambria Math" panose="02040503050406030204" pitchFamily="18" charset="0"/>
                              </a:rPr>
                              <m:t>p</m:t>
                            </m:r>
                          </m:sub>
                        </m:sSub>
                      </m:e>
                    </m:d>
                  </m:oMath>
                </a14:m>
                <a:r>
                  <a:rPr lang="zh-CN" altLang="en-US" dirty="0"/>
                  <a:t> 处的一阶差分 </a:t>
                </a:r>
                <a14:m>
                  <m:oMath xmlns:m="http://schemas.openxmlformats.org/officeDocument/2006/math">
                    <m:sSub>
                      <m:sSubPr>
                        <m:ctrlPr>
                          <a:rPr lang="zh-CN" altLang="en-US" i="1">
                            <a:latin typeface="Cambria Math" panose="02040503050406030204" pitchFamily="18" charset="0"/>
                          </a:rPr>
                        </m:ctrlPr>
                      </m:sSubPr>
                      <m:e>
                        <m:r>
                          <m:rPr>
                            <m:sty m:val="p"/>
                          </m:rPr>
                          <a:rPr lang="zh-CN" altLang="en-US" i="1">
                            <a:latin typeface="Cambria Math" panose="02040503050406030204" pitchFamily="18" charset="0"/>
                          </a:rPr>
                          <m:t>Δ</m:t>
                        </m:r>
                      </m:e>
                      <m:sub>
                        <m:r>
                          <a:rPr lang="zh-CN" altLang="en-US" i="1">
                            <a:latin typeface="Cambria Math" panose="02040503050406030204" pitchFamily="18" charset="0"/>
                          </a:rPr>
                          <m:t>𝐸</m:t>
                        </m:r>
                        <m:r>
                          <m:rPr>
                            <m:sty m:val="p"/>
                          </m:rPr>
                          <a:rPr lang="en-US" altLang="zh-CN" i="1">
                            <a:latin typeface="Cambria Math" panose="02040503050406030204" pitchFamily="18" charset="0"/>
                          </a:rPr>
                          <m:t>old</m:t>
                        </m:r>
                      </m:sub>
                    </m:sSub>
                    <m:r>
                      <a:rPr lang="zh-CN" altLang="en-US" i="1">
                        <a:latin typeface="Cambria Math" panose="02040503050406030204" pitchFamily="18" charset="0"/>
                      </a:rPr>
                      <m:t>=</m:t>
                    </m:r>
                  </m:oMath>
                </a14:m>
                <a:r>
                  <a:rPr lang="zh-CN" altLang="en-US" i="1" dirty="0">
                    <a:latin typeface="Cambria Math" panose="02040503050406030204" pitchFamily="18" charset="0"/>
                  </a:rPr>
                  <a:t> </a:t>
                </a:r>
                <a14:m>
                  <m:oMath xmlns:m="http://schemas.openxmlformats.org/officeDocument/2006/math">
                    <m:sSub>
                      <m:sSubPr>
                        <m:ctrlPr>
                          <a:rPr lang="zh-CN" altLang="en-US" i="1" dirty="0">
                            <a:latin typeface="Cambria Math" panose="02040503050406030204" pitchFamily="18" charset="0"/>
                          </a:rPr>
                        </m:ctrlPr>
                      </m:sSubPr>
                      <m:e>
                        <m:r>
                          <a:rPr lang="en-US" altLang="zh-CN" i="1" dirty="0">
                            <a:latin typeface="Cambria Math" panose="02040503050406030204" pitchFamily="18" charset="0"/>
                          </a:rPr>
                          <m:t>2</m:t>
                        </m:r>
                        <m:r>
                          <a:rPr lang="zh-CN" altLang="en-US" i="1" dirty="0">
                            <a:latin typeface="Cambria Math" panose="02040503050406030204" pitchFamily="18" charset="0"/>
                          </a:rPr>
                          <m:t>𝑥</m:t>
                        </m:r>
                      </m:e>
                      <m:sub>
                        <m:r>
                          <m:rPr>
                            <m:sty m:val="p"/>
                          </m:rPr>
                          <a:rPr lang="en-US" altLang="zh-CN" i="1" dirty="0">
                            <a:latin typeface="Cambria Math" panose="02040503050406030204" pitchFamily="18" charset="0"/>
                          </a:rPr>
                          <m:t>p</m:t>
                        </m:r>
                      </m:sub>
                    </m:sSub>
                    <m:r>
                      <a:rPr lang="zh-CN" altLang="en-US" i="1" dirty="0">
                        <a:latin typeface="Cambria Math" panose="02040503050406030204" pitchFamily="18" charset="0"/>
                      </a:rPr>
                      <m:t>+</m:t>
                    </m:r>
                    <m:r>
                      <a:rPr lang="en-US" altLang="zh-CN" i="1" dirty="0">
                        <a:latin typeface="Cambria Math" panose="02040503050406030204" pitchFamily="18" charset="0"/>
                      </a:rPr>
                      <m:t>3</m:t>
                    </m:r>
                  </m:oMath>
                </a14:m>
                <a:r>
                  <a:rPr lang="zh-CN" altLang="en-US" dirty="0"/>
                  <a:t> </a:t>
                </a:r>
                <a:endParaRPr lang="en-US" altLang="zh-CN" dirty="0"/>
              </a:p>
              <a:p>
                <a:pPr>
                  <a:lnSpc>
                    <a:spcPct val="150000"/>
                  </a:lnSpc>
                </a:pPr>
                <a:r>
                  <a:rPr lang="zh-CN" altLang="en-US" dirty="0"/>
                  <a:t>在点 </a:t>
                </a:r>
                <a14:m>
                  <m:oMath xmlns:m="http://schemas.openxmlformats.org/officeDocument/2006/math">
                    <m:d>
                      <m:dPr>
                        <m:ctrlPr>
                          <a:rPr lang="zh-CN" altLang="en-US" i="1" dirty="0">
                            <a:latin typeface="Cambria Math" panose="02040503050406030204" pitchFamily="18" charset="0"/>
                          </a:rPr>
                        </m:ctrlPr>
                      </m:dPr>
                      <m:e>
                        <m:sSub>
                          <m:sSubPr>
                            <m:ctrlPr>
                              <a:rPr lang="zh-CN" altLang="en-US" i="1" dirty="0">
                                <a:latin typeface="Cambria Math" panose="02040503050406030204" pitchFamily="18" charset="0"/>
                              </a:rPr>
                            </m:ctrlPr>
                          </m:sSubPr>
                          <m:e>
                            <m:r>
                              <a:rPr lang="zh-CN" altLang="en-US" i="1" dirty="0">
                                <a:latin typeface="Cambria Math" panose="02040503050406030204" pitchFamily="18" charset="0"/>
                              </a:rPr>
                              <m:t>𝑥</m:t>
                            </m:r>
                          </m:e>
                          <m:sub>
                            <m:r>
                              <m:rPr>
                                <m:sty m:val="p"/>
                              </m:rPr>
                              <a:rPr lang="en-US" altLang="zh-CN" i="1" dirty="0">
                                <a:latin typeface="Cambria Math" panose="02040503050406030204" pitchFamily="18" charset="0"/>
                              </a:rPr>
                              <m:t>p</m:t>
                            </m:r>
                          </m:sub>
                        </m:sSub>
                        <m:r>
                          <a:rPr lang="en-US" altLang="zh-CN" i="1" dirty="0">
                            <a:latin typeface="Cambria Math" panose="02040503050406030204" pitchFamily="18" charset="0"/>
                          </a:rPr>
                          <m:t>+</m:t>
                        </m:r>
                        <m:r>
                          <a:rPr lang="en-US" altLang="zh-CN" b="0" i="1" dirty="0" smtClean="0">
                            <a:latin typeface="Cambria Math" panose="02040503050406030204" pitchFamily="18" charset="0"/>
                          </a:rPr>
                          <m:t>1</m:t>
                        </m:r>
                        <m:r>
                          <a:rPr lang="en-US" altLang="zh-CN" i="1" dirty="0">
                            <a:latin typeface="Cambria Math" panose="02040503050406030204" pitchFamily="18" charset="0"/>
                          </a:rPr>
                          <m:t>,</m:t>
                        </m:r>
                        <m:sSub>
                          <m:sSubPr>
                            <m:ctrlPr>
                              <a:rPr lang="zh-CN" altLang="en-US" i="1" dirty="0">
                                <a:latin typeface="Cambria Math" panose="02040503050406030204" pitchFamily="18" charset="0"/>
                              </a:rPr>
                            </m:ctrlPr>
                          </m:sSubPr>
                          <m:e>
                            <m:r>
                              <a:rPr lang="en-US" altLang="zh-CN" i="1" dirty="0">
                                <a:latin typeface="Cambria Math" panose="02040503050406030204" pitchFamily="18" charset="0"/>
                              </a:rPr>
                              <m:t>𝑦</m:t>
                            </m:r>
                          </m:e>
                          <m:sub>
                            <m:r>
                              <m:rPr>
                                <m:sty m:val="p"/>
                              </m:rPr>
                              <a:rPr lang="en-US" altLang="zh-CN" i="1" dirty="0">
                                <a:latin typeface="Cambria Math" panose="02040503050406030204" pitchFamily="18" charset="0"/>
                              </a:rPr>
                              <m:t>p</m:t>
                            </m:r>
                          </m:sub>
                        </m:sSub>
                      </m:e>
                    </m:d>
                  </m:oMath>
                </a14:m>
                <a:r>
                  <a:rPr lang="zh-CN" altLang="en-US" dirty="0"/>
                  <a:t>处的 </a:t>
                </a:r>
                <a14:m>
                  <m:oMath xmlns:m="http://schemas.openxmlformats.org/officeDocument/2006/math">
                    <m:sSub>
                      <m:sSubPr>
                        <m:ctrlPr>
                          <a:rPr lang="zh-CN" altLang="en-US" i="1">
                            <a:latin typeface="Cambria Math" panose="02040503050406030204" pitchFamily="18" charset="0"/>
                          </a:rPr>
                        </m:ctrlPr>
                      </m:sSubPr>
                      <m:e>
                        <m:r>
                          <m:rPr>
                            <m:sty m:val="p"/>
                          </m:rPr>
                          <a:rPr lang="zh-CN" altLang="en-US" i="1">
                            <a:latin typeface="Cambria Math" panose="02040503050406030204" pitchFamily="18" charset="0"/>
                          </a:rPr>
                          <m:t>Δ</m:t>
                        </m:r>
                      </m:e>
                      <m:sub>
                        <m:r>
                          <a:rPr lang="zh-CN" altLang="en-US" i="1">
                            <a:latin typeface="Cambria Math" panose="02040503050406030204" pitchFamily="18" charset="0"/>
                          </a:rPr>
                          <m:t>𝐸</m:t>
                        </m:r>
                        <m:r>
                          <m:rPr>
                            <m:sty m:val="p"/>
                          </m:rPr>
                          <a:rPr lang="en-US" altLang="zh-CN" i="1">
                            <a:latin typeface="Cambria Math" panose="02040503050406030204" pitchFamily="18" charset="0"/>
                          </a:rPr>
                          <m:t>new</m:t>
                        </m:r>
                      </m:sub>
                    </m:sSub>
                    <m:r>
                      <a:rPr lang="zh-CN" altLang="en-US" i="1">
                        <a:latin typeface="Cambria Math" panose="02040503050406030204" pitchFamily="18" charset="0"/>
                      </a:rPr>
                      <m:t>=</m:t>
                    </m:r>
                  </m:oMath>
                </a14:m>
                <a:r>
                  <a:rPr lang="zh-CN" altLang="en-US" i="1" dirty="0">
                    <a:latin typeface="Cambria Math" panose="02040503050406030204" pitchFamily="18" charset="0"/>
                  </a:rPr>
                  <a:t> </a:t>
                </a:r>
                <a14:m>
                  <m:oMath xmlns:m="http://schemas.openxmlformats.org/officeDocument/2006/math">
                    <m:sSub>
                      <m:sSubPr>
                        <m:ctrlPr>
                          <a:rPr lang="zh-CN" altLang="en-US" i="1" dirty="0">
                            <a:latin typeface="Cambria Math" panose="02040503050406030204" pitchFamily="18" charset="0"/>
                          </a:rPr>
                        </m:ctrlPr>
                      </m:sSubPr>
                      <m:e>
                        <m:r>
                          <a:rPr lang="en-US" altLang="zh-CN" i="1" dirty="0">
                            <a:latin typeface="Cambria Math" panose="02040503050406030204" pitchFamily="18" charset="0"/>
                          </a:rPr>
                          <m:t>2</m:t>
                        </m:r>
                        <m:r>
                          <a:rPr lang="en-US" altLang="zh-CN" b="0" i="1" dirty="0" smtClean="0">
                            <a:latin typeface="Cambria Math" panose="02040503050406030204" pitchFamily="18" charset="0"/>
                          </a:rPr>
                          <m:t>(</m:t>
                        </m:r>
                        <m:r>
                          <a:rPr lang="zh-CN" altLang="en-US" i="1" dirty="0">
                            <a:latin typeface="Cambria Math" panose="02040503050406030204" pitchFamily="18" charset="0"/>
                          </a:rPr>
                          <m:t>𝑥</m:t>
                        </m:r>
                      </m:e>
                      <m:sub>
                        <m:r>
                          <m:rPr>
                            <m:sty m:val="p"/>
                          </m:rPr>
                          <a:rPr lang="en-US" altLang="zh-CN" i="1" dirty="0">
                            <a:latin typeface="Cambria Math" panose="02040503050406030204" pitchFamily="18" charset="0"/>
                          </a:rPr>
                          <m:t>p</m:t>
                        </m:r>
                      </m:sub>
                    </m:sSub>
                    <m:r>
                      <a:rPr lang="en-US" altLang="zh-CN" b="0" i="1" dirty="0" smtClean="0">
                        <a:latin typeface="Cambria Math" panose="02040503050406030204" pitchFamily="18" charset="0"/>
                      </a:rPr>
                      <m:t>+1)</m:t>
                    </m:r>
                    <m:r>
                      <a:rPr lang="zh-CN" altLang="en-US" i="1" dirty="0">
                        <a:latin typeface="Cambria Math" panose="02040503050406030204" pitchFamily="18" charset="0"/>
                      </a:rPr>
                      <m:t>+</m:t>
                    </m:r>
                    <m:r>
                      <a:rPr lang="en-US" altLang="zh-CN" i="1" dirty="0">
                        <a:latin typeface="Cambria Math" panose="02040503050406030204" pitchFamily="18" charset="0"/>
                      </a:rPr>
                      <m:t>3</m:t>
                    </m:r>
                  </m:oMath>
                </a14:m>
                <a:endParaRPr lang="zh-CN" altLang="en-US" dirty="0"/>
              </a:p>
            </p:txBody>
          </p:sp>
        </mc:Choice>
        <mc:Fallback xmlns="">
          <p:sp>
            <p:nvSpPr>
              <p:cNvPr id="4" name="文本框 3"/>
              <p:cNvSpPr txBox="1">
                <a:spLocks noRot="1" noChangeAspect="1" noMove="1" noResize="1" noEditPoints="1" noAdjustHandles="1" noChangeArrowheads="1" noChangeShapeType="1" noTextEdit="1"/>
              </p:cNvSpPr>
              <p:nvPr/>
            </p:nvSpPr>
            <p:spPr>
              <a:xfrm>
                <a:off x="813272" y="1784244"/>
                <a:ext cx="7875016" cy="1538883"/>
              </a:xfrm>
              <a:prstGeom prst="rect">
                <a:avLst/>
              </a:prstGeom>
              <a:blipFill>
                <a:blip r:embed="rId3"/>
                <a:stretch>
                  <a:fillRect l="-619" b="-119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p:cNvSpPr/>
              <p:nvPr/>
            </p:nvSpPr>
            <p:spPr>
              <a:xfrm>
                <a:off x="897921" y="5000935"/>
                <a:ext cx="3741089" cy="37228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i="1" smtClean="0">
                              <a:latin typeface="Cambria Math" panose="02040503050406030204" pitchFamily="18" charset="0"/>
                            </a:rPr>
                          </m:ctrlPr>
                        </m:sSubPr>
                        <m:e>
                          <m:sSub>
                            <m:sSubPr>
                              <m:ctrlPr>
                                <a:rPr lang="zh-CN" altLang="en-US" i="1">
                                  <a:latin typeface="Cambria Math" panose="02040503050406030204" pitchFamily="18" charset="0"/>
                                </a:rPr>
                              </m:ctrlPr>
                            </m:sSubPr>
                            <m:e>
                              <m:r>
                                <a:rPr lang="zh-CN" altLang="en-US" i="1">
                                  <a:latin typeface="Cambria Math" panose="02040503050406030204" pitchFamily="18" charset="0"/>
                                </a:rPr>
                                <m:t>其二阶差分</m:t>
                              </m:r>
                              <m:r>
                                <a:rPr lang="en-US" altLang="zh-CN" b="0" i="1" smtClean="0">
                                  <a:latin typeface="Cambria Math" panose="02040503050406030204" pitchFamily="18" charset="0"/>
                                </a:rPr>
                                <m:t> </m:t>
                              </m:r>
                              <m:r>
                                <a:rPr lang="zh-CN" altLang="en-US" i="1">
                                  <a:latin typeface="Cambria Math" panose="02040503050406030204" pitchFamily="18" charset="0"/>
                                </a:rPr>
                                <m:t>：</m:t>
                              </m:r>
                              <m:r>
                                <a:rPr lang="en-US" altLang="zh-CN" b="0" i="1" smtClean="0">
                                  <a:latin typeface="Cambria Math" panose="02040503050406030204" pitchFamily="18" charset="0"/>
                                </a:rPr>
                                <m:t> </m:t>
                              </m:r>
                              <m:r>
                                <m:rPr>
                                  <m:sty m:val="p"/>
                                </m:rPr>
                                <a:rPr lang="zh-CN" altLang="en-US" i="1">
                                  <a:latin typeface="Cambria Math" panose="02040503050406030204" pitchFamily="18" charset="0"/>
                                </a:rPr>
                                <m:t>Δ</m:t>
                              </m:r>
                            </m:e>
                            <m:sub>
                              <m:r>
                                <a:rPr lang="en-US" altLang="zh-CN" b="0" i="1" smtClean="0">
                                  <a:latin typeface="Cambria Math" panose="02040503050406030204" pitchFamily="18" charset="0"/>
                                </a:rPr>
                                <m:t>𝑆</m:t>
                              </m:r>
                              <m:r>
                                <a:rPr lang="zh-CN" altLang="en-US" i="1">
                                  <a:latin typeface="Cambria Math" panose="02040503050406030204" pitchFamily="18" charset="0"/>
                                </a:rPr>
                                <m:t>𝐸</m:t>
                              </m:r>
                              <m:r>
                                <a:rPr lang="en-US" altLang="zh-CN" i="1">
                                  <a:latin typeface="Cambria Math" panose="02040503050406030204" pitchFamily="18" charset="0"/>
                                </a:rPr>
                                <m:t>𝑛𝑒𝑤</m:t>
                              </m:r>
                            </m:sub>
                          </m:sSub>
                          <m:r>
                            <a:rPr lang="en-US" altLang="zh-CN" i="1">
                              <a:latin typeface="Cambria Math" panose="02040503050406030204" pitchFamily="18" charset="0"/>
                            </a:rPr>
                            <m:t>−</m:t>
                          </m:r>
                          <m:r>
                            <m:rPr>
                              <m:sty m:val="p"/>
                            </m:rPr>
                            <a:rPr lang="zh-CN" altLang="en-US" i="1">
                              <a:latin typeface="Cambria Math" panose="02040503050406030204" pitchFamily="18" charset="0"/>
                            </a:rPr>
                            <m:t>Δ</m:t>
                          </m:r>
                        </m:e>
                        <m:sub>
                          <m:r>
                            <m:rPr>
                              <m:sty m:val="p"/>
                            </m:rPr>
                            <a:rPr lang="en-US" altLang="zh-CN" i="1">
                              <a:latin typeface="Cambria Math" panose="02040503050406030204" pitchFamily="18" charset="0"/>
                            </a:rPr>
                            <m:t>S</m:t>
                          </m:r>
                          <m:r>
                            <a:rPr lang="zh-CN" altLang="en-US" i="1">
                              <a:latin typeface="Cambria Math" panose="02040503050406030204" pitchFamily="18" charset="0"/>
                            </a:rPr>
                            <m:t>𝐸</m:t>
                          </m:r>
                          <m:r>
                            <m:rPr>
                              <m:sty m:val="p"/>
                            </m:rPr>
                            <a:rPr lang="en-US" altLang="zh-CN" i="1">
                              <a:latin typeface="Cambria Math" panose="02040503050406030204" pitchFamily="18" charset="0"/>
                            </a:rPr>
                            <m:t>old</m:t>
                          </m:r>
                        </m:sub>
                      </m:sSub>
                      <m:r>
                        <a:rPr lang="zh-CN" altLang="en-US" i="1">
                          <a:latin typeface="Cambria Math" panose="02040503050406030204" pitchFamily="18" charset="0"/>
                        </a:rPr>
                        <m:t>=</m:t>
                      </m:r>
                      <m:r>
                        <a:rPr lang="en-US" altLang="zh-CN" i="1">
                          <a:latin typeface="Cambria Math" panose="02040503050406030204" pitchFamily="18" charset="0"/>
                        </a:rPr>
                        <m:t>2</m:t>
                      </m:r>
                    </m:oMath>
                  </m:oMathPara>
                </a14:m>
                <a:endParaRPr lang="en-US" altLang="zh-CN" dirty="0"/>
              </a:p>
            </p:txBody>
          </p:sp>
        </mc:Choice>
        <mc:Fallback xmlns="">
          <p:sp>
            <p:nvSpPr>
              <p:cNvPr id="5" name="矩形 4"/>
              <p:cNvSpPr>
                <a:spLocks noRot="1" noChangeAspect="1" noMove="1" noResize="1" noEditPoints="1" noAdjustHandles="1" noChangeArrowheads="1" noChangeShapeType="1" noTextEdit="1"/>
              </p:cNvSpPr>
              <p:nvPr/>
            </p:nvSpPr>
            <p:spPr>
              <a:xfrm>
                <a:off x="897921" y="5000935"/>
                <a:ext cx="3741089" cy="372281"/>
              </a:xfrm>
              <a:prstGeom prst="rect">
                <a:avLst/>
              </a:prstGeom>
              <a:blipFill>
                <a:blip r:embed="rId4"/>
                <a:stretch>
                  <a:fillRect b="-1311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p:cNvSpPr/>
              <p:nvPr/>
            </p:nvSpPr>
            <p:spPr>
              <a:xfrm>
                <a:off x="786979" y="3857325"/>
                <a:ext cx="6096000" cy="1056700"/>
              </a:xfrm>
              <a:prstGeom prst="rect">
                <a:avLst/>
              </a:prstGeom>
            </p:spPr>
            <p:txBody>
              <a:bodyPr>
                <a:spAutoFit/>
              </a:bodyPr>
              <a:lstStyle/>
              <a:p>
                <a:pPr>
                  <a:lnSpc>
                    <a:spcPct val="150000"/>
                  </a:lnSpc>
                </a:pPr>
                <a:r>
                  <a:rPr lang="zh-CN" altLang="en-US" dirty="0"/>
                  <a:t>在点</a:t>
                </a:r>
                <a14:m>
                  <m:oMath xmlns:m="http://schemas.openxmlformats.org/officeDocument/2006/math">
                    <m:d>
                      <m:dPr>
                        <m:ctrlPr>
                          <a:rPr lang="zh-CN" altLang="en-US" i="1" dirty="0">
                            <a:latin typeface="Cambria Math" panose="02040503050406030204" pitchFamily="18" charset="0"/>
                          </a:rPr>
                        </m:ctrlPr>
                      </m:dPr>
                      <m:e>
                        <m:sSub>
                          <m:sSubPr>
                            <m:ctrlPr>
                              <a:rPr lang="zh-CN" altLang="en-US" i="1" dirty="0">
                                <a:latin typeface="Cambria Math" panose="02040503050406030204" pitchFamily="18" charset="0"/>
                              </a:rPr>
                            </m:ctrlPr>
                          </m:sSubPr>
                          <m:e>
                            <m:r>
                              <a:rPr lang="zh-CN" altLang="en-US" i="1" dirty="0">
                                <a:latin typeface="Cambria Math" panose="02040503050406030204" pitchFamily="18" charset="0"/>
                              </a:rPr>
                              <m:t>𝑥</m:t>
                            </m:r>
                          </m:e>
                          <m:sub>
                            <m:r>
                              <m:rPr>
                                <m:sty m:val="p"/>
                              </m:rPr>
                              <a:rPr lang="en-US" altLang="zh-CN" i="1" dirty="0">
                                <a:latin typeface="Cambria Math" panose="02040503050406030204" pitchFamily="18" charset="0"/>
                              </a:rPr>
                              <m:t>p</m:t>
                            </m:r>
                          </m:sub>
                        </m:sSub>
                        <m:r>
                          <a:rPr lang="en-US" altLang="zh-CN" i="1" dirty="0">
                            <a:latin typeface="Cambria Math" panose="02040503050406030204" pitchFamily="18" charset="0"/>
                          </a:rPr>
                          <m:t>,</m:t>
                        </m:r>
                        <m:sSub>
                          <m:sSubPr>
                            <m:ctrlPr>
                              <a:rPr lang="zh-CN" altLang="en-US" i="1" dirty="0">
                                <a:latin typeface="Cambria Math" panose="02040503050406030204" pitchFamily="18" charset="0"/>
                              </a:rPr>
                            </m:ctrlPr>
                          </m:sSubPr>
                          <m:e>
                            <m:r>
                              <a:rPr lang="en-US" altLang="zh-CN" i="1" dirty="0">
                                <a:latin typeface="Cambria Math" panose="02040503050406030204" pitchFamily="18" charset="0"/>
                              </a:rPr>
                              <m:t>𝑦</m:t>
                            </m:r>
                          </m:e>
                          <m:sub>
                            <m:r>
                              <m:rPr>
                                <m:sty m:val="p"/>
                              </m:rPr>
                              <a:rPr lang="en-US" altLang="zh-CN" i="1" dirty="0">
                                <a:latin typeface="Cambria Math" panose="02040503050406030204" pitchFamily="18" charset="0"/>
                              </a:rPr>
                              <m:t>p</m:t>
                            </m:r>
                          </m:sub>
                        </m:sSub>
                      </m:e>
                    </m:d>
                  </m:oMath>
                </a14:m>
                <a:r>
                  <a:rPr lang="zh-CN" altLang="en-US" dirty="0"/>
                  <a:t> 处的一阶差分 </a:t>
                </a:r>
                <a14:m>
                  <m:oMath xmlns:m="http://schemas.openxmlformats.org/officeDocument/2006/math">
                    <m:sSub>
                      <m:sSubPr>
                        <m:ctrlPr>
                          <a:rPr lang="zh-CN" altLang="en-US" i="1">
                            <a:latin typeface="Cambria Math" panose="02040503050406030204" pitchFamily="18" charset="0"/>
                          </a:rPr>
                        </m:ctrlPr>
                      </m:sSubPr>
                      <m:e>
                        <m:r>
                          <m:rPr>
                            <m:sty m:val="p"/>
                          </m:rPr>
                          <a:rPr lang="zh-CN" altLang="en-US" i="1">
                            <a:latin typeface="Cambria Math" panose="02040503050406030204" pitchFamily="18" charset="0"/>
                          </a:rPr>
                          <m:t>Δ</m:t>
                        </m:r>
                      </m:e>
                      <m:sub>
                        <m:r>
                          <a:rPr lang="en-US" altLang="zh-CN" i="1">
                            <a:latin typeface="Cambria Math" panose="02040503050406030204" pitchFamily="18" charset="0"/>
                          </a:rPr>
                          <m:t>𝑆</m:t>
                        </m:r>
                        <m:r>
                          <a:rPr lang="zh-CN" altLang="en-US" i="1">
                            <a:latin typeface="Cambria Math" panose="02040503050406030204" pitchFamily="18" charset="0"/>
                          </a:rPr>
                          <m:t>𝐸</m:t>
                        </m:r>
                        <m:r>
                          <m:rPr>
                            <m:sty m:val="p"/>
                          </m:rPr>
                          <a:rPr lang="en-US" altLang="zh-CN" i="1">
                            <a:latin typeface="Cambria Math" panose="02040503050406030204" pitchFamily="18" charset="0"/>
                          </a:rPr>
                          <m:t>old</m:t>
                        </m:r>
                      </m:sub>
                    </m:sSub>
                    <m:r>
                      <a:rPr lang="zh-CN" altLang="en-US" i="1">
                        <a:latin typeface="Cambria Math" panose="02040503050406030204" pitchFamily="18" charset="0"/>
                      </a:rPr>
                      <m:t>=</m:t>
                    </m:r>
                  </m:oMath>
                </a14:m>
                <a:r>
                  <a:rPr lang="zh-CN" altLang="en-US" i="1" dirty="0">
                    <a:latin typeface="Cambria Math" panose="02040503050406030204" pitchFamily="18" charset="0"/>
                  </a:rPr>
                  <a:t> </a:t>
                </a:r>
                <a14:m>
                  <m:oMath xmlns:m="http://schemas.openxmlformats.org/officeDocument/2006/math">
                    <m:sSub>
                      <m:sSubPr>
                        <m:ctrlPr>
                          <a:rPr lang="zh-CN" altLang="en-US" i="1" dirty="0">
                            <a:latin typeface="Cambria Math" panose="02040503050406030204" pitchFamily="18" charset="0"/>
                          </a:rPr>
                        </m:ctrlPr>
                      </m:sSubPr>
                      <m:e>
                        <m:r>
                          <a:rPr lang="en-US" altLang="zh-CN" i="1" dirty="0">
                            <a:latin typeface="Cambria Math" panose="02040503050406030204" pitchFamily="18" charset="0"/>
                          </a:rPr>
                          <m:t>2</m:t>
                        </m:r>
                        <m:r>
                          <a:rPr lang="zh-CN" altLang="en-US" i="1" dirty="0">
                            <a:latin typeface="Cambria Math" panose="02040503050406030204" pitchFamily="18" charset="0"/>
                          </a:rPr>
                          <m:t>𝑥</m:t>
                        </m:r>
                      </m:e>
                      <m:sub>
                        <m:r>
                          <m:rPr>
                            <m:sty m:val="p"/>
                          </m:rPr>
                          <a:rPr lang="en-US" altLang="zh-CN" i="1" dirty="0">
                            <a:latin typeface="Cambria Math" panose="02040503050406030204" pitchFamily="18" charset="0"/>
                          </a:rPr>
                          <m:t>p</m:t>
                        </m:r>
                      </m:sub>
                    </m:sSub>
                    <m:r>
                      <a:rPr lang="en-US" altLang="zh-CN" i="1" dirty="0">
                        <a:latin typeface="Cambria Math" panose="02040503050406030204" pitchFamily="18" charset="0"/>
                      </a:rPr>
                      <m:t>−</m:t>
                    </m:r>
                    <m:sSub>
                      <m:sSubPr>
                        <m:ctrlPr>
                          <a:rPr lang="zh-CN" altLang="en-US" i="1" dirty="0">
                            <a:latin typeface="Cambria Math" panose="02040503050406030204" pitchFamily="18" charset="0"/>
                          </a:rPr>
                        </m:ctrlPr>
                      </m:sSubPr>
                      <m:e>
                        <m:r>
                          <a:rPr lang="en-US" altLang="zh-CN" i="1" dirty="0">
                            <a:latin typeface="Cambria Math" panose="02040503050406030204" pitchFamily="18" charset="0"/>
                          </a:rPr>
                          <m:t>2</m:t>
                        </m:r>
                        <m:r>
                          <m:rPr>
                            <m:sty m:val="p"/>
                          </m:rPr>
                          <a:rPr lang="en-US" altLang="zh-CN" i="1" dirty="0">
                            <a:latin typeface="Cambria Math" panose="02040503050406030204" pitchFamily="18" charset="0"/>
                          </a:rPr>
                          <m:t>y</m:t>
                        </m:r>
                      </m:e>
                      <m:sub>
                        <m:r>
                          <m:rPr>
                            <m:sty m:val="p"/>
                          </m:rPr>
                          <a:rPr lang="en-US" altLang="zh-CN" i="1" dirty="0">
                            <a:latin typeface="Cambria Math" panose="02040503050406030204" pitchFamily="18" charset="0"/>
                          </a:rPr>
                          <m:t>p</m:t>
                        </m:r>
                      </m:sub>
                    </m:sSub>
                    <m:r>
                      <a:rPr lang="zh-CN" altLang="en-US" i="1" dirty="0">
                        <a:latin typeface="Cambria Math" panose="02040503050406030204" pitchFamily="18" charset="0"/>
                      </a:rPr>
                      <m:t>+</m:t>
                    </m:r>
                    <m:r>
                      <a:rPr lang="en-US" altLang="zh-CN" i="1" dirty="0">
                        <a:latin typeface="Cambria Math" panose="02040503050406030204" pitchFamily="18" charset="0"/>
                      </a:rPr>
                      <m:t>5</m:t>
                    </m:r>
                  </m:oMath>
                </a14:m>
                <a:r>
                  <a:rPr lang="zh-CN" altLang="en-US" dirty="0"/>
                  <a:t> </a:t>
                </a:r>
                <a:endParaRPr lang="en-US" altLang="zh-CN" dirty="0"/>
              </a:p>
              <a:p>
                <a:pPr>
                  <a:lnSpc>
                    <a:spcPct val="150000"/>
                  </a:lnSpc>
                </a:pPr>
                <a:r>
                  <a:rPr lang="zh-CN" altLang="en-US" dirty="0"/>
                  <a:t>在点 </a:t>
                </a:r>
                <a14:m>
                  <m:oMath xmlns:m="http://schemas.openxmlformats.org/officeDocument/2006/math">
                    <m:d>
                      <m:dPr>
                        <m:ctrlPr>
                          <a:rPr lang="zh-CN" altLang="en-US" i="1" dirty="0">
                            <a:latin typeface="Cambria Math" panose="02040503050406030204" pitchFamily="18" charset="0"/>
                          </a:rPr>
                        </m:ctrlPr>
                      </m:dPr>
                      <m:e>
                        <m:sSub>
                          <m:sSubPr>
                            <m:ctrlPr>
                              <a:rPr lang="zh-CN" altLang="en-US" i="1" dirty="0">
                                <a:latin typeface="Cambria Math" panose="02040503050406030204" pitchFamily="18" charset="0"/>
                              </a:rPr>
                            </m:ctrlPr>
                          </m:sSubPr>
                          <m:e>
                            <m:r>
                              <a:rPr lang="zh-CN" altLang="en-US" i="1" dirty="0">
                                <a:latin typeface="Cambria Math" panose="02040503050406030204" pitchFamily="18" charset="0"/>
                              </a:rPr>
                              <m:t>𝑥</m:t>
                            </m:r>
                          </m:e>
                          <m:sub>
                            <m:r>
                              <m:rPr>
                                <m:sty m:val="p"/>
                              </m:rPr>
                              <a:rPr lang="en-US" altLang="zh-CN" i="1" dirty="0">
                                <a:latin typeface="Cambria Math" panose="02040503050406030204" pitchFamily="18" charset="0"/>
                              </a:rPr>
                              <m:t>p</m:t>
                            </m:r>
                          </m:sub>
                        </m:sSub>
                        <m:r>
                          <a:rPr lang="en-US" altLang="zh-CN" i="1" dirty="0">
                            <a:latin typeface="Cambria Math" panose="02040503050406030204" pitchFamily="18" charset="0"/>
                          </a:rPr>
                          <m:t>+1,</m:t>
                        </m:r>
                        <m:sSub>
                          <m:sSubPr>
                            <m:ctrlPr>
                              <a:rPr lang="zh-CN" altLang="en-US" i="1" dirty="0">
                                <a:latin typeface="Cambria Math" panose="02040503050406030204" pitchFamily="18" charset="0"/>
                              </a:rPr>
                            </m:ctrlPr>
                          </m:sSubPr>
                          <m:e>
                            <m:r>
                              <a:rPr lang="en-US" altLang="zh-CN" i="1" dirty="0">
                                <a:latin typeface="Cambria Math" panose="02040503050406030204" pitchFamily="18" charset="0"/>
                              </a:rPr>
                              <m:t>𝑦</m:t>
                            </m:r>
                          </m:e>
                          <m:sub>
                            <m:r>
                              <m:rPr>
                                <m:sty m:val="p"/>
                              </m:rPr>
                              <a:rPr lang="en-US" altLang="zh-CN" i="1" dirty="0">
                                <a:latin typeface="Cambria Math" panose="02040503050406030204" pitchFamily="18" charset="0"/>
                              </a:rPr>
                              <m:t>p</m:t>
                            </m:r>
                          </m:sub>
                        </m:sSub>
                      </m:e>
                    </m:d>
                  </m:oMath>
                </a14:m>
                <a:r>
                  <a:rPr lang="zh-CN" altLang="en-US" dirty="0"/>
                  <a:t>处的 </a:t>
                </a:r>
                <a14:m>
                  <m:oMath xmlns:m="http://schemas.openxmlformats.org/officeDocument/2006/math">
                    <m:sSub>
                      <m:sSubPr>
                        <m:ctrlPr>
                          <a:rPr lang="zh-CN" altLang="en-US" i="1">
                            <a:latin typeface="Cambria Math" panose="02040503050406030204" pitchFamily="18" charset="0"/>
                          </a:rPr>
                        </m:ctrlPr>
                      </m:sSubPr>
                      <m:e>
                        <m:r>
                          <m:rPr>
                            <m:sty m:val="p"/>
                          </m:rPr>
                          <a:rPr lang="zh-CN" altLang="en-US" i="1">
                            <a:latin typeface="Cambria Math" panose="02040503050406030204" pitchFamily="18" charset="0"/>
                          </a:rPr>
                          <m:t>Δ</m:t>
                        </m:r>
                      </m:e>
                      <m:sub>
                        <m:r>
                          <a:rPr lang="en-US" altLang="zh-CN" i="1">
                            <a:latin typeface="Cambria Math" panose="02040503050406030204" pitchFamily="18" charset="0"/>
                          </a:rPr>
                          <m:t>𝑆</m:t>
                        </m:r>
                        <m:r>
                          <a:rPr lang="zh-CN" altLang="en-US" i="1">
                            <a:latin typeface="Cambria Math" panose="02040503050406030204" pitchFamily="18" charset="0"/>
                          </a:rPr>
                          <m:t>𝐸</m:t>
                        </m:r>
                        <m:r>
                          <m:rPr>
                            <m:sty m:val="p"/>
                          </m:rPr>
                          <a:rPr lang="en-US" altLang="zh-CN" i="1">
                            <a:latin typeface="Cambria Math" panose="02040503050406030204" pitchFamily="18" charset="0"/>
                          </a:rPr>
                          <m:t>new</m:t>
                        </m:r>
                      </m:sub>
                    </m:sSub>
                    <m:r>
                      <a:rPr lang="zh-CN" altLang="en-US" i="1">
                        <a:latin typeface="Cambria Math" panose="02040503050406030204" pitchFamily="18" charset="0"/>
                      </a:rPr>
                      <m:t>=</m:t>
                    </m:r>
                  </m:oMath>
                </a14:m>
                <a:r>
                  <a:rPr lang="zh-CN" altLang="en-US" i="1" dirty="0">
                    <a:latin typeface="Cambria Math" panose="02040503050406030204" pitchFamily="18" charset="0"/>
                  </a:rPr>
                  <a:t> </a:t>
                </a:r>
                <a14:m>
                  <m:oMath xmlns:m="http://schemas.openxmlformats.org/officeDocument/2006/math">
                    <m:sSub>
                      <m:sSubPr>
                        <m:ctrlPr>
                          <a:rPr lang="zh-CN" altLang="en-US" i="1" dirty="0">
                            <a:latin typeface="Cambria Math" panose="02040503050406030204" pitchFamily="18" charset="0"/>
                          </a:rPr>
                        </m:ctrlPr>
                      </m:sSubPr>
                      <m:e>
                        <m:r>
                          <a:rPr lang="en-US" altLang="zh-CN" i="1" dirty="0">
                            <a:latin typeface="Cambria Math" panose="02040503050406030204" pitchFamily="18" charset="0"/>
                          </a:rPr>
                          <m:t>2(</m:t>
                        </m:r>
                        <m:r>
                          <a:rPr lang="zh-CN" altLang="en-US" i="1" dirty="0">
                            <a:latin typeface="Cambria Math" panose="02040503050406030204" pitchFamily="18" charset="0"/>
                          </a:rPr>
                          <m:t>𝑥</m:t>
                        </m:r>
                      </m:e>
                      <m:sub>
                        <m:r>
                          <m:rPr>
                            <m:sty m:val="p"/>
                          </m:rPr>
                          <a:rPr lang="en-US" altLang="zh-CN" i="1" dirty="0">
                            <a:latin typeface="Cambria Math" panose="02040503050406030204" pitchFamily="18" charset="0"/>
                          </a:rPr>
                          <m:t>p</m:t>
                        </m:r>
                      </m:sub>
                    </m:sSub>
                    <m:r>
                      <a:rPr lang="en-US" altLang="zh-CN" i="1" dirty="0">
                        <a:latin typeface="Cambria Math" panose="02040503050406030204" pitchFamily="18" charset="0"/>
                      </a:rPr>
                      <m:t>+1)−</m:t>
                    </m:r>
                    <m:sSub>
                      <m:sSubPr>
                        <m:ctrlPr>
                          <a:rPr lang="zh-CN" altLang="en-US" i="1" dirty="0">
                            <a:latin typeface="Cambria Math" panose="02040503050406030204" pitchFamily="18" charset="0"/>
                          </a:rPr>
                        </m:ctrlPr>
                      </m:sSubPr>
                      <m:e>
                        <m:r>
                          <a:rPr lang="en-US" altLang="zh-CN" i="1" dirty="0">
                            <a:latin typeface="Cambria Math" panose="02040503050406030204" pitchFamily="18" charset="0"/>
                          </a:rPr>
                          <m:t>2</m:t>
                        </m:r>
                        <m:r>
                          <m:rPr>
                            <m:sty m:val="p"/>
                          </m:rPr>
                          <a:rPr lang="en-US" altLang="zh-CN" i="1" dirty="0">
                            <a:latin typeface="Cambria Math" panose="02040503050406030204" pitchFamily="18" charset="0"/>
                          </a:rPr>
                          <m:t>y</m:t>
                        </m:r>
                      </m:e>
                      <m:sub>
                        <m:r>
                          <m:rPr>
                            <m:sty m:val="p"/>
                          </m:rPr>
                          <a:rPr lang="en-US" altLang="zh-CN" i="1" dirty="0">
                            <a:latin typeface="Cambria Math" panose="02040503050406030204" pitchFamily="18" charset="0"/>
                          </a:rPr>
                          <m:t>p</m:t>
                        </m:r>
                      </m:sub>
                    </m:sSub>
                    <m:r>
                      <a:rPr lang="zh-CN" altLang="en-US" i="1" dirty="0">
                        <a:latin typeface="Cambria Math" panose="02040503050406030204" pitchFamily="18" charset="0"/>
                      </a:rPr>
                      <m:t>+</m:t>
                    </m:r>
                    <m:r>
                      <a:rPr lang="en-US" altLang="zh-CN" i="1" dirty="0">
                        <a:latin typeface="Cambria Math" panose="02040503050406030204" pitchFamily="18" charset="0"/>
                      </a:rPr>
                      <m:t>5</m:t>
                    </m:r>
                    <m:r>
                      <m:rPr>
                        <m:nor/>
                      </m:rPr>
                      <a:rPr lang="zh-CN" altLang="en-US" dirty="0"/>
                      <m:t> </m:t>
                    </m:r>
                  </m:oMath>
                </a14:m>
                <a:endParaRPr lang="en-US" altLang="zh-CN" dirty="0"/>
              </a:p>
            </p:txBody>
          </p:sp>
        </mc:Choice>
        <mc:Fallback xmlns="">
          <p:sp>
            <p:nvSpPr>
              <p:cNvPr id="6" name="矩形 5"/>
              <p:cNvSpPr>
                <a:spLocks noRot="1" noChangeAspect="1" noMove="1" noResize="1" noEditPoints="1" noAdjustHandles="1" noChangeArrowheads="1" noChangeShapeType="1" noTextEdit="1"/>
              </p:cNvSpPr>
              <p:nvPr/>
            </p:nvSpPr>
            <p:spPr>
              <a:xfrm>
                <a:off x="786979" y="3857325"/>
                <a:ext cx="6096000" cy="1056700"/>
              </a:xfrm>
              <a:prstGeom prst="rect">
                <a:avLst/>
              </a:prstGeom>
              <a:blipFill>
                <a:blip r:embed="rId5"/>
                <a:stretch>
                  <a:fillRect l="-800" b="-231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矩形 14"/>
              <p:cNvSpPr/>
              <p:nvPr/>
            </p:nvSpPr>
            <p:spPr>
              <a:xfrm>
                <a:off x="883013" y="3482106"/>
                <a:ext cx="3553537" cy="37228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i="1" smtClean="0">
                              <a:latin typeface="Cambria Math" panose="02040503050406030204" pitchFamily="18" charset="0"/>
                            </a:rPr>
                          </m:ctrlPr>
                        </m:sSubPr>
                        <m:e>
                          <m:sSub>
                            <m:sSubPr>
                              <m:ctrlPr>
                                <a:rPr lang="zh-CN" altLang="en-US" i="1">
                                  <a:latin typeface="Cambria Math" panose="02040503050406030204" pitchFamily="18" charset="0"/>
                                </a:rPr>
                              </m:ctrlPr>
                            </m:sSubPr>
                            <m:e>
                              <m:r>
                                <a:rPr lang="zh-CN" altLang="en-US" i="1">
                                  <a:latin typeface="Cambria Math" panose="02040503050406030204" pitchFamily="18" charset="0"/>
                                </a:rPr>
                                <m:t>其二阶差分</m:t>
                              </m:r>
                              <m:r>
                                <a:rPr lang="en-US" altLang="zh-CN" b="0" i="1" smtClean="0">
                                  <a:latin typeface="Cambria Math" panose="02040503050406030204" pitchFamily="18" charset="0"/>
                                </a:rPr>
                                <m:t> </m:t>
                              </m:r>
                              <m:r>
                                <a:rPr lang="zh-CN" altLang="en-US" i="1">
                                  <a:latin typeface="Cambria Math" panose="02040503050406030204" pitchFamily="18" charset="0"/>
                                </a:rPr>
                                <m:t>：</m:t>
                              </m:r>
                              <m:r>
                                <a:rPr lang="en-US" altLang="zh-CN" b="0" i="1" smtClean="0">
                                  <a:latin typeface="Cambria Math" panose="02040503050406030204" pitchFamily="18" charset="0"/>
                                </a:rPr>
                                <m:t> </m:t>
                              </m:r>
                              <m:r>
                                <m:rPr>
                                  <m:sty m:val="p"/>
                                </m:rPr>
                                <a:rPr lang="zh-CN" altLang="en-US" i="1">
                                  <a:latin typeface="Cambria Math" panose="02040503050406030204" pitchFamily="18" charset="0"/>
                                </a:rPr>
                                <m:t>Δ</m:t>
                              </m:r>
                            </m:e>
                            <m:sub>
                              <m:r>
                                <a:rPr lang="zh-CN" altLang="en-US" i="1">
                                  <a:latin typeface="Cambria Math" panose="02040503050406030204" pitchFamily="18" charset="0"/>
                                </a:rPr>
                                <m:t>𝐸</m:t>
                              </m:r>
                              <m:r>
                                <a:rPr lang="en-US" altLang="zh-CN" i="1">
                                  <a:latin typeface="Cambria Math" panose="02040503050406030204" pitchFamily="18" charset="0"/>
                                </a:rPr>
                                <m:t>𝑛𝑒𝑤</m:t>
                              </m:r>
                            </m:sub>
                          </m:sSub>
                          <m:r>
                            <a:rPr lang="en-US" altLang="zh-CN" i="1">
                              <a:latin typeface="Cambria Math" panose="02040503050406030204" pitchFamily="18" charset="0"/>
                            </a:rPr>
                            <m:t>−</m:t>
                          </m:r>
                          <m:r>
                            <m:rPr>
                              <m:sty m:val="p"/>
                            </m:rPr>
                            <a:rPr lang="zh-CN" altLang="en-US" i="1">
                              <a:latin typeface="Cambria Math" panose="02040503050406030204" pitchFamily="18" charset="0"/>
                            </a:rPr>
                            <m:t>Δ</m:t>
                          </m:r>
                        </m:e>
                        <m:sub>
                          <m:r>
                            <a:rPr lang="zh-CN" altLang="en-US" i="1">
                              <a:latin typeface="Cambria Math" panose="02040503050406030204" pitchFamily="18" charset="0"/>
                            </a:rPr>
                            <m:t>𝐸</m:t>
                          </m:r>
                          <m:r>
                            <m:rPr>
                              <m:sty m:val="p"/>
                            </m:rPr>
                            <a:rPr lang="en-US" altLang="zh-CN" i="1">
                              <a:latin typeface="Cambria Math" panose="02040503050406030204" pitchFamily="18" charset="0"/>
                            </a:rPr>
                            <m:t>old</m:t>
                          </m:r>
                        </m:sub>
                      </m:sSub>
                      <m:r>
                        <a:rPr lang="zh-CN" altLang="en-US" i="1">
                          <a:latin typeface="Cambria Math" panose="02040503050406030204" pitchFamily="18" charset="0"/>
                        </a:rPr>
                        <m:t>=</m:t>
                      </m:r>
                      <m:r>
                        <a:rPr lang="en-US" altLang="zh-CN" i="1">
                          <a:latin typeface="Cambria Math" panose="02040503050406030204" pitchFamily="18" charset="0"/>
                        </a:rPr>
                        <m:t>2</m:t>
                      </m:r>
                    </m:oMath>
                  </m:oMathPara>
                </a14:m>
                <a:endParaRPr lang="en-US" altLang="zh-CN" dirty="0"/>
              </a:p>
            </p:txBody>
          </p:sp>
        </mc:Choice>
        <mc:Fallback xmlns="">
          <p:sp>
            <p:nvSpPr>
              <p:cNvPr id="15" name="矩形 14"/>
              <p:cNvSpPr>
                <a:spLocks noRot="1" noChangeAspect="1" noMove="1" noResize="1" noEditPoints="1" noAdjustHandles="1" noChangeArrowheads="1" noChangeShapeType="1" noTextEdit="1"/>
              </p:cNvSpPr>
              <p:nvPr/>
            </p:nvSpPr>
            <p:spPr>
              <a:xfrm>
                <a:off x="883013" y="3482106"/>
                <a:ext cx="3553537" cy="372281"/>
              </a:xfrm>
              <a:prstGeom prst="rect">
                <a:avLst/>
              </a:prstGeom>
              <a:blipFill>
                <a:blip r:embed="rId6"/>
                <a:stretch>
                  <a:fillRect b="-1311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70482334"/>
      </p:ext>
    </p:extLst>
  </p:cSld>
  <p:clrMapOvr>
    <a:masterClrMapping/>
  </p:clrMapOvr>
  <mc:AlternateContent xmlns:mc="http://schemas.openxmlformats.org/markup-compatibility/2006" xmlns:p14="http://schemas.microsoft.com/office/powerpoint/2010/main">
    <mc:Choice Requires="p14">
      <p:transition spd="slow" p14:dur="2000" advTm="4376"/>
    </mc:Choice>
    <mc:Fallback xmlns="">
      <p:transition spd="slow" advTm="43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withEffect">
                                  <p:stCondLst>
                                    <p:cond delay="250"/>
                                  </p:stCondLst>
                                  <p:childTnLst>
                                    <p:set>
                                      <p:cBhvr>
                                        <p:cTn id="6" dur="1" fill="hold">
                                          <p:stCondLst>
                                            <p:cond delay="0"/>
                                          </p:stCondLst>
                                        </p:cTn>
                                        <p:tgtEl>
                                          <p:spTgt spid="47"/>
                                        </p:tgtEl>
                                        <p:attrNameLst>
                                          <p:attrName>style.visibility</p:attrName>
                                        </p:attrNameLst>
                                      </p:cBhvr>
                                      <p:to>
                                        <p:strVal val="visible"/>
                                      </p:to>
                                    </p:set>
                                    <p:anim calcmode="lin" valueType="num">
                                      <p:cBhvr additive="base">
                                        <p:cTn id="7" dur="500"/>
                                        <p:tgtEl>
                                          <p:spTgt spid="47"/>
                                        </p:tgtEl>
                                        <p:attrNameLst>
                                          <p:attrName>ppt_y</p:attrName>
                                        </p:attrNameLst>
                                      </p:cBhvr>
                                      <p:tavLst>
                                        <p:tav tm="0">
                                          <p:val>
                                            <p:strVal val="#ppt_y+#ppt_h*1.125000"/>
                                          </p:val>
                                        </p:tav>
                                        <p:tav tm="100000">
                                          <p:val>
                                            <p:strVal val="#ppt_y"/>
                                          </p:val>
                                        </p:tav>
                                      </p:tavLst>
                                    </p:anim>
                                    <p:animEffect transition="in" filter="wipe(up)">
                                      <p:cBhvr>
                                        <p:cTn id="8" dur="500"/>
                                        <p:tgtEl>
                                          <p:spTgt spid="47"/>
                                        </p:tgtEl>
                                      </p:cBhvr>
                                    </p:animEffect>
                                  </p:childTnLst>
                                </p:cTn>
                              </p:par>
                              <p:par>
                                <p:cTn id="9" presetID="53" presetClass="entr" presetSubtype="16" fill="hold" grpId="0" nodeType="withEffect">
                                  <p:stCondLst>
                                    <p:cond delay="250"/>
                                  </p:stCondLst>
                                  <p:childTnLst>
                                    <p:set>
                                      <p:cBhvr>
                                        <p:cTn id="10" dur="1" fill="hold">
                                          <p:stCondLst>
                                            <p:cond delay="0"/>
                                          </p:stCondLst>
                                        </p:cTn>
                                        <p:tgtEl>
                                          <p:spTgt spid="44"/>
                                        </p:tgtEl>
                                        <p:attrNameLst>
                                          <p:attrName>style.visibility</p:attrName>
                                        </p:attrNameLst>
                                      </p:cBhvr>
                                      <p:to>
                                        <p:strVal val="visible"/>
                                      </p:to>
                                    </p:set>
                                    <p:anim calcmode="lin" valueType="num">
                                      <p:cBhvr>
                                        <p:cTn id="11" dur="500" fill="hold"/>
                                        <p:tgtEl>
                                          <p:spTgt spid="44"/>
                                        </p:tgtEl>
                                        <p:attrNameLst>
                                          <p:attrName>ppt_w</p:attrName>
                                        </p:attrNameLst>
                                      </p:cBhvr>
                                      <p:tavLst>
                                        <p:tav tm="0">
                                          <p:val>
                                            <p:fltVal val="0"/>
                                          </p:val>
                                        </p:tav>
                                        <p:tav tm="100000">
                                          <p:val>
                                            <p:strVal val="#ppt_w"/>
                                          </p:val>
                                        </p:tav>
                                      </p:tavLst>
                                    </p:anim>
                                    <p:anim calcmode="lin" valueType="num">
                                      <p:cBhvr>
                                        <p:cTn id="12" dur="500" fill="hold"/>
                                        <p:tgtEl>
                                          <p:spTgt spid="44"/>
                                        </p:tgtEl>
                                        <p:attrNameLst>
                                          <p:attrName>ppt_h</p:attrName>
                                        </p:attrNameLst>
                                      </p:cBhvr>
                                      <p:tavLst>
                                        <p:tav tm="0">
                                          <p:val>
                                            <p:fltVal val="0"/>
                                          </p:val>
                                        </p:tav>
                                        <p:tav tm="100000">
                                          <p:val>
                                            <p:strVal val="#ppt_h"/>
                                          </p:val>
                                        </p:tav>
                                      </p:tavLst>
                                    </p:anim>
                                    <p:animEffect transition="in" filter="fade">
                                      <p:cBhvr>
                                        <p:cTn id="13" dur="500"/>
                                        <p:tgtEl>
                                          <p:spTgt spid="44"/>
                                        </p:tgtEl>
                                      </p:cBhvr>
                                    </p:animEffect>
                                  </p:childTnLst>
                                </p:cTn>
                              </p:par>
                              <p:par>
                                <p:cTn id="14" presetID="53" presetClass="entr" presetSubtype="16" fill="hold" grpId="0" nodeType="withEffect">
                                  <p:stCondLst>
                                    <p:cond delay="250"/>
                                  </p:stCondLst>
                                  <p:childTnLst>
                                    <p:set>
                                      <p:cBhvr>
                                        <p:cTn id="15" dur="1" fill="hold">
                                          <p:stCondLst>
                                            <p:cond delay="0"/>
                                          </p:stCondLst>
                                        </p:cTn>
                                        <p:tgtEl>
                                          <p:spTgt spid="46"/>
                                        </p:tgtEl>
                                        <p:attrNameLst>
                                          <p:attrName>style.visibility</p:attrName>
                                        </p:attrNameLst>
                                      </p:cBhvr>
                                      <p:to>
                                        <p:strVal val="visible"/>
                                      </p:to>
                                    </p:set>
                                    <p:anim calcmode="lin" valueType="num">
                                      <p:cBhvr>
                                        <p:cTn id="16" dur="500" fill="hold"/>
                                        <p:tgtEl>
                                          <p:spTgt spid="46"/>
                                        </p:tgtEl>
                                        <p:attrNameLst>
                                          <p:attrName>ppt_w</p:attrName>
                                        </p:attrNameLst>
                                      </p:cBhvr>
                                      <p:tavLst>
                                        <p:tav tm="0">
                                          <p:val>
                                            <p:fltVal val="0"/>
                                          </p:val>
                                        </p:tav>
                                        <p:tav tm="100000">
                                          <p:val>
                                            <p:strVal val="#ppt_w"/>
                                          </p:val>
                                        </p:tav>
                                      </p:tavLst>
                                    </p:anim>
                                    <p:anim calcmode="lin" valueType="num">
                                      <p:cBhvr>
                                        <p:cTn id="17" dur="500" fill="hold"/>
                                        <p:tgtEl>
                                          <p:spTgt spid="46"/>
                                        </p:tgtEl>
                                        <p:attrNameLst>
                                          <p:attrName>ppt_h</p:attrName>
                                        </p:attrNameLst>
                                      </p:cBhvr>
                                      <p:tavLst>
                                        <p:tav tm="0">
                                          <p:val>
                                            <p:fltVal val="0"/>
                                          </p:val>
                                        </p:tav>
                                        <p:tav tm="100000">
                                          <p:val>
                                            <p:strVal val="#ppt_h"/>
                                          </p:val>
                                        </p:tav>
                                      </p:tavLst>
                                    </p:anim>
                                    <p:animEffect transition="in" filter="fade">
                                      <p:cBhvr>
                                        <p:cTn id="18" dur="500"/>
                                        <p:tgtEl>
                                          <p:spTgt spid="46"/>
                                        </p:tgtEl>
                                      </p:cBhvr>
                                    </p:animEffect>
                                  </p:childTnLst>
                                </p:cTn>
                              </p:par>
                              <p:par>
                                <p:cTn id="19" presetID="53" presetClass="entr" presetSubtype="16" fill="hold" grpId="0" nodeType="withEffect">
                                  <p:stCondLst>
                                    <p:cond delay="250"/>
                                  </p:stCondLst>
                                  <p:childTnLst>
                                    <p:set>
                                      <p:cBhvr>
                                        <p:cTn id="20" dur="1" fill="hold">
                                          <p:stCondLst>
                                            <p:cond delay="0"/>
                                          </p:stCondLst>
                                        </p:cTn>
                                        <p:tgtEl>
                                          <p:spTgt spid="48"/>
                                        </p:tgtEl>
                                        <p:attrNameLst>
                                          <p:attrName>style.visibility</p:attrName>
                                        </p:attrNameLst>
                                      </p:cBhvr>
                                      <p:to>
                                        <p:strVal val="visible"/>
                                      </p:to>
                                    </p:set>
                                    <p:anim calcmode="lin" valueType="num">
                                      <p:cBhvr>
                                        <p:cTn id="21" dur="500" fill="hold"/>
                                        <p:tgtEl>
                                          <p:spTgt spid="48"/>
                                        </p:tgtEl>
                                        <p:attrNameLst>
                                          <p:attrName>ppt_w</p:attrName>
                                        </p:attrNameLst>
                                      </p:cBhvr>
                                      <p:tavLst>
                                        <p:tav tm="0">
                                          <p:val>
                                            <p:fltVal val="0"/>
                                          </p:val>
                                        </p:tav>
                                        <p:tav tm="100000">
                                          <p:val>
                                            <p:strVal val="#ppt_w"/>
                                          </p:val>
                                        </p:tav>
                                      </p:tavLst>
                                    </p:anim>
                                    <p:anim calcmode="lin" valueType="num">
                                      <p:cBhvr>
                                        <p:cTn id="22" dur="500" fill="hold"/>
                                        <p:tgtEl>
                                          <p:spTgt spid="48"/>
                                        </p:tgtEl>
                                        <p:attrNameLst>
                                          <p:attrName>ppt_h</p:attrName>
                                        </p:attrNameLst>
                                      </p:cBhvr>
                                      <p:tavLst>
                                        <p:tav tm="0">
                                          <p:val>
                                            <p:fltVal val="0"/>
                                          </p:val>
                                        </p:tav>
                                        <p:tav tm="100000">
                                          <p:val>
                                            <p:strVal val="#ppt_h"/>
                                          </p:val>
                                        </p:tav>
                                      </p:tavLst>
                                    </p:anim>
                                    <p:animEffect transition="in" filter="fade">
                                      <p:cBhvr>
                                        <p:cTn id="23"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44" grpId="0" animBg="1"/>
      <p:bldP spid="46" grpId="0" animBg="1"/>
      <p:bldP spid="48" grpId="0" animBg="1"/>
    </p:bld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0C913308-F349-4B6D-A68A-DD1791B4A57B}" type="slidenum">
              <a:rPr lang="zh-CN" altLang="en-US" smtClean="0">
                <a:cs typeface="+mn-ea"/>
                <a:sym typeface="+mn-lt"/>
              </a:rPr>
              <a:t>17</a:t>
            </a:fld>
            <a:endParaRPr lang="zh-CN" altLang="en-US">
              <a:cs typeface="+mn-ea"/>
              <a:sym typeface="+mn-lt"/>
            </a:endParaRPr>
          </a:p>
        </p:txBody>
      </p:sp>
      <p:sp>
        <p:nvSpPr>
          <p:cNvPr id="27" name="矩形 26"/>
          <p:cNvSpPr/>
          <p:nvPr/>
        </p:nvSpPr>
        <p:spPr>
          <a:xfrm flipV="1">
            <a:off x="-1" y="5949280"/>
            <a:ext cx="12192000" cy="90872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47" name="等腰三角形 46"/>
          <p:cNvSpPr>
            <a:spLocks noChangeAspect="1"/>
          </p:cNvSpPr>
          <p:nvPr/>
        </p:nvSpPr>
        <p:spPr>
          <a:xfrm rot="10800000" flipV="1">
            <a:off x="2710154" y="813207"/>
            <a:ext cx="555013" cy="478461"/>
          </a:xfrm>
          <a:prstGeom prst="triangle">
            <a:avLst/>
          </a:prstGeom>
          <a:solidFill>
            <a:schemeClr val="bg2"/>
          </a:solidFill>
          <a:ln w="12700" cap="flat" cmpd="sng" algn="ctr">
            <a:noFill/>
            <a:prstDash val="solid"/>
            <a:miter lim="800000"/>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43" name="矩形 42">
            <a:extLst>
              <a:ext uri="{FF2B5EF4-FFF2-40B4-BE49-F238E27FC236}">
                <a16:creationId xmlns:a16="http://schemas.microsoft.com/office/drawing/2014/main" id="{8995A4DF-2077-413E-B654-E74D3D990E46}"/>
              </a:ext>
            </a:extLst>
          </p:cNvPr>
          <p:cNvSpPr/>
          <p:nvPr/>
        </p:nvSpPr>
        <p:spPr>
          <a:xfrm>
            <a:off x="0" y="0"/>
            <a:ext cx="2207568" cy="9694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4" name="矩形 53">
            <a:extLst>
              <a:ext uri="{FF2B5EF4-FFF2-40B4-BE49-F238E27FC236}">
                <a16:creationId xmlns:a16="http://schemas.microsoft.com/office/drawing/2014/main" id="{5D41B696-CB2E-4E32-A72D-76D03BA7F728}"/>
              </a:ext>
            </a:extLst>
          </p:cNvPr>
          <p:cNvSpPr>
            <a:spLocks noChangeArrowheads="1"/>
          </p:cNvSpPr>
          <p:nvPr/>
        </p:nvSpPr>
        <p:spPr bwMode="auto">
          <a:xfrm>
            <a:off x="2204800" y="2345"/>
            <a:ext cx="3105183" cy="967071"/>
          </a:xfrm>
          <a:prstGeom prst="rect">
            <a:avLst/>
          </a:prstGeom>
          <a:solidFill>
            <a:schemeClr val="tx1"/>
          </a:solidFill>
          <a:ln w="9525">
            <a:solidFill>
              <a:schemeClr val="bg2"/>
            </a:solidFill>
            <a:miter lim="800000"/>
            <a:headEnd/>
            <a:tailEnd/>
          </a:ln>
          <a:effectLst>
            <a:outerShdw blurRad="50800" dist="38100" dir="5400000" algn="t" rotWithShape="0">
              <a:prstClr val="black">
                <a:alpha val="40000"/>
              </a:prstClr>
            </a:outerShdw>
          </a:effec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b="1" dirty="0">
                <a:solidFill>
                  <a:schemeClr val="bg2"/>
                </a:solidFill>
                <a:cs typeface="+mn-ea"/>
                <a:sym typeface="+mn-lt"/>
              </a:rPr>
              <a:t>图元扫描转换</a:t>
            </a:r>
          </a:p>
          <a:p>
            <a:pPr algn="ctr">
              <a:lnSpc>
                <a:spcPct val="100000"/>
              </a:lnSpc>
              <a:spcBef>
                <a:spcPct val="0"/>
              </a:spcBef>
              <a:buNone/>
            </a:pPr>
            <a:r>
              <a:rPr lang="zh-CN" altLang="en-US" sz="1800">
                <a:solidFill>
                  <a:schemeClr val="bg2"/>
                </a:solidFill>
                <a:cs typeface="+mn-ea"/>
                <a:sym typeface="+mn-lt"/>
              </a:rPr>
              <a:t>二阶差分</a:t>
            </a:r>
            <a:endParaRPr lang="en-US" altLang="zh-CN" sz="1800" dirty="0">
              <a:solidFill>
                <a:schemeClr val="bg2"/>
              </a:solidFill>
              <a:cs typeface="+mn-ea"/>
              <a:sym typeface="+mn-lt"/>
            </a:endParaRPr>
          </a:p>
        </p:txBody>
      </p:sp>
      <p:sp>
        <p:nvSpPr>
          <p:cNvPr id="45" name="矩形 44">
            <a:extLst>
              <a:ext uri="{FF2B5EF4-FFF2-40B4-BE49-F238E27FC236}">
                <a16:creationId xmlns:a16="http://schemas.microsoft.com/office/drawing/2014/main" id="{889F1A32-5662-4EE8-BA10-77EE267B549F}"/>
              </a:ext>
            </a:extLst>
          </p:cNvPr>
          <p:cNvSpPr/>
          <p:nvPr/>
        </p:nvSpPr>
        <p:spPr>
          <a:xfrm>
            <a:off x="11629538" y="0"/>
            <a:ext cx="562461" cy="9694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6" name="矩形 53">
            <a:extLst>
              <a:ext uri="{FF2B5EF4-FFF2-40B4-BE49-F238E27FC236}">
                <a16:creationId xmlns:a16="http://schemas.microsoft.com/office/drawing/2014/main" id="{40178584-5061-4272-80CE-881845E211CD}"/>
              </a:ext>
            </a:extLst>
          </p:cNvPr>
          <p:cNvSpPr>
            <a:spLocks noChangeArrowheads="1"/>
          </p:cNvSpPr>
          <p:nvPr/>
        </p:nvSpPr>
        <p:spPr bwMode="auto">
          <a:xfrm>
            <a:off x="5326680" y="11426"/>
            <a:ext cx="3169762" cy="969418"/>
          </a:xfrm>
          <a:prstGeom prst="rect">
            <a:avLst/>
          </a:prstGeom>
          <a:solidFill>
            <a:schemeClr val="bg1">
              <a:lumMod val="25000"/>
              <a:lumOff val="75000"/>
            </a:schemeClr>
          </a:solidFill>
          <a:ln w="9525">
            <a:solidFill>
              <a:srgbClr val="EAEAEA"/>
            </a:solid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b="1" dirty="0">
                <a:solidFill>
                  <a:schemeClr val="bg2"/>
                </a:solidFill>
                <a:latin typeface="+mn-lt"/>
                <a:ea typeface="+mn-ea"/>
                <a:cs typeface="+mn-ea"/>
                <a:sym typeface="+mn-lt"/>
              </a:rPr>
              <a:t>填充</a:t>
            </a:r>
            <a:endParaRPr lang="en-US" altLang="zh-CN" sz="2400" b="1" dirty="0">
              <a:solidFill>
                <a:schemeClr val="bg2"/>
              </a:solidFill>
              <a:latin typeface="+mn-lt"/>
              <a:ea typeface="+mn-ea"/>
              <a:cs typeface="+mn-ea"/>
              <a:sym typeface="+mn-lt"/>
            </a:endParaRPr>
          </a:p>
        </p:txBody>
      </p:sp>
      <p:sp>
        <p:nvSpPr>
          <p:cNvPr id="48" name="矩形 53">
            <a:extLst>
              <a:ext uri="{FF2B5EF4-FFF2-40B4-BE49-F238E27FC236}">
                <a16:creationId xmlns:a16="http://schemas.microsoft.com/office/drawing/2014/main" id="{81444F2E-3BD5-480B-AB6B-FF559E5454C4}"/>
              </a:ext>
            </a:extLst>
          </p:cNvPr>
          <p:cNvSpPr>
            <a:spLocks noChangeArrowheads="1"/>
          </p:cNvSpPr>
          <p:nvPr/>
        </p:nvSpPr>
        <p:spPr bwMode="auto">
          <a:xfrm>
            <a:off x="8496442" y="-2"/>
            <a:ext cx="3133096" cy="969418"/>
          </a:xfrm>
          <a:prstGeom prst="rect">
            <a:avLst/>
          </a:prstGeom>
          <a:solidFill>
            <a:schemeClr val="bg1">
              <a:lumMod val="25000"/>
              <a:lumOff val="75000"/>
            </a:schemeClr>
          </a:solidFill>
          <a:ln w="9525">
            <a:solidFill>
              <a:srgbClr val="EAEAEA"/>
            </a:solid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400" b="1" dirty="0">
                <a:solidFill>
                  <a:schemeClr val="bg2"/>
                </a:solidFill>
                <a:latin typeface="+mn-lt"/>
                <a:ea typeface="+mn-ea"/>
                <a:cs typeface="+mn-ea"/>
                <a:sym typeface="+mn-lt"/>
              </a:rPr>
              <a:t>剪裁</a:t>
            </a:r>
            <a:endParaRPr lang="en-US" altLang="zh-CN" sz="2400" b="1" dirty="0">
              <a:solidFill>
                <a:schemeClr val="bg2"/>
              </a:solidFill>
              <a:latin typeface="+mn-lt"/>
              <a:ea typeface="+mn-ea"/>
              <a:cs typeface="+mn-ea"/>
              <a:sym typeface="+mn-lt"/>
            </a:endParaRPr>
          </a:p>
        </p:txBody>
      </p:sp>
      <p:sp>
        <p:nvSpPr>
          <p:cNvPr id="8" name="文本框 7"/>
          <p:cNvSpPr txBox="1">
            <a:spLocks noChangeArrowheads="1"/>
          </p:cNvSpPr>
          <p:nvPr/>
        </p:nvSpPr>
        <p:spPr bwMode="auto">
          <a:xfrm>
            <a:off x="132234" y="110680"/>
            <a:ext cx="1943100" cy="6463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fontAlgn="base">
              <a:lnSpc>
                <a:spcPct val="100000"/>
              </a:lnSpc>
              <a:spcBef>
                <a:spcPct val="0"/>
              </a:spcBef>
              <a:spcAft>
                <a:spcPct val="0"/>
              </a:spcAft>
              <a:buFontTx/>
              <a:buNone/>
            </a:pPr>
            <a:r>
              <a:rPr lang="zh-CN" altLang="en-US" sz="3600" b="1" dirty="0">
                <a:solidFill>
                  <a:prstClr val="white"/>
                </a:solidFill>
                <a:latin typeface="+mn-lt"/>
                <a:ea typeface="+mn-ea"/>
                <a:cs typeface="+mn-ea"/>
                <a:sym typeface="+mn-lt"/>
              </a:rPr>
              <a:t>目 录</a:t>
            </a:r>
          </a:p>
        </p:txBody>
      </p:sp>
      <mc:AlternateContent xmlns:mc="http://schemas.openxmlformats.org/markup-compatibility/2006" xmlns:a14="http://schemas.microsoft.com/office/drawing/2010/main">
        <mc:Choice Requires="a14">
          <p:sp>
            <p:nvSpPr>
              <p:cNvPr id="4" name="文本框 3"/>
              <p:cNvSpPr txBox="1"/>
              <p:nvPr/>
            </p:nvSpPr>
            <p:spPr>
              <a:xfrm>
                <a:off x="309216" y="1482211"/>
                <a:ext cx="8595096" cy="1056700"/>
              </a:xfrm>
              <a:prstGeom prst="rect">
                <a:avLst/>
              </a:prstGeom>
              <a:noFill/>
            </p:spPr>
            <p:txBody>
              <a:bodyPr wrap="square" rtlCol="0">
                <a:spAutoFit/>
              </a:bodyPr>
              <a:lstStyle/>
              <a:p>
                <a:pPr>
                  <a:lnSpc>
                    <a:spcPct val="150000"/>
                  </a:lnSpc>
                </a:pPr>
                <a:r>
                  <a:rPr lang="zh-CN" altLang="en-US" dirty="0"/>
                  <a:t>若在当前的迭代中，</a:t>
                </a:r>
                <a:r>
                  <a:rPr lang="zh-CN" altLang="en-US" b="1" dirty="0"/>
                  <a:t>如果我们选择了</a:t>
                </a:r>
                <a:r>
                  <a:rPr lang="en-US" altLang="zh-CN" b="1" dirty="0"/>
                  <a:t>SE</a:t>
                </a:r>
                <a:r>
                  <a:rPr lang="zh-CN" altLang="en-US" dirty="0"/>
                  <a:t>，则估值点从</a:t>
                </a:r>
                <a14:m>
                  <m:oMath xmlns:m="http://schemas.openxmlformats.org/officeDocument/2006/math">
                    <m:d>
                      <m:dPr>
                        <m:ctrlPr>
                          <a:rPr lang="zh-CN" altLang="en-US" i="1" dirty="0">
                            <a:latin typeface="Cambria Math" panose="02040503050406030204" pitchFamily="18" charset="0"/>
                          </a:rPr>
                        </m:ctrlPr>
                      </m:dPr>
                      <m:e>
                        <m:sSub>
                          <m:sSubPr>
                            <m:ctrlPr>
                              <a:rPr lang="zh-CN" altLang="en-US" i="1" dirty="0">
                                <a:latin typeface="Cambria Math" panose="02040503050406030204" pitchFamily="18" charset="0"/>
                              </a:rPr>
                            </m:ctrlPr>
                          </m:sSubPr>
                          <m:e>
                            <m:r>
                              <a:rPr lang="zh-CN" altLang="en-US" i="1" dirty="0">
                                <a:latin typeface="Cambria Math" panose="02040503050406030204" pitchFamily="18" charset="0"/>
                              </a:rPr>
                              <m:t>𝑥</m:t>
                            </m:r>
                          </m:e>
                          <m:sub>
                            <m:r>
                              <m:rPr>
                                <m:sty m:val="p"/>
                              </m:rPr>
                              <a:rPr lang="en-US" altLang="zh-CN" i="1" dirty="0">
                                <a:latin typeface="Cambria Math" panose="02040503050406030204" pitchFamily="18" charset="0"/>
                              </a:rPr>
                              <m:t>p</m:t>
                            </m:r>
                          </m:sub>
                        </m:sSub>
                        <m:r>
                          <a:rPr lang="en-US" altLang="zh-CN" b="0" i="1" dirty="0" smtClean="0">
                            <a:latin typeface="Cambria Math" panose="02040503050406030204" pitchFamily="18" charset="0"/>
                          </a:rPr>
                          <m:t>,</m:t>
                        </m:r>
                        <m:sSub>
                          <m:sSubPr>
                            <m:ctrlPr>
                              <a:rPr lang="zh-CN" altLang="en-US" i="1" dirty="0">
                                <a:latin typeface="Cambria Math" panose="02040503050406030204" pitchFamily="18" charset="0"/>
                              </a:rPr>
                            </m:ctrlPr>
                          </m:sSubPr>
                          <m:e>
                            <m:r>
                              <a:rPr lang="en-US" altLang="zh-CN" b="0" i="1" dirty="0" smtClean="0">
                                <a:latin typeface="Cambria Math" panose="02040503050406030204" pitchFamily="18" charset="0"/>
                              </a:rPr>
                              <m:t>𝑦</m:t>
                            </m:r>
                          </m:e>
                          <m:sub>
                            <m:r>
                              <m:rPr>
                                <m:sty m:val="p"/>
                              </m:rPr>
                              <a:rPr lang="en-US" altLang="zh-CN" i="1" dirty="0">
                                <a:latin typeface="Cambria Math" panose="02040503050406030204" pitchFamily="18" charset="0"/>
                              </a:rPr>
                              <m:t>p</m:t>
                            </m:r>
                          </m:sub>
                        </m:sSub>
                      </m:e>
                    </m:d>
                  </m:oMath>
                </a14:m>
                <a:r>
                  <a:rPr lang="zh-CN" altLang="en-US" dirty="0"/>
                  <a:t>变化到</a:t>
                </a:r>
                <a14:m>
                  <m:oMath xmlns:m="http://schemas.openxmlformats.org/officeDocument/2006/math">
                    <m:d>
                      <m:dPr>
                        <m:ctrlPr>
                          <a:rPr lang="zh-CN" altLang="en-US" i="1" dirty="0">
                            <a:latin typeface="Cambria Math" panose="02040503050406030204" pitchFamily="18" charset="0"/>
                          </a:rPr>
                        </m:ctrlPr>
                      </m:dPr>
                      <m:e>
                        <m:sSub>
                          <m:sSubPr>
                            <m:ctrlPr>
                              <a:rPr lang="zh-CN" altLang="en-US" i="1" dirty="0">
                                <a:latin typeface="Cambria Math" panose="02040503050406030204" pitchFamily="18" charset="0"/>
                              </a:rPr>
                            </m:ctrlPr>
                          </m:sSubPr>
                          <m:e>
                            <m:r>
                              <a:rPr lang="zh-CN" altLang="en-US" i="1" dirty="0">
                                <a:latin typeface="Cambria Math" panose="02040503050406030204" pitchFamily="18" charset="0"/>
                              </a:rPr>
                              <m:t>𝑥</m:t>
                            </m:r>
                          </m:e>
                          <m:sub>
                            <m:r>
                              <m:rPr>
                                <m:sty m:val="p"/>
                              </m:rPr>
                              <a:rPr lang="en-US" altLang="zh-CN" i="1" dirty="0">
                                <a:latin typeface="Cambria Math" panose="02040503050406030204" pitchFamily="18" charset="0"/>
                              </a:rPr>
                              <m:t>p</m:t>
                            </m:r>
                          </m:sub>
                        </m:sSub>
                        <m:r>
                          <a:rPr lang="en-US" altLang="zh-CN" i="1" dirty="0">
                            <a:latin typeface="Cambria Math" panose="02040503050406030204" pitchFamily="18" charset="0"/>
                          </a:rPr>
                          <m:t>+</m:t>
                        </m:r>
                        <m:r>
                          <a:rPr lang="en-US" altLang="zh-CN" b="0" i="1" dirty="0" smtClean="0">
                            <a:latin typeface="Cambria Math" panose="02040503050406030204" pitchFamily="18" charset="0"/>
                          </a:rPr>
                          <m:t>1</m:t>
                        </m:r>
                        <m:r>
                          <a:rPr lang="en-US" altLang="zh-CN" i="1" dirty="0">
                            <a:latin typeface="Cambria Math" panose="02040503050406030204" pitchFamily="18" charset="0"/>
                          </a:rPr>
                          <m:t>,</m:t>
                        </m:r>
                        <m:sSub>
                          <m:sSubPr>
                            <m:ctrlPr>
                              <a:rPr lang="zh-CN" altLang="en-US" i="1" dirty="0">
                                <a:latin typeface="Cambria Math" panose="02040503050406030204" pitchFamily="18" charset="0"/>
                              </a:rPr>
                            </m:ctrlPr>
                          </m:sSubPr>
                          <m:e>
                            <m:r>
                              <a:rPr lang="en-US" altLang="zh-CN" i="1" dirty="0">
                                <a:latin typeface="Cambria Math" panose="02040503050406030204" pitchFamily="18" charset="0"/>
                              </a:rPr>
                              <m:t>𝑦</m:t>
                            </m:r>
                          </m:e>
                          <m:sub>
                            <m:r>
                              <m:rPr>
                                <m:sty m:val="p"/>
                              </m:rPr>
                              <a:rPr lang="en-US" altLang="zh-CN" i="1" dirty="0">
                                <a:latin typeface="Cambria Math" panose="02040503050406030204" pitchFamily="18" charset="0"/>
                              </a:rPr>
                              <m:t>p</m:t>
                            </m:r>
                          </m:sub>
                        </m:sSub>
                        <m:r>
                          <a:rPr lang="en-US" altLang="zh-CN" b="0" i="1" dirty="0" smtClean="0">
                            <a:latin typeface="Cambria Math" panose="02040503050406030204" pitchFamily="18" charset="0"/>
                          </a:rPr>
                          <m:t>−1</m:t>
                        </m:r>
                      </m:e>
                    </m:d>
                  </m:oMath>
                </a14:m>
                <a:endParaRPr lang="en-US" altLang="zh-CN" dirty="0"/>
              </a:p>
              <a:p>
                <a:pPr>
                  <a:lnSpc>
                    <a:spcPct val="150000"/>
                  </a:lnSpc>
                </a:pPr>
                <a:r>
                  <a:rPr lang="zh-CN" altLang="en-US" dirty="0"/>
                  <a:t>在点 </a:t>
                </a:r>
                <a14:m>
                  <m:oMath xmlns:m="http://schemas.openxmlformats.org/officeDocument/2006/math">
                    <m:d>
                      <m:dPr>
                        <m:ctrlPr>
                          <a:rPr lang="zh-CN" altLang="en-US" i="1" dirty="0">
                            <a:latin typeface="Cambria Math" panose="02040503050406030204" pitchFamily="18" charset="0"/>
                          </a:rPr>
                        </m:ctrlPr>
                      </m:dPr>
                      <m:e>
                        <m:sSub>
                          <m:sSubPr>
                            <m:ctrlPr>
                              <a:rPr lang="zh-CN" altLang="en-US" i="1" dirty="0">
                                <a:latin typeface="Cambria Math" panose="02040503050406030204" pitchFamily="18" charset="0"/>
                              </a:rPr>
                            </m:ctrlPr>
                          </m:sSubPr>
                          <m:e>
                            <m:r>
                              <a:rPr lang="zh-CN" altLang="en-US" i="1" dirty="0">
                                <a:latin typeface="Cambria Math" panose="02040503050406030204" pitchFamily="18" charset="0"/>
                              </a:rPr>
                              <m:t>𝑥</m:t>
                            </m:r>
                          </m:e>
                          <m:sub>
                            <m:r>
                              <m:rPr>
                                <m:sty m:val="p"/>
                              </m:rPr>
                              <a:rPr lang="en-US" altLang="zh-CN" i="1" dirty="0">
                                <a:latin typeface="Cambria Math" panose="02040503050406030204" pitchFamily="18" charset="0"/>
                              </a:rPr>
                              <m:t>p</m:t>
                            </m:r>
                          </m:sub>
                        </m:sSub>
                        <m:r>
                          <a:rPr lang="en-US" altLang="zh-CN" i="1" dirty="0">
                            <a:latin typeface="Cambria Math" panose="02040503050406030204" pitchFamily="18" charset="0"/>
                          </a:rPr>
                          <m:t>+</m:t>
                        </m:r>
                        <m:r>
                          <a:rPr lang="en-US" altLang="zh-CN" b="0" i="1" dirty="0" smtClean="0">
                            <a:latin typeface="Cambria Math" panose="02040503050406030204" pitchFamily="18" charset="0"/>
                          </a:rPr>
                          <m:t>1</m:t>
                        </m:r>
                        <m:r>
                          <a:rPr lang="en-US" altLang="zh-CN" i="1" dirty="0">
                            <a:latin typeface="Cambria Math" panose="02040503050406030204" pitchFamily="18" charset="0"/>
                          </a:rPr>
                          <m:t>,</m:t>
                        </m:r>
                        <m:sSub>
                          <m:sSubPr>
                            <m:ctrlPr>
                              <a:rPr lang="zh-CN" altLang="en-US" i="1" dirty="0">
                                <a:latin typeface="Cambria Math" panose="02040503050406030204" pitchFamily="18" charset="0"/>
                              </a:rPr>
                            </m:ctrlPr>
                          </m:sSubPr>
                          <m:e>
                            <m:r>
                              <a:rPr lang="en-US" altLang="zh-CN" i="1" dirty="0">
                                <a:latin typeface="Cambria Math" panose="02040503050406030204" pitchFamily="18" charset="0"/>
                              </a:rPr>
                              <m:t>𝑦</m:t>
                            </m:r>
                          </m:e>
                          <m:sub>
                            <m:r>
                              <m:rPr>
                                <m:sty m:val="p"/>
                              </m:rPr>
                              <a:rPr lang="en-US" altLang="zh-CN" i="1" dirty="0">
                                <a:latin typeface="Cambria Math" panose="02040503050406030204" pitchFamily="18" charset="0"/>
                              </a:rPr>
                              <m:t>p</m:t>
                            </m:r>
                          </m:sub>
                        </m:sSub>
                        <m:r>
                          <a:rPr lang="en-US" altLang="zh-CN" b="0" i="1" dirty="0" smtClean="0">
                            <a:latin typeface="Cambria Math" panose="02040503050406030204" pitchFamily="18" charset="0"/>
                          </a:rPr>
                          <m:t>−1</m:t>
                        </m:r>
                      </m:e>
                    </m:d>
                  </m:oMath>
                </a14:m>
                <a:r>
                  <a:rPr lang="zh-CN" altLang="en-US" dirty="0"/>
                  <a:t>处的 </a:t>
                </a:r>
                <a14:m>
                  <m:oMath xmlns:m="http://schemas.openxmlformats.org/officeDocument/2006/math">
                    <m:sSub>
                      <m:sSubPr>
                        <m:ctrlPr>
                          <a:rPr lang="zh-CN" altLang="en-US" i="1">
                            <a:latin typeface="Cambria Math" panose="02040503050406030204" pitchFamily="18" charset="0"/>
                          </a:rPr>
                        </m:ctrlPr>
                      </m:sSubPr>
                      <m:e>
                        <m:r>
                          <m:rPr>
                            <m:sty m:val="p"/>
                          </m:rPr>
                          <a:rPr lang="zh-CN" altLang="en-US" i="1">
                            <a:latin typeface="Cambria Math" panose="02040503050406030204" pitchFamily="18" charset="0"/>
                          </a:rPr>
                          <m:t>Δ</m:t>
                        </m:r>
                      </m:e>
                      <m:sub>
                        <m:r>
                          <a:rPr lang="zh-CN" altLang="en-US" i="1">
                            <a:latin typeface="Cambria Math" panose="02040503050406030204" pitchFamily="18" charset="0"/>
                          </a:rPr>
                          <m:t>𝐸</m:t>
                        </m:r>
                        <m:r>
                          <m:rPr>
                            <m:sty m:val="p"/>
                          </m:rPr>
                          <a:rPr lang="en-US" altLang="zh-CN" i="1">
                            <a:latin typeface="Cambria Math" panose="02040503050406030204" pitchFamily="18" charset="0"/>
                          </a:rPr>
                          <m:t>new</m:t>
                        </m:r>
                      </m:sub>
                    </m:sSub>
                    <m:r>
                      <a:rPr lang="zh-CN" altLang="en-US" i="1">
                        <a:latin typeface="Cambria Math" panose="02040503050406030204" pitchFamily="18" charset="0"/>
                      </a:rPr>
                      <m:t>=</m:t>
                    </m:r>
                  </m:oMath>
                </a14:m>
                <a:r>
                  <a:rPr lang="zh-CN" altLang="en-US" i="1" dirty="0">
                    <a:latin typeface="Cambria Math" panose="02040503050406030204" pitchFamily="18" charset="0"/>
                  </a:rPr>
                  <a:t> </a:t>
                </a:r>
                <a14:m>
                  <m:oMath xmlns:m="http://schemas.openxmlformats.org/officeDocument/2006/math">
                    <m:sSub>
                      <m:sSubPr>
                        <m:ctrlPr>
                          <a:rPr lang="zh-CN" altLang="en-US" i="1" dirty="0">
                            <a:latin typeface="Cambria Math" panose="02040503050406030204" pitchFamily="18" charset="0"/>
                          </a:rPr>
                        </m:ctrlPr>
                      </m:sSubPr>
                      <m:e>
                        <m:r>
                          <a:rPr lang="en-US" altLang="zh-CN" i="1" dirty="0">
                            <a:latin typeface="Cambria Math" panose="02040503050406030204" pitchFamily="18" charset="0"/>
                          </a:rPr>
                          <m:t>2</m:t>
                        </m:r>
                        <m:r>
                          <a:rPr lang="en-US" altLang="zh-CN" b="0" i="1" dirty="0" smtClean="0">
                            <a:latin typeface="Cambria Math" panose="02040503050406030204" pitchFamily="18" charset="0"/>
                          </a:rPr>
                          <m:t>(</m:t>
                        </m:r>
                        <m:r>
                          <a:rPr lang="zh-CN" altLang="en-US" i="1" dirty="0">
                            <a:latin typeface="Cambria Math" panose="02040503050406030204" pitchFamily="18" charset="0"/>
                          </a:rPr>
                          <m:t>𝑥</m:t>
                        </m:r>
                      </m:e>
                      <m:sub>
                        <m:r>
                          <m:rPr>
                            <m:sty m:val="p"/>
                          </m:rPr>
                          <a:rPr lang="en-US" altLang="zh-CN" i="1" dirty="0">
                            <a:latin typeface="Cambria Math" panose="02040503050406030204" pitchFamily="18" charset="0"/>
                          </a:rPr>
                          <m:t>p</m:t>
                        </m:r>
                      </m:sub>
                    </m:sSub>
                    <m:r>
                      <a:rPr lang="en-US" altLang="zh-CN" b="0" i="1" dirty="0" smtClean="0">
                        <a:latin typeface="Cambria Math" panose="02040503050406030204" pitchFamily="18" charset="0"/>
                      </a:rPr>
                      <m:t>+1)</m:t>
                    </m:r>
                    <m:r>
                      <m:rPr>
                        <m:nor/>
                      </m:rPr>
                      <a:rPr lang="en-US" altLang="zh-CN" b="0" i="0" dirty="0" smtClean="0">
                        <a:latin typeface="Cambria Math" panose="02040503050406030204" pitchFamily="18" charset="0"/>
                      </a:rPr>
                      <m:t>+3</m:t>
                    </m:r>
                    <m:r>
                      <m:rPr>
                        <m:nor/>
                      </m:rPr>
                      <a:rPr lang="zh-CN" altLang="en-US" dirty="0"/>
                      <m:t> </m:t>
                    </m:r>
                  </m:oMath>
                </a14:m>
                <a:endParaRPr lang="en-US" altLang="zh-CN" i="1" dirty="0">
                  <a:latin typeface="Cambria Math" panose="02040503050406030204" pitchFamily="18" charset="0"/>
                </a:endParaRPr>
              </a:p>
            </p:txBody>
          </p:sp>
        </mc:Choice>
        <mc:Fallback xmlns="">
          <p:sp>
            <p:nvSpPr>
              <p:cNvPr id="4" name="文本框 3"/>
              <p:cNvSpPr txBox="1">
                <a:spLocks noRot="1" noChangeAspect="1" noMove="1" noResize="1" noEditPoints="1" noAdjustHandles="1" noChangeArrowheads="1" noChangeShapeType="1" noTextEdit="1"/>
              </p:cNvSpPr>
              <p:nvPr/>
            </p:nvSpPr>
            <p:spPr>
              <a:xfrm>
                <a:off x="309216" y="1482211"/>
                <a:ext cx="8595096" cy="1056700"/>
              </a:xfrm>
              <a:prstGeom prst="rect">
                <a:avLst/>
              </a:prstGeom>
              <a:blipFill>
                <a:blip r:embed="rId3"/>
                <a:stretch>
                  <a:fillRect l="-638" b="-231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p:cNvSpPr/>
              <p:nvPr/>
            </p:nvSpPr>
            <p:spPr>
              <a:xfrm>
                <a:off x="933384" y="2812171"/>
                <a:ext cx="3553537" cy="37228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i="1" smtClean="0">
                              <a:latin typeface="Cambria Math" panose="02040503050406030204" pitchFamily="18" charset="0"/>
                            </a:rPr>
                          </m:ctrlPr>
                        </m:sSubPr>
                        <m:e>
                          <m:sSub>
                            <m:sSubPr>
                              <m:ctrlPr>
                                <a:rPr lang="zh-CN" altLang="en-US" i="1">
                                  <a:latin typeface="Cambria Math" panose="02040503050406030204" pitchFamily="18" charset="0"/>
                                </a:rPr>
                              </m:ctrlPr>
                            </m:sSubPr>
                            <m:e>
                              <m:r>
                                <a:rPr lang="zh-CN" altLang="en-US" i="1">
                                  <a:latin typeface="Cambria Math" panose="02040503050406030204" pitchFamily="18" charset="0"/>
                                </a:rPr>
                                <m:t>其二阶差分</m:t>
                              </m:r>
                              <m:r>
                                <a:rPr lang="en-US" altLang="zh-CN" b="0" i="1" smtClean="0">
                                  <a:latin typeface="Cambria Math" panose="02040503050406030204" pitchFamily="18" charset="0"/>
                                </a:rPr>
                                <m:t> </m:t>
                              </m:r>
                              <m:r>
                                <a:rPr lang="zh-CN" altLang="en-US" i="1">
                                  <a:latin typeface="Cambria Math" panose="02040503050406030204" pitchFamily="18" charset="0"/>
                                </a:rPr>
                                <m:t>：</m:t>
                              </m:r>
                              <m:r>
                                <a:rPr lang="en-US" altLang="zh-CN" b="0" i="1" smtClean="0">
                                  <a:latin typeface="Cambria Math" panose="02040503050406030204" pitchFamily="18" charset="0"/>
                                </a:rPr>
                                <m:t> </m:t>
                              </m:r>
                              <m:r>
                                <m:rPr>
                                  <m:sty m:val="p"/>
                                </m:rPr>
                                <a:rPr lang="zh-CN" altLang="en-US" i="1">
                                  <a:latin typeface="Cambria Math" panose="02040503050406030204" pitchFamily="18" charset="0"/>
                                </a:rPr>
                                <m:t>Δ</m:t>
                              </m:r>
                            </m:e>
                            <m:sub>
                              <m:r>
                                <a:rPr lang="zh-CN" altLang="en-US" i="1">
                                  <a:latin typeface="Cambria Math" panose="02040503050406030204" pitchFamily="18" charset="0"/>
                                </a:rPr>
                                <m:t>𝐸</m:t>
                              </m:r>
                              <m:r>
                                <a:rPr lang="en-US" altLang="zh-CN" i="1">
                                  <a:latin typeface="Cambria Math" panose="02040503050406030204" pitchFamily="18" charset="0"/>
                                </a:rPr>
                                <m:t>𝑛𝑒𝑤</m:t>
                              </m:r>
                            </m:sub>
                          </m:sSub>
                          <m:r>
                            <a:rPr lang="en-US" altLang="zh-CN" i="1">
                              <a:latin typeface="Cambria Math" panose="02040503050406030204" pitchFamily="18" charset="0"/>
                            </a:rPr>
                            <m:t>−</m:t>
                          </m:r>
                          <m:r>
                            <m:rPr>
                              <m:sty m:val="p"/>
                            </m:rPr>
                            <a:rPr lang="zh-CN" altLang="en-US" i="1">
                              <a:latin typeface="Cambria Math" panose="02040503050406030204" pitchFamily="18" charset="0"/>
                            </a:rPr>
                            <m:t>Δ</m:t>
                          </m:r>
                        </m:e>
                        <m:sub>
                          <m:r>
                            <a:rPr lang="zh-CN" altLang="en-US" i="1">
                              <a:latin typeface="Cambria Math" panose="02040503050406030204" pitchFamily="18" charset="0"/>
                            </a:rPr>
                            <m:t>𝐸</m:t>
                          </m:r>
                          <m:r>
                            <m:rPr>
                              <m:sty m:val="p"/>
                            </m:rPr>
                            <a:rPr lang="en-US" altLang="zh-CN" i="1">
                              <a:latin typeface="Cambria Math" panose="02040503050406030204" pitchFamily="18" charset="0"/>
                            </a:rPr>
                            <m:t>old</m:t>
                          </m:r>
                        </m:sub>
                      </m:sSub>
                      <m:r>
                        <a:rPr lang="zh-CN" altLang="en-US" i="1">
                          <a:latin typeface="Cambria Math" panose="02040503050406030204" pitchFamily="18" charset="0"/>
                        </a:rPr>
                        <m:t>=</m:t>
                      </m:r>
                      <m:r>
                        <a:rPr lang="en-US" altLang="zh-CN" i="1">
                          <a:latin typeface="Cambria Math" panose="02040503050406030204" pitchFamily="18" charset="0"/>
                        </a:rPr>
                        <m:t>2</m:t>
                      </m:r>
                    </m:oMath>
                  </m:oMathPara>
                </a14:m>
                <a:endParaRPr lang="en-US" altLang="zh-CN" dirty="0"/>
              </a:p>
            </p:txBody>
          </p:sp>
        </mc:Choice>
        <mc:Fallback xmlns="">
          <p:sp>
            <p:nvSpPr>
              <p:cNvPr id="5" name="矩形 4"/>
              <p:cNvSpPr>
                <a:spLocks noRot="1" noChangeAspect="1" noMove="1" noResize="1" noEditPoints="1" noAdjustHandles="1" noChangeArrowheads="1" noChangeShapeType="1" noTextEdit="1"/>
              </p:cNvSpPr>
              <p:nvPr/>
            </p:nvSpPr>
            <p:spPr>
              <a:xfrm>
                <a:off x="933384" y="2812171"/>
                <a:ext cx="3553537" cy="372281"/>
              </a:xfrm>
              <a:prstGeom prst="rect">
                <a:avLst/>
              </a:prstGeom>
              <a:blipFill>
                <a:blip r:embed="rId4"/>
                <a:stretch>
                  <a:fillRect b="-1311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文本框 5"/>
              <p:cNvSpPr txBox="1"/>
              <p:nvPr/>
            </p:nvSpPr>
            <p:spPr>
              <a:xfrm>
                <a:off x="342802" y="3586443"/>
                <a:ext cx="6841488" cy="413768"/>
              </a:xfrm>
              <a:prstGeom prst="rect">
                <a:avLst/>
              </a:prstGeom>
              <a:noFill/>
            </p:spPr>
            <p:txBody>
              <a:bodyPr wrap="none" rtlCol="0">
                <a:spAutoFit/>
              </a:bodyPr>
              <a:lstStyle/>
              <a:p>
                <a:r>
                  <a:rPr lang="zh-CN" altLang="en-US" dirty="0"/>
                  <a:t>同样，在</a:t>
                </a:r>
                <a14:m>
                  <m:oMath xmlns:m="http://schemas.openxmlformats.org/officeDocument/2006/math">
                    <m:d>
                      <m:dPr>
                        <m:ctrlPr>
                          <a:rPr lang="zh-CN" altLang="en-US" i="1" dirty="0">
                            <a:latin typeface="Cambria Math" panose="02040503050406030204" pitchFamily="18" charset="0"/>
                          </a:rPr>
                        </m:ctrlPr>
                      </m:dPr>
                      <m:e>
                        <m:sSub>
                          <m:sSubPr>
                            <m:ctrlPr>
                              <a:rPr lang="zh-CN" altLang="en-US" i="1" dirty="0">
                                <a:latin typeface="Cambria Math" panose="02040503050406030204" pitchFamily="18" charset="0"/>
                              </a:rPr>
                            </m:ctrlPr>
                          </m:sSubPr>
                          <m:e>
                            <m:r>
                              <a:rPr lang="zh-CN" altLang="en-US" i="1" dirty="0">
                                <a:latin typeface="Cambria Math" panose="02040503050406030204" pitchFamily="18" charset="0"/>
                              </a:rPr>
                              <m:t>𝑥</m:t>
                            </m:r>
                          </m:e>
                          <m:sub>
                            <m:r>
                              <m:rPr>
                                <m:sty m:val="p"/>
                              </m:rPr>
                              <a:rPr lang="en-US" altLang="zh-CN" i="1" dirty="0">
                                <a:latin typeface="Cambria Math" panose="02040503050406030204" pitchFamily="18" charset="0"/>
                              </a:rPr>
                              <m:t>p</m:t>
                            </m:r>
                          </m:sub>
                        </m:sSub>
                        <m:r>
                          <a:rPr lang="en-US" altLang="zh-CN" i="1" dirty="0">
                            <a:latin typeface="Cambria Math" panose="02040503050406030204" pitchFamily="18" charset="0"/>
                          </a:rPr>
                          <m:t>+1,</m:t>
                        </m:r>
                        <m:sSub>
                          <m:sSubPr>
                            <m:ctrlPr>
                              <a:rPr lang="zh-CN" altLang="en-US" i="1" dirty="0">
                                <a:latin typeface="Cambria Math" panose="02040503050406030204" pitchFamily="18" charset="0"/>
                              </a:rPr>
                            </m:ctrlPr>
                          </m:sSubPr>
                          <m:e>
                            <m:r>
                              <a:rPr lang="en-US" altLang="zh-CN" i="1" dirty="0">
                                <a:latin typeface="Cambria Math" panose="02040503050406030204" pitchFamily="18" charset="0"/>
                              </a:rPr>
                              <m:t>𝑦</m:t>
                            </m:r>
                          </m:e>
                          <m:sub>
                            <m:r>
                              <m:rPr>
                                <m:sty m:val="p"/>
                              </m:rPr>
                              <a:rPr lang="en-US" altLang="zh-CN" i="1" dirty="0">
                                <a:latin typeface="Cambria Math" panose="02040503050406030204" pitchFamily="18" charset="0"/>
                              </a:rPr>
                              <m:t>p</m:t>
                            </m:r>
                          </m:sub>
                        </m:sSub>
                        <m:r>
                          <a:rPr lang="en-US" altLang="zh-CN" i="1" dirty="0">
                            <a:latin typeface="Cambria Math" panose="02040503050406030204" pitchFamily="18" charset="0"/>
                          </a:rPr>
                          <m:t>−1</m:t>
                        </m:r>
                      </m:e>
                    </m:d>
                  </m:oMath>
                </a14:m>
                <a:r>
                  <a:rPr lang="zh-CN" altLang="en-US" dirty="0"/>
                  <a:t>点处的</a:t>
                </a:r>
                <a14:m>
                  <m:oMath xmlns:m="http://schemas.openxmlformats.org/officeDocument/2006/math">
                    <m:sSub>
                      <m:sSubPr>
                        <m:ctrlPr>
                          <a:rPr lang="zh-CN" altLang="en-US" i="1">
                            <a:latin typeface="Cambria Math" panose="02040503050406030204" pitchFamily="18" charset="0"/>
                          </a:rPr>
                        </m:ctrlPr>
                      </m:sSubPr>
                      <m:e>
                        <m:r>
                          <m:rPr>
                            <m:sty m:val="p"/>
                          </m:rPr>
                          <a:rPr lang="zh-CN" altLang="en-US" i="1">
                            <a:latin typeface="Cambria Math" panose="02040503050406030204" pitchFamily="18" charset="0"/>
                          </a:rPr>
                          <m:t>Δ</m:t>
                        </m:r>
                      </m:e>
                      <m:sub>
                        <m:r>
                          <m:rPr>
                            <m:sty m:val="p"/>
                          </m:rPr>
                          <a:rPr lang="en-US" altLang="zh-CN" i="1">
                            <a:latin typeface="Cambria Math" panose="02040503050406030204" pitchFamily="18" charset="0"/>
                          </a:rPr>
                          <m:t>S</m:t>
                        </m:r>
                        <m:r>
                          <a:rPr lang="zh-CN" altLang="en-US" i="1">
                            <a:latin typeface="Cambria Math" panose="02040503050406030204" pitchFamily="18" charset="0"/>
                          </a:rPr>
                          <m:t>𝐸</m:t>
                        </m:r>
                        <m:r>
                          <m:rPr>
                            <m:sty m:val="p"/>
                          </m:rPr>
                          <a:rPr lang="en-US" altLang="zh-CN" i="1">
                            <a:latin typeface="Cambria Math" panose="02040503050406030204" pitchFamily="18" charset="0"/>
                          </a:rPr>
                          <m:t>new</m:t>
                        </m:r>
                      </m:sub>
                    </m:sSub>
                    <m:r>
                      <a:rPr lang="zh-CN" altLang="en-US" i="1">
                        <a:latin typeface="Cambria Math" panose="02040503050406030204" pitchFamily="18" charset="0"/>
                      </a:rPr>
                      <m:t>=</m:t>
                    </m:r>
                  </m:oMath>
                </a14:m>
                <a:r>
                  <a:rPr lang="zh-CN" altLang="en-US" i="1" dirty="0">
                    <a:latin typeface="Cambria Math" panose="02040503050406030204" pitchFamily="18" charset="0"/>
                  </a:rPr>
                  <a:t> </a:t>
                </a:r>
                <a14:m>
                  <m:oMath xmlns:m="http://schemas.openxmlformats.org/officeDocument/2006/math">
                    <m:sSub>
                      <m:sSubPr>
                        <m:ctrlPr>
                          <a:rPr lang="zh-CN" altLang="en-US" i="1" dirty="0">
                            <a:latin typeface="Cambria Math" panose="02040503050406030204" pitchFamily="18" charset="0"/>
                          </a:rPr>
                        </m:ctrlPr>
                      </m:sSubPr>
                      <m:e>
                        <m:r>
                          <a:rPr lang="en-US" altLang="zh-CN" i="1" dirty="0">
                            <a:latin typeface="Cambria Math" panose="02040503050406030204" pitchFamily="18" charset="0"/>
                          </a:rPr>
                          <m:t>2(</m:t>
                        </m:r>
                        <m:r>
                          <a:rPr lang="zh-CN" altLang="en-US" i="1" dirty="0">
                            <a:latin typeface="Cambria Math" panose="02040503050406030204" pitchFamily="18" charset="0"/>
                          </a:rPr>
                          <m:t>𝑥</m:t>
                        </m:r>
                      </m:e>
                      <m:sub>
                        <m:r>
                          <m:rPr>
                            <m:sty m:val="p"/>
                          </m:rPr>
                          <a:rPr lang="en-US" altLang="zh-CN" i="1" dirty="0">
                            <a:latin typeface="Cambria Math" panose="02040503050406030204" pitchFamily="18" charset="0"/>
                          </a:rPr>
                          <m:t>p</m:t>
                        </m:r>
                      </m:sub>
                    </m:sSub>
                    <m:r>
                      <a:rPr lang="en-US" altLang="zh-CN" i="1" dirty="0">
                        <a:latin typeface="Cambria Math" panose="02040503050406030204" pitchFamily="18" charset="0"/>
                      </a:rPr>
                      <m:t>+1)</m:t>
                    </m:r>
                    <m:sSub>
                      <m:sSubPr>
                        <m:ctrlPr>
                          <a:rPr lang="zh-CN" altLang="en-US" i="1" dirty="0">
                            <a:latin typeface="Cambria Math" panose="02040503050406030204" pitchFamily="18" charset="0"/>
                          </a:rPr>
                        </m:ctrlPr>
                      </m:sSubPr>
                      <m:e>
                        <m:r>
                          <a:rPr lang="en-US" altLang="zh-CN" b="0" i="1" dirty="0" smtClean="0">
                            <a:latin typeface="Cambria Math" panose="02040503050406030204" pitchFamily="18" charset="0"/>
                          </a:rPr>
                          <m:t> − </m:t>
                        </m:r>
                        <m:r>
                          <a:rPr lang="en-US" altLang="zh-CN" i="1" dirty="0">
                            <a:latin typeface="Cambria Math" panose="02040503050406030204" pitchFamily="18" charset="0"/>
                          </a:rPr>
                          <m:t>2</m:t>
                        </m:r>
                        <m:r>
                          <a:rPr lang="en-US" altLang="zh-CN" b="0" i="1" dirty="0" smtClean="0">
                            <a:latin typeface="Cambria Math" panose="02040503050406030204" pitchFamily="18" charset="0"/>
                          </a:rPr>
                          <m:t>(</m:t>
                        </m:r>
                        <m:r>
                          <m:rPr>
                            <m:sty m:val="p"/>
                          </m:rPr>
                          <a:rPr lang="en-US" altLang="zh-CN" i="1" dirty="0">
                            <a:latin typeface="Cambria Math" panose="02040503050406030204" pitchFamily="18" charset="0"/>
                          </a:rPr>
                          <m:t>y</m:t>
                        </m:r>
                      </m:e>
                      <m:sub>
                        <m:r>
                          <m:rPr>
                            <m:sty m:val="p"/>
                          </m:rPr>
                          <a:rPr lang="en-US" altLang="zh-CN" i="1" dirty="0">
                            <a:latin typeface="Cambria Math" panose="02040503050406030204" pitchFamily="18" charset="0"/>
                          </a:rPr>
                          <m:t>p</m:t>
                        </m:r>
                      </m:sub>
                    </m:sSub>
                    <m:r>
                      <a:rPr lang="en-US" altLang="zh-CN" b="0" i="1" dirty="0" smtClean="0">
                        <a:latin typeface="Cambria Math" panose="02040503050406030204" pitchFamily="18" charset="0"/>
                      </a:rPr>
                      <m:t>−1)</m:t>
                    </m:r>
                    <m:r>
                      <m:rPr>
                        <m:nor/>
                      </m:rPr>
                      <a:rPr lang="en-US" altLang="zh-CN" dirty="0">
                        <a:latin typeface="Cambria Math" panose="02040503050406030204" pitchFamily="18" charset="0"/>
                      </a:rPr>
                      <m:t>+</m:t>
                    </m:r>
                    <m:r>
                      <m:rPr>
                        <m:nor/>
                      </m:rPr>
                      <a:rPr lang="en-US" altLang="zh-CN" b="0" i="0" dirty="0" smtClean="0">
                        <a:latin typeface="Cambria Math" panose="02040503050406030204" pitchFamily="18" charset="0"/>
                      </a:rPr>
                      <m:t>5</m:t>
                    </m:r>
                  </m:oMath>
                </a14:m>
                <a:endParaRPr lang="zh-CN" altLang="en-US" dirty="0"/>
              </a:p>
            </p:txBody>
          </p:sp>
        </mc:Choice>
        <mc:Fallback xmlns="">
          <p:sp>
            <p:nvSpPr>
              <p:cNvPr id="6" name="文本框 5"/>
              <p:cNvSpPr txBox="1">
                <a:spLocks noRot="1" noChangeAspect="1" noMove="1" noResize="1" noEditPoints="1" noAdjustHandles="1" noChangeArrowheads="1" noChangeShapeType="1" noTextEdit="1"/>
              </p:cNvSpPr>
              <p:nvPr/>
            </p:nvSpPr>
            <p:spPr>
              <a:xfrm>
                <a:off x="342802" y="3586443"/>
                <a:ext cx="6841488" cy="413768"/>
              </a:xfrm>
              <a:prstGeom prst="rect">
                <a:avLst/>
              </a:prstGeom>
              <a:blipFill>
                <a:blip r:embed="rId5"/>
                <a:stretch>
                  <a:fillRect l="-712" t="-2941" b="-1617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矩形 14"/>
              <p:cNvSpPr/>
              <p:nvPr/>
            </p:nvSpPr>
            <p:spPr>
              <a:xfrm>
                <a:off x="933385" y="4249893"/>
                <a:ext cx="3553537" cy="37228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i="1" smtClean="0">
                              <a:latin typeface="Cambria Math" panose="02040503050406030204" pitchFamily="18" charset="0"/>
                            </a:rPr>
                          </m:ctrlPr>
                        </m:sSubPr>
                        <m:e>
                          <m:sSub>
                            <m:sSubPr>
                              <m:ctrlPr>
                                <a:rPr lang="zh-CN" altLang="en-US" i="1">
                                  <a:latin typeface="Cambria Math" panose="02040503050406030204" pitchFamily="18" charset="0"/>
                                </a:rPr>
                              </m:ctrlPr>
                            </m:sSubPr>
                            <m:e>
                              <m:r>
                                <a:rPr lang="zh-CN" altLang="en-US" i="1">
                                  <a:latin typeface="Cambria Math" panose="02040503050406030204" pitchFamily="18" charset="0"/>
                                </a:rPr>
                                <m:t>其二阶差分</m:t>
                              </m:r>
                              <m:r>
                                <a:rPr lang="en-US" altLang="zh-CN" b="0" i="1" smtClean="0">
                                  <a:latin typeface="Cambria Math" panose="02040503050406030204" pitchFamily="18" charset="0"/>
                                </a:rPr>
                                <m:t> </m:t>
                              </m:r>
                              <m:r>
                                <a:rPr lang="zh-CN" altLang="en-US" i="1">
                                  <a:latin typeface="Cambria Math" panose="02040503050406030204" pitchFamily="18" charset="0"/>
                                </a:rPr>
                                <m:t>：</m:t>
                              </m:r>
                              <m:r>
                                <a:rPr lang="en-US" altLang="zh-CN" b="0" i="1" smtClean="0">
                                  <a:latin typeface="Cambria Math" panose="02040503050406030204" pitchFamily="18" charset="0"/>
                                </a:rPr>
                                <m:t> </m:t>
                              </m:r>
                              <m:r>
                                <m:rPr>
                                  <m:sty m:val="p"/>
                                </m:rPr>
                                <a:rPr lang="zh-CN" altLang="en-US" i="1">
                                  <a:latin typeface="Cambria Math" panose="02040503050406030204" pitchFamily="18" charset="0"/>
                                </a:rPr>
                                <m:t>Δ</m:t>
                              </m:r>
                            </m:e>
                            <m:sub>
                              <m:r>
                                <a:rPr lang="zh-CN" altLang="en-US" i="1">
                                  <a:latin typeface="Cambria Math" panose="02040503050406030204" pitchFamily="18" charset="0"/>
                                </a:rPr>
                                <m:t>𝐸</m:t>
                              </m:r>
                              <m:r>
                                <a:rPr lang="en-US" altLang="zh-CN" i="1">
                                  <a:latin typeface="Cambria Math" panose="02040503050406030204" pitchFamily="18" charset="0"/>
                                </a:rPr>
                                <m:t>𝑛𝑒𝑤</m:t>
                              </m:r>
                            </m:sub>
                          </m:sSub>
                          <m:r>
                            <a:rPr lang="en-US" altLang="zh-CN" i="1">
                              <a:latin typeface="Cambria Math" panose="02040503050406030204" pitchFamily="18" charset="0"/>
                            </a:rPr>
                            <m:t>−</m:t>
                          </m:r>
                          <m:r>
                            <m:rPr>
                              <m:sty m:val="p"/>
                            </m:rPr>
                            <a:rPr lang="zh-CN" altLang="en-US" i="1">
                              <a:latin typeface="Cambria Math" panose="02040503050406030204" pitchFamily="18" charset="0"/>
                            </a:rPr>
                            <m:t>Δ</m:t>
                          </m:r>
                        </m:e>
                        <m:sub>
                          <m:r>
                            <a:rPr lang="zh-CN" altLang="en-US" i="1">
                              <a:latin typeface="Cambria Math" panose="02040503050406030204" pitchFamily="18" charset="0"/>
                            </a:rPr>
                            <m:t>𝐸</m:t>
                          </m:r>
                          <m:r>
                            <m:rPr>
                              <m:sty m:val="p"/>
                            </m:rPr>
                            <a:rPr lang="en-US" altLang="zh-CN" i="1">
                              <a:latin typeface="Cambria Math" panose="02040503050406030204" pitchFamily="18" charset="0"/>
                            </a:rPr>
                            <m:t>old</m:t>
                          </m:r>
                        </m:sub>
                      </m:sSub>
                      <m:r>
                        <a:rPr lang="zh-CN" altLang="en-US" i="1">
                          <a:latin typeface="Cambria Math" panose="02040503050406030204" pitchFamily="18" charset="0"/>
                        </a:rPr>
                        <m:t>=</m:t>
                      </m:r>
                      <m:r>
                        <a:rPr lang="en-US" altLang="zh-CN" b="0" i="1" smtClean="0">
                          <a:latin typeface="Cambria Math" panose="02040503050406030204" pitchFamily="18" charset="0"/>
                        </a:rPr>
                        <m:t>4</m:t>
                      </m:r>
                    </m:oMath>
                  </m:oMathPara>
                </a14:m>
                <a:endParaRPr lang="en-US" altLang="zh-CN" dirty="0"/>
              </a:p>
            </p:txBody>
          </p:sp>
        </mc:Choice>
        <mc:Fallback xmlns="">
          <p:sp>
            <p:nvSpPr>
              <p:cNvPr id="15" name="矩形 14"/>
              <p:cNvSpPr>
                <a:spLocks noRot="1" noChangeAspect="1" noMove="1" noResize="1" noEditPoints="1" noAdjustHandles="1" noChangeArrowheads="1" noChangeShapeType="1" noTextEdit="1"/>
              </p:cNvSpPr>
              <p:nvPr/>
            </p:nvSpPr>
            <p:spPr>
              <a:xfrm>
                <a:off x="933385" y="4249893"/>
                <a:ext cx="3553537" cy="372281"/>
              </a:xfrm>
              <a:prstGeom prst="rect">
                <a:avLst/>
              </a:prstGeom>
              <a:blipFill>
                <a:blip r:embed="rId6"/>
                <a:stretch>
                  <a:fillRect b="-1311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796555444"/>
      </p:ext>
    </p:extLst>
  </p:cSld>
  <p:clrMapOvr>
    <a:masterClrMapping/>
  </p:clrMapOvr>
  <mc:AlternateContent xmlns:mc="http://schemas.openxmlformats.org/markup-compatibility/2006" xmlns:p14="http://schemas.microsoft.com/office/powerpoint/2010/main">
    <mc:Choice Requires="p14">
      <p:transition spd="slow" p14:dur="2000" advTm="4376"/>
    </mc:Choice>
    <mc:Fallback xmlns="">
      <p:transition spd="slow" advTm="43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withEffect">
                                  <p:stCondLst>
                                    <p:cond delay="250"/>
                                  </p:stCondLst>
                                  <p:childTnLst>
                                    <p:set>
                                      <p:cBhvr>
                                        <p:cTn id="6" dur="1" fill="hold">
                                          <p:stCondLst>
                                            <p:cond delay="0"/>
                                          </p:stCondLst>
                                        </p:cTn>
                                        <p:tgtEl>
                                          <p:spTgt spid="47"/>
                                        </p:tgtEl>
                                        <p:attrNameLst>
                                          <p:attrName>style.visibility</p:attrName>
                                        </p:attrNameLst>
                                      </p:cBhvr>
                                      <p:to>
                                        <p:strVal val="visible"/>
                                      </p:to>
                                    </p:set>
                                    <p:anim calcmode="lin" valueType="num">
                                      <p:cBhvr additive="base">
                                        <p:cTn id="7" dur="500"/>
                                        <p:tgtEl>
                                          <p:spTgt spid="47"/>
                                        </p:tgtEl>
                                        <p:attrNameLst>
                                          <p:attrName>ppt_y</p:attrName>
                                        </p:attrNameLst>
                                      </p:cBhvr>
                                      <p:tavLst>
                                        <p:tav tm="0">
                                          <p:val>
                                            <p:strVal val="#ppt_y+#ppt_h*1.125000"/>
                                          </p:val>
                                        </p:tav>
                                        <p:tav tm="100000">
                                          <p:val>
                                            <p:strVal val="#ppt_y"/>
                                          </p:val>
                                        </p:tav>
                                      </p:tavLst>
                                    </p:anim>
                                    <p:animEffect transition="in" filter="wipe(up)">
                                      <p:cBhvr>
                                        <p:cTn id="8" dur="500"/>
                                        <p:tgtEl>
                                          <p:spTgt spid="47"/>
                                        </p:tgtEl>
                                      </p:cBhvr>
                                    </p:animEffect>
                                  </p:childTnLst>
                                </p:cTn>
                              </p:par>
                              <p:par>
                                <p:cTn id="9" presetID="53" presetClass="entr" presetSubtype="16" fill="hold" grpId="0" nodeType="withEffect">
                                  <p:stCondLst>
                                    <p:cond delay="250"/>
                                  </p:stCondLst>
                                  <p:childTnLst>
                                    <p:set>
                                      <p:cBhvr>
                                        <p:cTn id="10" dur="1" fill="hold">
                                          <p:stCondLst>
                                            <p:cond delay="0"/>
                                          </p:stCondLst>
                                        </p:cTn>
                                        <p:tgtEl>
                                          <p:spTgt spid="44"/>
                                        </p:tgtEl>
                                        <p:attrNameLst>
                                          <p:attrName>style.visibility</p:attrName>
                                        </p:attrNameLst>
                                      </p:cBhvr>
                                      <p:to>
                                        <p:strVal val="visible"/>
                                      </p:to>
                                    </p:set>
                                    <p:anim calcmode="lin" valueType="num">
                                      <p:cBhvr>
                                        <p:cTn id="11" dur="500" fill="hold"/>
                                        <p:tgtEl>
                                          <p:spTgt spid="44"/>
                                        </p:tgtEl>
                                        <p:attrNameLst>
                                          <p:attrName>ppt_w</p:attrName>
                                        </p:attrNameLst>
                                      </p:cBhvr>
                                      <p:tavLst>
                                        <p:tav tm="0">
                                          <p:val>
                                            <p:fltVal val="0"/>
                                          </p:val>
                                        </p:tav>
                                        <p:tav tm="100000">
                                          <p:val>
                                            <p:strVal val="#ppt_w"/>
                                          </p:val>
                                        </p:tav>
                                      </p:tavLst>
                                    </p:anim>
                                    <p:anim calcmode="lin" valueType="num">
                                      <p:cBhvr>
                                        <p:cTn id="12" dur="500" fill="hold"/>
                                        <p:tgtEl>
                                          <p:spTgt spid="44"/>
                                        </p:tgtEl>
                                        <p:attrNameLst>
                                          <p:attrName>ppt_h</p:attrName>
                                        </p:attrNameLst>
                                      </p:cBhvr>
                                      <p:tavLst>
                                        <p:tav tm="0">
                                          <p:val>
                                            <p:fltVal val="0"/>
                                          </p:val>
                                        </p:tav>
                                        <p:tav tm="100000">
                                          <p:val>
                                            <p:strVal val="#ppt_h"/>
                                          </p:val>
                                        </p:tav>
                                      </p:tavLst>
                                    </p:anim>
                                    <p:animEffect transition="in" filter="fade">
                                      <p:cBhvr>
                                        <p:cTn id="13" dur="500"/>
                                        <p:tgtEl>
                                          <p:spTgt spid="44"/>
                                        </p:tgtEl>
                                      </p:cBhvr>
                                    </p:animEffect>
                                  </p:childTnLst>
                                </p:cTn>
                              </p:par>
                              <p:par>
                                <p:cTn id="14" presetID="53" presetClass="entr" presetSubtype="16" fill="hold" grpId="0" nodeType="withEffect">
                                  <p:stCondLst>
                                    <p:cond delay="250"/>
                                  </p:stCondLst>
                                  <p:childTnLst>
                                    <p:set>
                                      <p:cBhvr>
                                        <p:cTn id="15" dur="1" fill="hold">
                                          <p:stCondLst>
                                            <p:cond delay="0"/>
                                          </p:stCondLst>
                                        </p:cTn>
                                        <p:tgtEl>
                                          <p:spTgt spid="46"/>
                                        </p:tgtEl>
                                        <p:attrNameLst>
                                          <p:attrName>style.visibility</p:attrName>
                                        </p:attrNameLst>
                                      </p:cBhvr>
                                      <p:to>
                                        <p:strVal val="visible"/>
                                      </p:to>
                                    </p:set>
                                    <p:anim calcmode="lin" valueType="num">
                                      <p:cBhvr>
                                        <p:cTn id="16" dur="500" fill="hold"/>
                                        <p:tgtEl>
                                          <p:spTgt spid="46"/>
                                        </p:tgtEl>
                                        <p:attrNameLst>
                                          <p:attrName>ppt_w</p:attrName>
                                        </p:attrNameLst>
                                      </p:cBhvr>
                                      <p:tavLst>
                                        <p:tav tm="0">
                                          <p:val>
                                            <p:fltVal val="0"/>
                                          </p:val>
                                        </p:tav>
                                        <p:tav tm="100000">
                                          <p:val>
                                            <p:strVal val="#ppt_w"/>
                                          </p:val>
                                        </p:tav>
                                      </p:tavLst>
                                    </p:anim>
                                    <p:anim calcmode="lin" valueType="num">
                                      <p:cBhvr>
                                        <p:cTn id="17" dur="500" fill="hold"/>
                                        <p:tgtEl>
                                          <p:spTgt spid="46"/>
                                        </p:tgtEl>
                                        <p:attrNameLst>
                                          <p:attrName>ppt_h</p:attrName>
                                        </p:attrNameLst>
                                      </p:cBhvr>
                                      <p:tavLst>
                                        <p:tav tm="0">
                                          <p:val>
                                            <p:fltVal val="0"/>
                                          </p:val>
                                        </p:tav>
                                        <p:tav tm="100000">
                                          <p:val>
                                            <p:strVal val="#ppt_h"/>
                                          </p:val>
                                        </p:tav>
                                      </p:tavLst>
                                    </p:anim>
                                    <p:animEffect transition="in" filter="fade">
                                      <p:cBhvr>
                                        <p:cTn id="18" dur="500"/>
                                        <p:tgtEl>
                                          <p:spTgt spid="46"/>
                                        </p:tgtEl>
                                      </p:cBhvr>
                                    </p:animEffect>
                                  </p:childTnLst>
                                </p:cTn>
                              </p:par>
                              <p:par>
                                <p:cTn id="19" presetID="53" presetClass="entr" presetSubtype="16" fill="hold" grpId="0" nodeType="withEffect">
                                  <p:stCondLst>
                                    <p:cond delay="250"/>
                                  </p:stCondLst>
                                  <p:childTnLst>
                                    <p:set>
                                      <p:cBhvr>
                                        <p:cTn id="20" dur="1" fill="hold">
                                          <p:stCondLst>
                                            <p:cond delay="0"/>
                                          </p:stCondLst>
                                        </p:cTn>
                                        <p:tgtEl>
                                          <p:spTgt spid="48"/>
                                        </p:tgtEl>
                                        <p:attrNameLst>
                                          <p:attrName>style.visibility</p:attrName>
                                        </p:attrNameLst>
                                      </p:cBhvr>
                                      <p:to>
                                        <p:strVal val="visible"/>
                                      </p:to>
                                    </p:set>
                                    <p:anim calcmode="lin" valueType="num">
                                      <p:cBhvr>
                                        <p:cTn id="21" dur="500" fill="hold"/>
                                        <p:tgtEl>
                                          <p:spTgt spid="48"/>
                                        </p:tgtEl>
                                        <p:attrNameLst>
                                          <p:attrName>ppt_w</p:attrName>
                                        </p:attrNameLst>
                                      </p:cBhvr>
                                      <p:tavLst>
                                        <p:tav tm="0">
                                          <p:val>
                                            <p:fltVal val="0"/>
                                          </p:val>
                                        </p:tav>
                                        <p:tav tm="100000">
                                          <p:val>
                                            <p:strVal val="#ppt_w"/>
                                          </p:val>
                                        </p:tav>
                                      </p:tavLst>
                                    </p:anim>
                                    <p:anim calcmode="lin" valueType="num">
                                      <p:cBhvr>
                                        <p:cTn id="22" dur="500" fill="hold"/>
                                        <p:tgtEl>
                                          <p:spTgt spid="48"/>
                                        </p:tgtEl>
                                        <p:attrNameLst>
                                          <p:attrName>ppt_h</p:attrName>
                                        </p:attrNameLst>
                                      </p:cBhvr>
                                      <p:tavLst>
                                        <p:tav tm="0">
                                          <p:val>
                                            <p:fltVal val="0"/>
                                          </p:val>
                                        </p:tav>
                                        <p:tav tm="100000">
                                          <p:val>
                                            <p:strVal val="#ppt_h"/>
                                          </p:val>
                                        </p:tav>
                                      </p:tavLst>
                                    </p:anim>
                                    <p:animEffect transition="in" filter="fade">
                                      <p:cBhvr>
                                        <p:cTn id="23"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44" grpId="0" animBg="1"/>
      <p:bldP spid="46" grpId="0" animBg="1"/>
      <p:bldP spid="48" grpId="0" animBg="1"/>
    </p:bld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0C913308-F349-4B6D-A68A-DD1791B4A57B}" type="slidenum">
              <a:rPr lang="zh-CN" altLang="en-US" smtClean="0">
                <a:cs typeface="+mn-ea"/>
                <a:sym typeface="+mn-lt"/>
              </a:rPr>
              <a:t>18</a:t>
            </a:fld>
            <a:endParaRPr lang="zh-CN" altLang="en-US">
              <a:cs typeface="+mn-ea"/>
              <a:sym typeface="+mn-lt"/>
            </a:endParaRPr>
          </a:p>
        </p:txBody>
      </p:sp>
      <p:sp>
        <p:nvSpPr>
          <p:cNvPr id="27" name="矩形 26"/>
          <p:cNvSpPr/>
          <p:nvPr/>
        </p:nvSpPr>
        <p:spPr>
          <a:xfrm flipV="1">
            <a:off x="-1" y="5949280"/>
            <a:ext cx="12192000" cy="90872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47" name="等腰三角形 46"/>
          <p:cNvSpPr>
            <a:spLocks noChangeAspect="1"/>
          </p:cNvSpPr>
          <p:nvPr/>
        </p:nvSpPr>
        <p:spPr>
          <a:xfrm rot="10800000" flipV="1">
            <a:off x="2710154" y="813207"/>
            <a:ext cx="555013" cy="478461"/>
          </a:xfrm>
          <a:prstGeom prst="triangle">
            <a:avLst/>
          </a:prstGeom>
          <a:solidFill>
            <a:schemeClr val="bg2"/>
          </a:solidFill>
          <a:ln w="12700" cap="flat" cmpd="sng" algn="ctr">
            <a:noFill/>
            <a:prstDash val="solid"/>
            <a:miter lim="800000"/>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43" name="矩形 42">
            <a:extLst>
              <a:ext uri="{FF2B5EF4-FFF2-40B4-BE49-F238E27FC236}">
                <a16:creationId xmlns:a16="http://schemas.microsoft.com/office/drawing/2014/main" id="{8995A4DF-2077-413E-B654-E74D3D990E46}"/>
              </a:ext>
            </a:extLst>
          </p:cNvPr>
          <p:cNvSpPr/>
          <p:nvPr/>
        </p:nvSpPr>
        <p:spPr>
          <a:xfrm>
            <a:off x="0" y="0"/>
            <a:ext cx="2207568" cy="9694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4" name="矩形 53">
            <a:extLst>
              <a:ext uri="{FF2B5EF4-FFF2-40B4-BE49-F238E27FC236}">
                <a16:creationId xmlns:a16="http://schemas.microsoft.com/office/drawing/2014/main" id="{5D41B696-CB2E-4E32-A72D-76D03BA7F728}"/>
              </a:ext>
            </a:extLst>
          </p:cNvPr>
          <p:cNvSpPr>
            <a:spLocks noChangeArrowheads="1"/>
          </p:cNvSpPr>
          <p:nvPr/>
        </p:nvSpPr>
        <p:spPr bwMode="auto">
          <a:xfrm>
            <a:off x="2204800" y="2345"/>
            <a:ext cx="3105183" cy="967071"/>
          </a:xfrm>
          <a:prstGeom prst="rect">
            <a:avLst/>
          </a:prstGeom>
          <a:solidFill>
            <a:schemeClr val="tx1"/>
          </a:solidFill>
          <a:ln w="9525">
            <a:solidFill>
              <a:schemeClr val="bg2"/>
            </a:solidFill>
            <a:miter lim="800000"/>
            <a:headEnd/>
            <a:tailEnd/>
          </a:ln>
          <a:effectLst>
            <a:outerShdw blurRad="50800" dist="38100" dir="5400000" algn="t" rotWithShape="0">
              <a:prstClr val="black">
                <a:alpha val="40000"/>
              </a:prstClr>
            </a:outerShdw>
          </a:effec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b="1" dirty="0">
                <a:solidFill>
                  <a:schemeClr val="bg2"/>
                </a:solidFill>
                <a:cs typeface="+mn-ea"/>
                <a:sym typeface="+mn-lt"/>
              </a:rPr>
              <a:t>图元扫描转换</a:t>
            </a:r>
          </a:p>
          <a:p>
            <a:pPr algn="ctr">
              <a:lnSpc>
                <a:spcPct val="100000"/>
              </a:lnSpc>
              <a:spcBef>
                <a:spcPct val="0"/>
              </a:spcBef>
              <a:buNone/>
            </a:pPr>
            <a:r>
              <a:rPr lang="zh-CN" altLang="en-US" sz="1800">
                <a:solidFill>
                  <a:schemeClr val="bg2"/>
                </a:solidFill>
                <a:cs typeface="+mn-ea"/>
                <a:sym typeface="+mn-lt"/>
              </a:rPr>
              <a:t>二阶差分</a:t>
            </a:r>
            <a:endParaRPr lang="en-US" altLang="zh-CN" sz="1800" dirty="0">
              <a:solidFill>
                <a:schemeClr val="bg2"/>
              </a:solidFill>
              <a:cs typeface="+mn-ea"/>
              <a:sym typeface="+mn-lt"/>
            </a:endParaRPr>
          </a:p>
        </p:txBody>
      </p:sp>
      <p:sp>
        <p:nvSpPr>
          <p:cNvPr id="45" name="矩形 44">
            <a:extLst>
              <a:ext uri="{FF2B5EF4-FFF2-40B4-BE49-F238E27FC236}">
                <a16:creationId xmlns:a16="http://schemas.microsoft.com/office/drawing/2014/main" id="{889F1A32-5662-4EE8-BA10-77EE267B549F}"/>
              </a:ext>
            </a:extLst>
          </p:cNvPr>
          <p:cNvSpPr/>
          <p:nvPr/>
        </p:nvSpPr>
        <p:spPr>
          <a:xfrm>
            <a:off x="11629538" y="0"/>
            <a:ext cx="562461" cy="9694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6" name="矩形 53">
            <a:extLst>
              <a:ext uri="{FF2B5EF4-FFF2-40B4-BE49-F238E27FC236}">
                <a16:creationId xmlns:a16="http://schemas.microsoft.com/office/drawing/2014/main" id="{40178584-5061-4272-80CE-881845E211CD}"/>
              </a:ext>
            </a:extLst>
          </p:cNvPr>
          <p:cNvSpPr>
            <a:spLocks noChangeArrowheads="1"/>
          </p:cNvSpPr>
          <p:nvPr/>
        </p:nvSpPr>
        <p:spPr bwMode="auto">
          <a:xfrm>
            <a:off x="5326680" y="11426"/>
            <a:ext cx="3169762" cy="969418"/>
          </a:xfrm>
          <a:prstGeom prst="rect">
            <a:avLst/>
          </a:prstGeom>
          <a:solidFill>
            <a:schemeClr val="bg1">
              <a:lumMod val="25000"/>
              <a:lumOff val="75000"/>
            </a:schemeClr>
          </a:solidFill>
          <a:ln w="9525">
            <a:solidFill>
              <a:srgbClr val="EAEAEA"/>
            </a:solid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b="1" dirty="0">
                <a:solidFill>
                  <a:schemeClr val="bg2"/>
                </a:solidFill>
                <a:latin typeface="+mn-lt"/>
                <a:ea typeface="+mn-ea"/>
                <a:cs typeface="+mn-ea"/>
                <a:sym typeface="+mn-lt"/>
              </a:rPr>
              <a:t>填充</a:t>
            </a:r>
            <a:endParaRPr lang="en-US" altLang="zh-CN" sz="2400" b="1" dirty="0">
              <a:solidFill>
                <a:schemeClr val="bg2"/>
              </a:solidFill>
              <a:latin typeface="+mn-lt"/>
              <a:ea typeface="+mn-ea"/>
              <a:cs typeface="+mn-ea"/>
              <a:sym typeface="+mn-lt"/>
            </a:endParaRPr>
          </a:p>
        </p:txBody>
      </p:sp>
      <p:sp>
        <p:nvSpPr>
          <p:cNvPr id="48" name="矩形 53">
            <a:extLst>
              <a:ext uri="{FF2B5EF4-FFF2-40B4-BE49-F238E27FC236}">
                <a16:creationId xmlns:a16="http://schemas.microsoft.com/office/drawing/2014/main" id="{81444F2E-3BD5-480B-AB6B-FF559E5454C4}"/>
              </a:ext>
            </a:extLst>
          </p:cNvPr>
          <p:cNvSpPr>
            <a:spLocks noChangeArrowheads="1"/>
          </p:cNvSpPr>
          <p:nvPr/>
        </p:nvSpPr>
        <p:spPr bwMode="auto">
          <a:xfrm>
            <a:off x="8496442" y="-2"/>
            <a:ext cx="3133096" cy="969418"/>
          </a:xfrm>
          <a:prstGeom prst="rect">
            <a:avLst/>
          </a:prstGeom>
          <a:solidFill>
            <a:schemeClr val="bg1">
              <a:lumMod val="25000"/>
              <a:lumOff val="75000"/>
            </a:schemeClr>
          </a:solidFill>
          <a:ln w="9525">
            <a:solidFill>
              <a:srgbClr val="EAEAEA"/>
            </a:solid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400" b="1" dirty="0">
                <a:solidFill>
                  <a:schemeClr val="bg2"/>
                </a:solidFill>
                <a:latin typeface="+mn-lt"/>
                <a:ea typeface="+mn-ea"/>
                <a:cs typeface="+mn-ea"/>
                <a:sym typeface="+mn-lt"/>
              </a:rPr>
              <a:t>剪裁</a:t>
            </a:r>
            <a:endParaRPr lang="en-US" altLang="zh-CN" sz="2400" b="1" dirty="0">
              <a:solidFill>
                <a:schemeClr val="bg2"/>
              </a:solidFill>
              <a:latin typeface="+mn-lt"/>
              <a:ea typeface="+mn-ea"/>
              <a:cs typeface="+mn-ea"/>
              <a:sym typeface="+mn-lt"/>
            </a:endParaRPr>
          </a:p>
        </p:txBody>
      </p:sp>
      <p:sp>
        <p:nvSpPr>
          <p:cNvPr id="8" name="文本框 7"/>
          <p:cNvSpPr txBox="1">
            <a:spLocks noChangeArrowheads="1"/>
          </p:cNvSpPr>
          <p:nvPr/>
        </p:nvSpPr>
        <p:spPr bwMode="auto">
          <a:xfrm>
            <a:off x="132234" y="110680"/>
            <a:ext cx="1943100" cy="6463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fontAlgn="base">
              <a:lnSpc>
                <a:spcPct val="100000"/>
              </a:lnSpc>
              <a:spcBef>
                <a:spcPct val="0"/>
              </a:spcBef>
              <a:spcAft>
                <a:spcPct val="0"/>
              </a:spcAft>
              <a:buFontTx/>
              <a:buNone/>
            </a:pPr>
            <a:r>
              <a:rPr lang="zh-CN" altLang="en-US" sz="3600" b="1" dirty="0">
                <a:solidFill>
                  <a:prstClr val="white"/>
                </a:solidFill>
                <a:latin typeface="+mn-lt"/>
                <a:ea typeface="+mn-ea"/>
                <a:cs typeface="+mn-ea"/>
                <a:sym typeface="+mn-lt"/>
              </a:rPr>
              <a:t>目 录</a:t>
            </a:r>
          </a:p>
        </p:txBody>
      </p:sp>
      <p:sp>
        <p:nvSpPr>
          <p:cNvPr id="7" name="文本框 6"/>
          <p:cNvSpPr txBox="1"/>
          <p:nvPr/>
        </p:nvSpPr>
        <p:spPr>
          <a:xfrm>
            <a:off x="549786" y="1293975"/>
            <a:ext cx="1107996" cy="369332"/>
          </a:xfrm>
          <a:prstGeom prst="rect">
            <a:avLst/>
          </a:prstGeom>
          <a:noFill/>
        </p:spPr>
        <p:txBody>
          <a:bodyPr wrap="none" rtlCol="0">
            <a:spAutoFit/>
          </a:bodyPr>
          <a:lstStyle/>
          <a:p>
            <a:r>
              <a:rPr lang="zh-CN" altLang="en-US" dirty="0"/>
              <a:t>算法步骤</a:t>
            </a:r>
          </a:p>
        </p:txBody>
      </p:sp>
      <mc:AlternateContent xmlns:mc="http://schemas.openxmlformats.org/markup-compatibility/2006" xmlns:a14="http://schemas.microsoft.com/office/drawing/2010/main">
        <mc:Choice Requires="a14">
          <p:sp>
            <p:nvSpPr>
              <p:cNvPr id="9" name="文本框 8"/>
              <p:cNvSpPr txBox="1"/>
              <p:nvPr/>
            </p:nvSpPr>
            <p:spPr>
              <a:xfrm>
                <a:off x="1342326" y="1865056"/>
                <a:ext cx="7935314" cy="1755417"/>
              </a:xfrm>
              <a:prstGeom prst="rect">
                <a:avLst/>
              </a:prstGeom>
              <a:noFill/>
            </p:spPr>
            <p:txBody>
              <a:bodyPr wrap="none" rtlCol="0">
                <a:spAutoFit/>
              </a:bodyPr>
              <a:lstStyle/>
              <a:p>
                <a:pPr marL="400050" indent="-400050">
                  <a:lnSpc>
                    <a:spcPct val="150000"/>
                  </a:lnSpc>
                  <a:buFont typeface="+mj-lt"/>
                  <a:buAutoNum type="romanUcPeriod"/>
                </a:pPr>
                <a:r>
                  <a:rPr lang="zh-CN" altLang="en-US" dirty="0"/>
                  <a:t>根据上一次循环所计算的判定变量</a:t>
                </a:r>
                <a:r>
                  <a:rPr lang="en-US" altLang="zh-CN" dirty="0"/>
                  <a:t>d</a:t>
                </a:r>
                <a:r>
                  <a:rPr lang="zh-CN" altLang="en-US" dirty="0"/>
                  <a:t>的值的符号选择一个像素</a:t>
                </a:r>
                <a:endParaRPr lang="en-US" altLang="zh-CN" dirty="0"/>
              </a:p>
              <a:p>
                <a:pPr marL="400050" indent="-400050">
                  <a:lnSpc>
                    <a:spcPct val="150000"/>
                  </a:lnSpc>
                  <a:buFont typeface="+mj-lt"/>
                  <a:buAutoNum type="romanUcPeriod"/>
                </a:pPr>
                <a:r>
                  <a:rPr lang="zh-CN" altLang="en-US" dirty="0"/>
                  <a:t>运用上一次循环所计算的相关的</a:t>
                </a:r>
                <a14:m>
                  <m:oMath xmlns:m="http://schemas.openxmlformats.org/officeDocument/2006/math">
                    <m:r>
                      <m:rPr>
                        <m:sty m:val="p"/>
                      </m:rPr>
                      <a:rPr lang="zh-CN" altLang="en-US" i="1">
                        <a:latin typeface="Cambria Math" panose="02040503050406030204" pitchFamily="18" charset="0"/>
                      </a:rPr>
                      <m:t>Δ</m:t>
                    </m:r>
                  </m:oMath>
                </a14:m>
                <a:r>
                  <a:rPr lang="zh-CN" altLang="en-US" dirty="0"/>
                  <a:t>，用</a:t>
                </a:r>
                <a14:m>
                  <m:oMath xmlns:m="http://schemas.openxmlformats.org/officeDocument/2006/math">
                    <m:sSub>
                      <m:sSubPr>
                        <m:ctrlPr>
                          <a:rPr lang="zh-CN" altLang="en-US" i="1">
                            <a:latin typeface="Cambria Math" panose="02040503050406030204" pitchFamily="18" charset="0"/>
                          </a:rPr>
                        </m:ctrlPr>
                      </m:sSubPr>
                      <m:e>
                        <m:r>
                          <m:rPr>
                            <m:sty m:val="p"/>
                          </m:rPr>
                          <a:rPr lang="zh-CN" altLang="en-US" i="1">
                            <a:latin typeface="Cambria Math" panose="02040503050406030204" pitchFamily="18" charset="0"/>
                          </a:rPr>
                          <m:t>Δ</m:t>
                        </m:r>
                      </m:e>
                      <m:sub>
                        <m:r>
                          <a:rPr lang="zh-CN" altLang="en-US" i="1">
                            <a:latin typeface="Cambria Math" panose="02040503050406030204" pitchFamily="18" charset="0"/>
                          </a:rPr>
                          <m:t>𝐸</m:t>
                        </m:r>
                      </m:sub>
                    </m:sSub>
                  </m:oMath>
                </a14:m>
                <a:r>
                  <a:rPr lang="zh-CN" altLang="en-US" dirty="0"/>
                  <a:t>或者</a:t>
                </a:r>
                <a14:m>
                  <m:oMath xmlns:m="http://schemas.openxmlformats.org/officeDocument/2006/math">
                    <m:sSub>
                      <m:sSubPr>
                        <m:ctrlPr>
                          <a:rPr lang="zh-CN" altLang="en-US" i="1" smtClean="0">
                            <a:latin typeface="Cambria Math" panose="02040503050406030204" pitchFamily="18" charset="0"/>
                          </a:rPr>
                        </m:ctrlPr>
                      </m:sSubPr>
                      <m:e>
                        <m:r>
                          <m:rPr>
                            <m:sty m:val="p"/>
                          </m:rPr>
                          <a:rPr lang="zh-CN" altLang="en-US" i="1">
                            <a:latin typeface="Cambria Math" panose="02040503050406030204" pitchFamily="18" charset="0"/>
                          </a:rPr>
                          <m:t>Δ</m:t>
                        </m:r>
                      </m:e>
                      <m:sub>
                        <m:r>
                          <m:rPr>
                            <m:sty m:val="p"/>
                          </m:rPr>
                          <a:rPr lang="en-US" altLang="zh-CN" i="1">
                            <a:latin typeface="Cambria Math" panose="02040503050406030204" pitchFamily="18" charset="0"/>
                          </a:rPr>
                          <m:t>S</m:t>
                        </m:r>
                        <m:r>
                          <a:rPr lang="zh-CN" altLang="en-US" i="1">
                            <a:latin typeface="Cambria Math" panose="02040503050406030204" pitchFamily="18" charset="0"/>
                          </a:rPr>
                          <m:t>𝐸</m:t>
                        </m:r>
                      </m:sub>
                    </m:sSub>
                  </m:oMath>
                </a14:m>
                <a:r>
                  <a:rPr lang="zh-CN" altLang="en-US" dirty="0"/>
                  <a:t>值对判定变量</a:t>
                </a:r>
                <a:r>
                  <a:rPr lang="en-US" altLang="zh-CN" dirty="0"/>
                  <a:t>d</a:t>
                </a:r>
                <a:r>
                  <a:rPr lang="zh-CN" altLang="en-US" dirty="0"/>
                  <a:t>进行修改</a:t>
                </a:r>
                <a:endParaRPr lang="en-US" altLang="zh-CN" dirty="0"/>
              </a:p>
              <a:p>
                <a:pPr marL="400050" indent="-400050">
                  <a:lnSpc>
                    <a:spcPct val="150000"/>
                  </a:lnSpc>
                  <a:buFont typeface="+mj-lt"/>
                  <a:buAutoNum type="romanUcPeriod"/>
                </a:pPr>
                <a:r>
                  <a:rPr lang="zh-CN" altLang="en-US" dirty="0"/>
                  <a:t>根据像素的移动情况，用前面计算的差分常量</a:t>
                </a:r>
                <a14:m>
                  <m:oMath xmlns:m="http://schemas.openxmlformats.org/officeDocument/2006/math">
                    <m:r>
                      <a:rPr lang="zh-CN" altLang="en-US" i="1" dirty="0">
                        <a:latin typeface="Cambria Math" panose="02040503050406030204" pitchFamily="18" charset="0"/>
                      </a:rPr>
                      <m:t>修改</m:t>
                    </m:r>
                    <m:r>
                      <m:rPr>
                        <m:sty m:val="p"/>
                      </m:rPr>
                      <a:rPr lang="zh-CN" altLang="en-US" i="1">
                        <a:latin typeface="Cambria Math" panose="02040503050406030204" pitchFamily="18" charset="0"/>
                      </a:rPr>
                      <m:t>Δ</m:t>
                    </m:r>
                  </m:oMath>
                </a14:m>
                <a:endParaRPr lang="en-US" altLang="zh-CN" dirty="0"/>
              </a:p>
              <a:p>
                <a:pPr marL="400050" indent="-400050">
                  <a:lnSpc>
                    <a:spcPct val="150000"/>
                  </a:lnSpc>
                  <a:buFont typeface="+mj-lt"/>
                  <a:buAutoNum type="romanUcPeriod"/>
                </a:pPr>
                <a:r>
                  <a:rPr lang="zh-CN" altLang="en-US" dirty="0"/>
                  <a:t>移动像素。 </a:t>
                </a:r>
                <a14:m>
                  <m:oMath xmlns:m="http://schemas.openxmlformats.org/officeDocument/2006/math">
                    <m:sSub>
                      <m:sSubPr>
                        <m:ctrlPr>
                          <a:rPr lang="zh-CN" altLang="en-US" i="1">
                            <a:latin typeface="Cambria Math" panose="02040503050406030204" pitchFamily="18" charset="0"/>
                          </a:rPr>
                        </m:ctrlPr>
                      </m:sSubPr>
                      <m:e>
                        <m:r>
                          <m:rPr>
                            <m:sty m:val="p"/>
                          </m:rPr>
                          <a:rPr lang="zh-CN" altLang="en-US" i="1">
                            <a:latin typeface="Cambria Math" panose="02040503050406030204" pitchFamily="18" charset="0"/>
                          </a:rPr>
                          <m:t>Δ</m:t>
                        </m:r>
                      </m:e>
                      <m:sub>
                        <m:r>
                          <a:rPr lang="zh-CN" altLang="en-US" i="1">
                            <a:latin typeface="Cambria Math" panose="02040503050406030204" pitchFamily="18" charset="0"/>
                          </a:rPr>
                          <m:t>𝐸</m:t>
                        </m:r>
                      </m:sub>
                    </m:sSub>
                    <m:r>
                      <a:rPr lang="en-US" altLang="zh-CN" b="0" i="1" smtClean="0">
                        <a:latin typeface="Cambria Math" panose="02040503050406030204" pitchFamily="18" charset="0"/>
                      </a:rPr>
                      <m:t> </m:t>
                    </m:r>
                    <m:r>
                      <a:rPr lang="zh-CN" altLang="en-US" i="1">
                        <a:latin typeface="Cambria Math" panose="02040503050406030204" pitchFamily="18" charset="0"/>
                      </a:rPr>
                      <m:t>和</m:t>
                    </m:r>
                    <m:r>
                      <a:rPr lang="en-US" altLang="zh-CN" b="0" i="1" smtClean="0">
                        <a:latin typeface="Cambria Math" panose="02040503050406030204" pitchFamily="18" charset="0"/>
                      </a:rPr>
                      <m:t> </m:t>
                    </m:r>
                    <m:sSub>
                      <m:sSubPr>
                        <m:ctrlPr>
                          <a:rPr lang="zh-CN" altLang="en-US" i="1">
                            <a:latin typeface="Cambria Math" panose="02040503050406030204" pitchFamily="18" charset="0"/>
                          </a:rPr>
                        </m:ctrlPr>
                      </m:sSubPr>
                      <m:e>
                        <m:r>
                          <m:rPr>
                            <m:sty m:val="p"/>
                          </m:rPr>
                          <a:rPr lang="zh-CN" altLang="en-US" i="1">
                            <a:latin typeface="Cambria Math" panose="02040503050406030204" pitchFamily="18" charset="0"/>
                          </a:rPr>
                          <m:t>Δ</m:t>
                        </m:r>
                      </m:e>
                      <m:sub>
                        <m:r>
                          <m:rPr>
                            <m:sty m:val="p"/>
                          </m:rPr>
                          <a:rPr lang="en-US" altLang="zh-CN" i="1">
                            <a:latin typeface="Cambria Math" panose="02040503050406030204" pitchFamily="18" charset="0"/>
                          </a:rPr>
                          <m:t>S</m:t>
                        </m:r>
                        <m:r>
                          <a:rPr lang="zh-CN" altLang="en-US" i="1">
                            <a:latin typeface="Cambria Math" panose="02040503050406030204" pitchFamily="18" charset="0"/>
                          </a:rPr>
                          <m:t>𝐸</m:t>
                        </m:r>
                      </m:sub>
                    </m:sSub>
                  </m:oMath>
                </a14:m>
                <a:r>
                  <a:rPr lang="zh-CN" altLang="en-US" dirty="0"/>
                  <a:t>使用起始像素（</a:t>
                </a:r>
                <a:r>
                  <a:rPr lang="en-US" altLang="zh-CN" i="1" dirty="0"/>
                  <a:t>0</a:t>
                </a:r>
                <a:r>
                  <a:rPr lang="zh-CN" altLang="en-US" i="1" dirty="0"/>
                  <a:t>，</a:t>
                </a:r>
                <a:r>
                  <a:rPr lang="en-US" altLang="zh-CN" i="1" dirty="0"/>
                  <a:t>R</a:t>
                </a:r>
                <a:r>
                  <a:rPr lang="zh-CN" altLang="en-US" dirty="0"/>
                  <a:t>）进行初始化</a:t>
                </a:r>
              </a:p>
            </p:txBody>
          </p:sp>
        </mc:Choice>
        <mc:Fallback xmlns="">
          <p:sp>
            <p:nvSpPr>
              <p:cNvPr id="9" name="文本框 8"/>
              <p:cNvSpPr txBox="1">
                <a:spLocks noRot="1" noChangeAspect="1" noMove="1" noResize="1" noEditPoints="1" noAdjustHandles="1" noChangeArrowheads="1" noChangeShapeType="1" noTextEdit="1"/>
              </p:cNvSpPr>
              <p:nvPr/>
            </p:nvSpPr>
            <p:spPr>
              <a:xfrm>
                <a:off x="1342326" y="1865056"/>
                <a:ext cx="7935314" cy="1755417"/>
              </a:xfrm>
              <a:prstGeom prst="rect">
                <a:avLst/>
              </a:prstGeom>
              <a:blipFill>
                <a:blip r:embed="rId3"/>
                <a:stretch>
                  <a:fillRect l="-461" b="-173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272665743"/>
      </p:ext>
    </p:extLst>
  </p:cSld>
  <p:clrMapOvr>
    <a:masterClrMapping/>
  </p:clrMapOvr>
  <mc:AlternateContent xmlns:mc="http://schemas.openxmlformats.org/markup-compatibility/2006" xmlns:p14="http://schemas.microsoft.com/office/powerpoint/2010/main">
    <mc:Choice Requires="p14">
      <p:transition spd="slow" p14:dur="2000" advTm="4376"/>
    </mc:Choice>
    <mc:Fallback xmlns="">
      <p:transition spd="slow" advTm="43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withEffect">
                                  <p:stCondLst>
                                    <p:cond delay="250"/>
                                  </p:stCondLst>
                                  <p:childTnLst>
                                    <p:set>
                                      <p:cBhvr>
                                        <p:cTn id="6" dur="1" fill="hold">
                                          <p:stCondLst>
                                            <p:cond delay="0"/>
                                          </p:stCondLst>
                                        </p:cTn>
                                        <p:tgtEl>
                                          <p:spTgt spid="47"/>
                                        </p:tgtEl>
                                        <p:attrNameLst>
                                          <p:attrName>style.visibility</p:attrName>
                                        </p:attrNameLst>
                                      </p:cBhvr>
                                      <p:to>
                                        <p:strVal val="visible"/>
                                      </p:to>
                                    </p:set>
                                    <p:anim calcmode="lin" valueType="num">
                                      <p:cBhvr additive="base">
                                        <p:cTn id="7" dur="500"/>
                                        <p:tgtEl>
                                          <p:spTgt spid="47"/>
                                        </p:tgtEl>
                                        <p:attrNameLst>
                                          <p:attrName>ppt_y</p:attrName>
                                        </p:attrNameLst>
                                      </p:cBhvr>
                                      <p:tavLst>
                                        <p:tav tm="0">
                                          <p:val>
                                            <p:strVal val="#ppt_y+#ppt_h*1.125000"/>
                                          </p:val>
                                        </p:tav>
                                        <p:tav tm="100000">
                                          <p:val>
                                            <p:strVal val="#ppt_y"/>
                                          </p:val>
                                        </p:tav>
                                      </p:tavLst>
                                    </p:anim>
                                    <p:animEffect transition="in" filter="wipe(up)">
                                      <p:cBhvr>
                                        <p:cTn id="8" dur="500"/>
                                        <p:tgtEl>
                                          <p:spTgt spid="47"/>
                                        </p:tgtEl>
                                      </p:cBhvr>
                                    </p:animEffect>
                                  </p:childTnLst>
                                </p:cTn>
                              </p:par>
                              <p:par>
                                <p:cTn id="9" presetID="53" presetClass="entr" presetSubtype="16" fill="hold" grpId="0" nodeType="withEffect">
                                  <p:stCondLst>
                                    <p:cond delay="250"/>
                                  </p:stCondLst>
                                  <p:childTnLst>
                                    <p:set>
                                      <p:cBhvr>
                                        <p:cTn id="10" dur="1" fill="hold">
                                          <p:stCondLst>
                                            <p:cond delay="0"/>
                                          </p:stCondLst>
                                        </p:cTn>
                                        <p:tgtEl>
                                          <p:spTgt spid="44"/>
                                        </p:tgtEl>
                                        <p:attrNameLst>
                                          <p:attrName>style.visibility</p:attrName>
                                        </p:attrNameLst>
                                      </p:cBhvr>
                                      <p:to>
                                        <p:strVal val="visible"/>
                                      </p:to>
                                    </p:set>
                                    <p:anim calcmode="lin" valueType="num">
                                      <p:cBhvr>
                                        <p:cTn id="11" dur="500" fill="hold"/>
                                        <p:tgtEl>
                                          <p:spTgt spid="44"/>
                                        </p:tgtEl>
                                        <p:attrNameLst>
                                          <p:attrName>ppt_w</p:attrName>
                                        </p:attrNameLst>
                                      </p:cBhvr>
                                      <p:tavLst>
                                        <p:tav tm="0">
                                          <p:val>
                                            <p:fltVal val="0"/>
                                          </p:val>
                                        </p:tav>
                                        <p:tav tm="100000">
                                          <p:val>
                                            <p:strVal val="#ppt_w"/>
                                          </p:val>
                                        </p:tav>
                                      </p:tavLst>
                                    </p:anim>
                                    <p:anim calcmode="lin" valueType="num">
                                      <p:cBhvr>
                                        <p:cTn id="12" dur="500" fill="hold"/>
                                        <p:tgtEl>
                                          <p:spTgt spid="44"/>
                                        </p:tgtEl>
                                        <p:attrNameLst>
                                          <p:attrName>ppt_h</p:attrName>
                                        </p:attrNameLst>
                                      </p:cBhvr>
                                      <p:tavLst>
                                        <p:tav tm="0">
                                          <p:val>
                                            <p:fltVal val="0"/>
                                          </p:val>
                                        </p:tav>
                                        <p:tav tm="100000">
                                          <p:val>
                                            <p:strVal val="#ppt_h"/>
                                          </p:val>
                                        </p:tav>
                                      </p:tavLst>
                                    </p:anim>
                                    <p:animEffect transition="in" filter="fade">
                                      <p:cBhvr>
                                        <p:cTn id="13" dur="500"/>
                                        <p:tgtEl>
                                          <p:spTgt spid="44"/>
                                        </p:tgtEl>
                                      </p:cBhvr>
                                    </p:animEffect>
                                  </p:childTnLst>
                                </p:cTn>
                              </p:par>
                              <p:par>
                                <p:cTn id="14" presetID="53" presetClass="entr" presetSubtype="16" fill="hold" grpId="0" nodeType="withEffect">
                                  <p:stCondLst>
                                    <p:cond delay="250"/>
                                  </p:stCondLst>
                                  <p:childTnLst>
                                    <p:set>
                                      <p:cBhvr>
                                        <p:cTn id="15" dur="1" fill="hold">
                                          <p:stCondLst>
                                            <p:cond delay="0"/>
                                          </p:stCondLst>
                                        </p:cTn>
                                        <p:tgtEl>
                                          <p:spTgt spid="46"/>
                                        </p:tgtEl>
                                        <p:attrNameLst>
                                          <p:attrName>style.visibility</p:attrName>
                                        </p:attrNameLst>
                                      </p:cBhvr>
                                      <p:to>
                                        <p:strVal val="visible"/>
                                      </p:to>
                                    </p:set>
                                    <p:anim calcmode="lin" valueType="num">
                                      <p:cBhvr>
                                        <p:cTn id="16" dur="500" fill="hold"/>
                                        <p:tgtEl>
                                          <p:spTgt spid="46"/>
                                        </p:tgtEl>
                                        <p:attrNameLst>
                                          <p:attrName>ppt_w</p:attrName>
                                        </p:attrNameLst>
                                      </p:cBhvr>
                                      <p:tavLst>
                                        <p:tav tm="0">
                                          <p:val>
                                            <p:fltVal val="0"/>
                                          </p:val>
                                        </p:tav>
                                        <p:tav tm="100000">
                                          <p:val>
                                            <p:strVal val="#ppt_w"/>
                                          </p:val>
                                        </p:tav>
                                      </p:tavLst>
                                    </p:anim>
                                    <p:anim calcmode="lin" valueType="num">
                                      <p:cBhvr>
                                        <p:cTn id="17" dur="500" fill="hold"/>
                                        <p:tgtEl>
                                          <p:spTgt spid="46"/>
                                        </p:tgtEl>
                                        <p:attrNameLst>
                                          <p:attrName>ppt_h</p:attrName>
                                        </p:attrNameLst>
                                      </p:cBhvr>
                                      <p:tavLst>
                                        <p:tav tm="0">
                                          <p:val>
                                            <p:fltVal val="0"/>
                                          </p:val>
                                        </p:tav>
                                        <p:tav tm="100000">
                                          <p:val>
                                            <p:strVal val="#ppt_h"/>
                                          </p:val>
                                        </p:tav>
                                      </p:tavLst>
                                    </p:anim>
                                    <p:animEffect transition="in" filter="fade">
                                      <p:cBhvr>
                                        <p:cTn id="18" dur="500"/>
                                        <p:tgtEl>
                                          <p:spTgt spid="46"/>
                                        </p:tgtEl>
                                      </p:cBhvr>
                                    </p:animEffect>
                                  </p:childTnLst>
                                </p:cTn>
                              </p:par>
                              <p:par>
                                <p:cTn id="19" presetID="53" presetClass="entr" presetSubtype="16" fill="hold" grpId="0" nodeType="withEffect">
                                  <p:stCondLst>
                                    <p:cond delay="250"/>
                                  </p:stCondLst>
                                  <p:childTnLst>
                                    <p:set>
                                      <p:cBhvr>
                                        <p:cTn id="20" dur="1" fill="hold">
                                          <p:stCondLst>
                                            <p:cond delay="0"/>
                                          </p:stCondLst>
                                        </p:cTn>
                                        <p:tgtEl>
                                          <p:spTgt spid="48"/>
                                        </p:tgtEl>
                                        <p:attrNameLst>
                                          <p:attrName>style.visibility</p:attrName>
                                        </p:attrNameLst>
                                      </p:cBhvr>
                                      <p:to>
                                        <p:strVal val="visible"/>
                                      </p:to>
                                    </p:set>
                                    <p:anim calcmode="lin" valueType="num">
                                      <p:cBhvr>
                                        <p:cTn id="21" dur="500" fill="hold"/>
                                        <p:tgtEl>
                                          <p:spTgt spid="48"/>
                                        </p:tgtEl>
                                        <p:attrNameLst>
                                          <p:attrName>ppt_w</p:attrName>
                                        </p:attrNameLst>
                                      </p:cBhvr>
                                      <p:tavLst>
                                        <p:tav tm="0">
                                          <p:val>
                                            <p:fltVal val="0"/>
                                          </p:val>
                                        </p:tav>
                                        <p:tav tm="100000">
                                          <p:val>
                                            <p:strVal val="#ppt_w"/>
                                          </p:val>
                                        </p:tav>
                                      </p:tavLst>
                                    </p:anim>
                                    <p:anim calcmode="lin" valueType="num">
                                      <p:cBhvr>
                                        <p:cTn id="22" dur="500" fill="hold"/>
                                        <p:tgtEl>
                                          <p:spTgt spid="48"/>
                                        </p:tgtEl>
                                        <p:attrNameLst>
                                          <p:attrName>ppt_h</p:attrName>
                                        </p:attrNameLst>
                                      </p:cBhvr>
                                      <p:tavLst>
                                        <p:tav tm="0">
                                          <p:val>
                                            <p:fltVal val="0"/>
                                          </p:val>
                                        </p:tav>
                                        <p:tav tm="100000">
                                          <p:val>
                                            <p:strVal val="#ppt_h"/>
                                          </p:val>
                                        </p:tav>
                                      </p:tavLst>
                                    </p:anim>
                                    <p:animEffect transition="in" filter="fade">
                                      <p:cBhvr>
                                        <p:cTn id="23"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44" grpId="0" animBg="1"/>
      <p:bldP spid="46" grpId="0" animBg="1"/>
      <p:bldP spid="48"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0" y="0"/>
            <a:ext cx="2207568" cy="9694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 name="灯片编号占位符 1"/>
          <p:cNvSpPr>
            <a:spLocks noGrp="1"/>
          </p:cNvSpPr>
          <p:nvPr>
            <p:ph type="sldNum" sz="quarter" idx="12"/>
          </p:nvPr>
        </p:nvSpPr>
        <p:spPr/>
        <p:txBody>
          <a:bodyPr/>
          <a:lstStyle/>
          <a:p>
            <a:fld id="{0C913308-F349-4B6D-A68A-DD1791B4A57B}" type="slidenum">
              <a:rPr lang="zh-CN" altLang="en-US" smtClean="0">
                <a:cs typeface="+mn-ea"/>
                <a:sym typeface="+mn-lt"/>
              </a:rPr>
              <a:t>19</a:t>
            </a:fld>
            <a:endParaRPr lang="zh-CN" altLang="en-US">
              <a:cs typeface="+mn-ea"/>
              <a:sym typeface="+mn-lt"/>
            </a:endParaRPr>
          </a:p>
        </p:txBody>
      </p:sp>
      <p:sp>
        <p:nvSpPr>
          <p:cNvPr id="8" name="文本框 7"/>
          <p:cNvSpPr txBox="1">
            <a:spLocks noChangeArrowheads="1"/>
          </p:cNvSpPr>
          <p:nvPr/>
        </p:nvSpPr>
        <p:spPr bwMode="auto">
          <a:xfrm>
            <a:off x="90796" y="161519"/>
            <a:ext cx="1943100" cy="6463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fontAlgn="base">
              <a:lnSpc>
                <a:spcPct val="100000"/>
              </a:lnSpc>
              <a:spcBef>
                <a:spcPct val="0"/>
              </a:spcBef>
              <a:spcAft>
                <a:spcPct val="0"/>
              </a:spcAft>
              <a:buFontTx/>
              <a:buNone/>
            </a:pPr>
            <a:r>
              <a:rPr lang="zh-CN" altLang="en-US" sz="3600" b="1" dirty="0">
                <a:solidFill>
                  <a:prstClr val="white"/>
                </a:solidFill>
                <a:latin typeface="+mn-lt"/>
                <a:ea typeface="+mn-ea"/>
                <a:cs typeface="+mn-ea"/>
                <a:sym typeface="+mn-lt"/>
              </a:rPr>
              <a:t>目 录</a:t>
            </a:r>
          </a:p>
        </p:txBody>
      </p:sp>
      <p:sp>
        <p:nvSpPr>
          <p:cNvPr id="11" name="矩形 53"/>
          <p:cNvSpPr>
            <a:spLocks noChangeArrowheads="1"/>
          </p:cNvSpPr>
          <p:nvPr/>
        </p:nvSpPr>
        <p:spPr bwMode="auto">
          <a:xfrm>
            <a:off x="5390383" y="2345"/>
            <a:ext cx="3105183" cy="967071"/>
          </a:xfrm>
          <a:prstGeom prst="rect">
            <a:avLst/>
          </a:prstGeom>
          <a:solidFill>
            <a:schemeClr val="tx1"/>
          </a:solidFill>
          <a:ln w="9525">
            <a:solidFill>
              <a:schemeClr val="bg2"/>
            </a:solidFill>
            <a:miter lim="800000"/>
            <a:headEnd/>
            <a:tailEnd/>
          </a:ln>
          <a:effectLst>
            <a:outerShdw blurRad="50800" dist="38100" dir="5400000" algn="t" rotWithShape="0">
              <a:prstClr val="black">
                <a:alpha val="40000"/>
              </a:prstClr>
            </a:outerShdw>
          </a:effec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b="1" dirty="0">
                <a:solidFill>
                  <a:schemeClr val="bg2"/>
                </a:solidFill>
                <a:cs typeface="+mn-ea"/>
                <a:sym typeface="+mn-lt"/>
              </a:rPr>
              <a:t>填充</a:t>
            </a:r>
            <a:endParaRPr lang="en-US" altLang="zh-CN" sz="2400" b="1" dirty="0">
              <a:solidFill>
                <a:schemeClr val="bg2"/>
              </a:solidFill>
              <a:cs typeface="+mn-ea"/>
              <a:sym typeface="+mn-lt"/>
            </a:endParaRPr>
          </a:p>
        </p:txBody>
      </p:sp>
      <p:sp>
        <p:nvSpPr>
          <p:cNvPr id="21" name="矩形 20"/>
          <p:cNvSpPr/>
          <p:nvPr/>
        </p:nvSpPr>
        <p:spPr>
          <a:xfrm>
            <a:off x="11629538" y="0"/>
            <a:ext cx="562461" cy="9694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3" name="矩形 53"/>
          <p:cNvSpPr>
            <a:spLocks noChangeArrowheads="1"/>
          </p:cNvSpPr>
          <p:nvPr/>
        </p:nvSpPr>
        <p:spPr bwMode="auto">
          <a:xfrm>
            <a:off x="2217093" y="9525"/>
            <a:ext cx="3169762" cy="969418"/>
          </a:xfrm>
          <a:prstGeom prst="rect">
            <a:avLst/>
          </a:prstGeom>
          <a:solidFill>
            <a:schemeClr val="bg1">
              <a:lumMod val="25000"/>
              <a:lumOff val="75000"/>
            </a:schemeClr>
          </a:solidFill>
          <a:ln w="9525">
            <a:solidFill>
              <a:srgbClr val="EAEAEA"/>
            </a:solid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b="1" dirty="0">
                <a:solidFill>
                  <a:schemeClr val="bg2"/>
                </a:solidFill>
                <a:cs typeface="+mn-ea"/>
                <a:sym typeface="+mn-lt"/>
              </a:rPr>
              <a:t>图元扫描转换</a:t>
            </a:r>
            <a:endParaRPr lang="en-US" altLang="zh-CN" sz="2400" b="1" dirty="0">
              <a:solidFill>
                <a:schemeClr val="bg2"/>
              </a:solidFill>
              <a:cs typeface="+mn-ea"/>
              <a:sym typeface="+mn-lt"/>
            </a:endParaRPr>
          </a:p>
        </p:txBody>
      </p:sp>
      <p:sp>
        <p:nvSpPr>
          <p:cNvPr id="24" name="矩形 53"/>
          <p:cNvSpPr>
            <a:spLocks noChangeArrowheads="1"/>
          </p:cNvSpPr>
          <p:nvPr/>
        </p:nvSpPr>
        <p:spPr bwMode="auto">
          <a:xfrm>
            <a:off x="8496442" y="-2"/>
            <a:ext cx="3133096" cy="969418"/>
          </a:xfrm>
          <a:prstGeom prst="rect">
            <a:avLst/>
          </a:prstGeom>
          <a:solidFill>
            <a:schemeClr val="bg1">
              <a:lumMod val="25000"/>
              <a:lumOff val="75000"/>
            </a:schemeClr>
          </a:solidFill>
          <a:ln w="9525">
            <a:solidFill>
              <a:srgbClr val="EAEAEA"/>
            </a:solid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400" b="1" dirty="0">
                <a:solidFill>
                  <a:schemeClr val="bg2"/>
                </a:solidFill>
                <a:latin typeface="+mn-lt"/>
                <a:ea typeface="+mn-ea"/>
                <a:cs typeface="+mn-ea"/>
                <a:sym typeface="+mn-lt"/>
              </a:rPr>
              <a:t>剪裁</a:t>
            </a:r>
            <a:endParaRPr lang="en-US" altLang="zh-CN" sz="2400" b="1" dirty="0">
              <a:solidFill>
                <a:schemeClr val="bg2"/>
              </a:solidFill>
              <a:latin typeface="+mn-lt"/>
              <a:ea typeface="+mn-ea"/>
              <a:cs typeface="+mn-ea"/>
              <a:sym typeface="+mn-lt"/>
            </a:endParaRPr>
          </a:p>
        </p:txBody>
      </p:sp>
      <p:sp>
        <p:nvSpPr>
          <p:cNvPr id="27" name="矩形 26"/>
          <p:cNvSpPr/>
          <p:nvPr/>
        </p:nvSpPr>
        <p:spPr>
          <a:xfrm flipV="1">
            <a:off x="-1" y="5949280"/>
            <a:ext cx="12192000" cy="90872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28" name="组合 27"/>
          <p:cNvGrpSpPr/>
          <p:nvPr/>
        </p:nvGrpSpPr>
        <p:grpSpPr>
          <a:xfrm>
            <a:off x="4945513" y="1329529"/>
            <a:ext cx="2300976" cy="2307326"/>
            <a:chOff x="6609209" y="790981"/>
            <a:chExt cx="2301875" cy="2308226"/>
          </a:xfrm>
          <a:effectLst>
            <a:outerShdw blurRad="63500" sx="102000" sy="102000" algn="ctr" rotWithShape="0">
              <a:prstClr val="black">
                <a:alpha val="40000"/>
              </a:prstClr>
            </a:outerShdw>
          </a:effectLst>
        </p:grpSpPr>
        <p:sp>
          <p:nvSpPr>
            <p:cNvPr id="29" name="Oval 5"/>
            <p:cNvSpPr>
              <a:spLocks noChangeArrowheads="1"/>
            </p:cNvSpPr>
            <p:nvPr/>
          </p:nvSpPr>
          <p:spPr bwMode="auto">
            <a:xfrm>
              <a:off x="6609209" y="790981"/>
              <a:ext cx="2301875" cy="2308226"/>
            </a:xfrm>
            <a:prstGeom prst="ellipse">
              <a:avLst/>
            </a:prstGeom>
            <a:solidFill>
              <a:srgbClr val="FFFFFF"/>
            </a:solidFill>
            <a:ln w="57150">
              <a:noFill/>
              <a:round/>
            </a:ln>
            <a:effectLst>
              <a:innerShdw blurRad="114300">
                <a:prstClr val="black"/>
              </a:innerShdw>
            </a:effectLst>
          </p:spPr>
          <p:txBody>
            <a:bodyPr vert="horz" wrap="square" lIns="91404" tIns="45702" rIns="91404" bIns="45702" numCol="1" anchor="t" anchorCtr="0" compatLnSpc="1"/>
            <a:lstStyle/>
            <a:p>
              <a:pPr fontAlgn="base">
                <a:spcBef>
                  <a:spcPct val="0"/>
                </a:spcBef>
                <a:spcAft>
                  <a:spcPct val="0"/>
                </a:spcAft>
                <a:buFont typeface="Arial" pitchFamily="34" charset="0"/>
                <a:buNone/>
              </a:pPr>
              <a:endParaRPr lang="zh-CN" altLang="en-US" sz="1799">
                <a:solidFill>
                  <a:srgbClr val="294A5A"/>
                </a:solidFill>
                <a:cs typeface="+mn-ea"/>
                <a:sym typeface="+mn-lt"/>
              </a:endParaRPr>
            </a:p>
          </p:txBody>
        </p:sp>
        <p:sp>
          <p:nvSpPr>
            <p:cNvPr id="30" name="Freeform 6"/>
            <p:cNvSpPr>
              <a:spLocks noEditPoints="1"/>
            </p:cNvSpPr>
            <p:nvPr/>
          </p:nvSpPr>
          <p:spPr bwMode="auto">
            <a:xfrm>
              <a:off x="6733034" y="914806"/>
              <a:ext cx="2054225" cy="2058988"/>
            </a:xfrm>
            <a:custGeom>
              <a:avLst/>
              <a:gdLst>
                <a:gd name="T0" fmla="*/ 1653 w 3306"/>
                <a:gd name="T1" fmla="*/ 0 h 3306"/>
                <a:gd name="T2" fmla="*/ 3306 w 3306"/>
                <a:gd name="T3" fmla="*/ 1653 h 3306"/>
                <a:gd name="T4" fmla="*/ 1653 w 3306"/>
                <a:gd name="T5" fmla="*/ 3306 h 3306"/>
                <a:gd name="T6" fmla="*/ 0 w 3306"/>
                <a:gd name="T7" fmla="*/ 1653 h 3306"/>
                <a:gd name="T8" fmla="*/ 1653 w 3306"/>
                <a:gd name="T9" fmla="*/ 0 h 3306"/>
                <a:gd name="T10" fmla="*/ 1653 w 3306"/>
                <a:gd name="T11" fmla="*/ 112 h 3306"/>
                <a:gd name="T12" fmla="*/ 3193 w 3306"/>
                <a:gd name="T13" fmla="*/ 1653 h 3306"/>
                <a:gd name="T14" fmla="*/ 1653 w 3306"/>
                <a:gd name="T15" fmla="*/ 3193 h 3306"/>
                <a:gd name="T16" fmla="*/ 112 w 3306"/>
                <a:gd name="T17" fmla="*/ 1653 h 3306"/>
                <a:gd name="T18" fmla="*/ 1653 w 3306"/>
                <a:gd name="T19" fmla="*/ 112 h 3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6" h="3306">
                  <a:moveTo>
                    <a:pt x="1653" y="0"/>
                  </a:moveTo>
                  <a:cubicBezTo>
                    <a:pt x="2565" y="0"/>
                    <a:pt x="3306" y="740"/>
                    <a:pt x="3306" y="1653"/>
                  </a:cubicBezTo>
                  <a:cubicBezTo>
                    <a:pt x="3306" y="2565"/>
                    <a:pt x="2565" y="3306"/>
                    <a:pt x="1653" y="3306"/>
                  </a:cubicBezTo>
                  <a:cubicBezTo>
                    <a:pt x="740" y="3306"/>
                    <a:pt x="0" y="2565"/>
                    <a:pt x="0" y="1653"/>
                  </a:cubicBezTo>
                  <a:cubicBezTo>
                    <a:pt x="0" y="740"/>
                    <a:pt x="740" y="0"/>
                    <a:pt x="1653" y="0"/>
                  </a:cubicBezTo>
                  <a:close/>
                  <a:moveTo>
                    <a:pt x="1653" y="112"/>
                  </a:moveTo>
                  <a:cubicBezTo>
                    <a:pt x="2503" y="112"/>
                    <a:pt x="3193" y="802"/>
                    <a:pt x="3193" y="1653"/>
                  </a:cubicBezTo>
                  <a:cubicBezTo>
                    <a:pt x="3193" y="2503"/>
                    <a:pt x="2503" y="3193"/>
                    <a:pt x="1653" y="3193"/>
                  </a:cubicBezTo>
                  <a:cubicBezTo>
                    <a:pt x="802" y="3193"/>
                    <a:pt x="112" y="2503"/>
                    <a:pt x="112" y="1653"/>
                  </a:cubicBezTo>
                  <a:cubicBezTo>
                    <a:pt x="112" y="802"/>
                    <a:pt x="802" y="112"/>
                    <a:pt x="1653" y="112"/>
                  </a:cubicBezTo>
                  <a:close/>
                </a:path>
              </a:pathLst>
            </a:custGeom>
            <a:solidFill>
              <a:schemeClr val="accent1"/>
            </a:solidFill>
            <a:ln>
              <a:noFill/>
            </a:ln>
          </p:spPr>
          <p:txBody>
            <a:bodyPr vert="horz" wrap="square" lIns="91404" tIns="45702" rIns="91404" bIns="45702" numCol="1" anchor="t" anchorCtr="0" compatLnSpc="1"/>
            <a:lstStyle/>
            <a:p>
              <a:pPr fontAlgn="base">
                <a:spcBef>
                  <a:spcPct val="0"/>
                </a:spcBef>
                <a:spcAft>
                  <a:spcPct val="0"/>
                </a:spcAft>
                <a:buFont typeface="Arial" pitchFamily="34" charset="0"/>
                <a:buNone/>
              </a:pPr>
              <a:endParaRPr lang="zh-CN" altLang="en-US" sz="1799">
                <a:solidFill>
                  <a:srgbClr val="294A5A"/>
                </a:solidFill>
                <a:cs typeface="+mn-ea"/>
                <a:sym typeface="+mn-lt"/>
              </a:endParaRPr>
            </a:p>
          </p:txBody>
        </p:sp>
      </p:grpSp>
      <p:sp>
        <p:nvSpPr>
          <p:cNvPr id="31" name="TextBox 12"/>
          <p:cNvSpPr txBox="1"/>
          <p:nvPr/>
        </p:nvSpPr>
        <p:spPr>
          <a:xfrm>
            <a:off x="2968238" y="3754788"/>
            <a:ext cx="6255526" cy="830673"/>
          </a:xfrm>
          <a:prstGeom prst="rect">
            <a:avLst/>
          </a:prstGeom>
          <a:noFill/>
        </p:spPr>
        <p:txBody>
          <a:bodyPr wrap="square" lIns="91398" tIns="45699" rIns="91398" bIns="45699" rtlCol="0">
            <a:spAutoFit/>
          </a:bodyPr>
          <a:lstStyle/>
          <a:p>
            <a:pPr algn="ctr" fontAlgn="base">
              <a:spcBef>
                <a:spcPct val="0"/>
              </a:spcBef>
              <a:spcAft>
                <a:spcPct val="0"/>
              </a:spcAft>
              <a:buFont typeface="Arial" pitchFamily="34" charset="0"/>
              <a:buNone/>
            </a:pPr>
            <a:r>
              <a:rPr lang="zh-CN" altLang="en-US" sz="4798" b="1" dirty="0">
                <a:cs typeface="+mn-ea"/>
                <a:sym typeface="+mn-lt"/>
              </a:rPr>
              <a:t>二维图元的填充算法</a:t>
            </a:r>
          </a:p>
        </p:txBody>
      </p:sp>
      <p:cxnSp>
        <p:nvCxnSpPr>
          <p:cNvPr id="32" name="直接连接符 31"/>
          <p:cNvCxnSpPr/>
          <p:nvPr/>
        </p:nvCxnSpPr>
        <p:spPr bwMode="auto">
          <a:xfrm>
            <a:off x="2640966" y="4570469"/>
            <a:ext cx="6910069"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5" name="TextBox 39"/>
          <p:cNvSpPr txBox="1"/>
          <p:nvPr/>
        </p:nvSpPr>
        <p:spPr>
          <a:xfrm>
            <a:off x="6512546" y="4815687"/>
            <a:ext cx="2829477" cy="399956"/>
          </a:xfrm>
          <a:prstGeom prst="rect">
            <a:avLst/>
          </a:prstGeom>
          <a:noFill/>
        </p:spPr>
        <p:txBody>
          <a:bodyPr wrap="square" lIns="91398" tIns="45699" rIns="91398" bIns="45699" rtlCol="0">
            <a:spAutoFit/>
          </a:bodyPr>
          <a:lstStyle/>
          <a:p>
            <a:pPr marL="342900" indent="-342900" fontAlgn="base">
              <a:spcBef>
                <a:spcPct val="0"/>
              </a:spcBef>
              <a:spcAft>
                <a:spcPct val="0"/>
              </a:spcAft>
              <a:buFont typeface="Wingdings" panose="05000000000000000000" pitchFamily="2" charset="2"/>
              <a:buChar char="Ø"/>
            </a:pPr>
            <a:r>
              <a:rPr lang="zh-CN" altLang="en-US" sz="1999" dirty="0">
                <a:cs typeface="+mn-ea"/>
                <a:sym typeface="+mn-lt"/>
              </a:rPr>
              <a:t>扫描线填充法</a:t>
            </a:r>
          </a:p>
        </p:txBody>
      </p:sp>
      <p:sp>
        <p:nvSpPr>
          <p:cNvPr id="36" name="Freeform 27"/>
          <p:cNvSpPr>
            <a:spLocks noEditPoints="1"/>
          </p:cNvSpPr>
          <p:nvPr/>
        </p:nvSpPr>
        <p:spPr bwMode="auto">
          <a:xfrm>
            <a:off x="5426108" y="1817478"/>
            <a:ext cx="1358726" cy="1199728"/>
          </a:xfrm>
          <a:custGeom>
            <a:avLst/>
            <a:gdLst>
              <a:gd name="T0" fmla="*/ 284 w 683"/>
              <a:gd name="T1" fmla="*/ 381 h 601"/>
              <a:gd name="T2" fmla="*/ 595 w 683"/>
              <a:gd name="T3" fmla="*/ 392 h 601"/>
              <a:gd name="T4" fmla="*/ 589 w 683"/>
              <a:gd name="T5" fmla="*/ 359 h 601"/>
              <a:gd name="T6" fmla="*/ 285 w 683"/>
              <a:gd name="T7" fmla="*/ 371 h 601"/>
              <a:gd name="T8" fmla="*/ 589 w 683"/>
              <a:gd name="T9" fmla="*/ 359 h 601"/>
              <a:gd name="T10" fmla="*/ 282 w 683"/>
              <a:gd name="T11" fmla="*/ 338 h 601"/>
              <a:gd name="T12" fmla="*/ 591 w 683"/>
              <a:gd name="T13" fmla="*/ 349 h 601"/>
              <a:gd name="T14" fmla="*/ 269 w 683"/>
              <a:gd name="T15" fmla="*/ 324 h 601"/>
              <a:gd name="T16" fmla="*/ 607 w 683"/>
              <a:gd name="T17" fmla="*/ 408 h 601"/>
              <a:gd name="T18" fmla="*/ 261 w 683"/>
              <a:gd name="T19" fmla="*/ 432 h 601"/>
              <a:gd name="T20" fmla="*/ 242 w 683"/>
              <a:gd name="T21" fmla="*/ 316 h 601"/>
              <a:gd name="T22" fmla="*/ 607 w 683"/>
              <a:gd name="T23" fmla="*/ 300 h 601"/>
              <a:gd name="T24" fmla="*/ 269 w 683"/>
              <a:gd name="T25" fmla="*/ 324 h 601"/>
              <a:gd name="T26" fmla="*/ 345 w 683"/>
              <a:gd name="T27" fmla="*/ 39 h 601"/>
              <a:gd name="T28" fmla="*/ 335 w 683"/>
              <a:gd name="T29" fmla="*/ 3 h 601"/>
              <a:gd name="T30" fmla="*/ 350 w 683"/>
              <a:gd name="T31" fmla="*/ 1 h 601"/>
              <a:gd name="T32" fmla="*/ 411 w 683"/>
              <a:gd name="T33" fmla="*/ 39 h 601"/>
              <a:gd name="T34" fmla="*/ 367 w 683"/>
              <a:gd name="T35" fmla="*/ 56 h 601"/>
              <a:gd name="T36" fmla="*/ 366 w 683"/>
              <a:gd name="T37" fmla="*/ 105 h 601"/>
              <a:gd name="T38" fmla="*/ 353 w 683"/>
              <a:gd name="T39" fmla="*/ 218 h 601"/>
              <a:gd name="T40" fmla="*/ 380 w 683"/>
              <a:gd name="T41" fmla="*/ 107 h 601"/>
              <a:gd name="T42" fmla="*/ 486 w 683"/>
              <a:gd name="T43" fmla="*/ 87 h 601"/>
              <a:gd name="T44" fmla="*/ 441 w 683"/>
              <a:gd name="T45" fmla="*/ 285 h 601"/>
              <a:gd name="T46" fmla="*/ 406 w 683"/>
              <a:gd name="T47" fmla="*/ 285 h 601"/>
              <a:gd name="T48" fmla="*/ 361 w 683"/>
              <a:gd name="T49" fmla="*/ 87 h 601"/>
              <a:gd name="T50" fmla="*/ 430 w 683"/>
              <a:gd name="T51" fmla="*/ 30 h 601"/>
              <a:gd name="T52" fmla="*/ 429 w 683"/>
              <a:gd name="T53" fmla="*/ 88 h 601"/>
              <a:gd name="T54" fmla="*/ 237 w 683"/>
              <a:gd name="T55" fmla="*/ 540 h 601"/>
              <a:gd name="T56" fmla="*/ 637 w 683"/>
              <a:gd name="T57" fmla="*/ 553 h 601"/>
              <a:gd name="T58" fmla="*/ 237 w 683"/>
              <a:gd name="T59" fmla="*/ 540 h 601"/>
              <a:gd name="T60" fmla="*/ 634 w 683"/>
              <a:gd name="T61" fmla="*/ 515 h 601"/>
              <a:gd name="T62" fmla="*/ 239 w 683"/>
              <a:gd name="T63" fmla="*/ 528 h 601"/>
              <a:gd name="T64" fmla="*/ 231 w 683"/>
              <a:gd name="T65" fmla="*/ 491 h 601"/>
              <a:gd name="T66" fmla="*/ 635 w 683"/>
              <a:gd name="T67" fmla="*/ 504 h 601"/>
              <a:gd name="T68" fmla="*/ 231 w 683"/>
              <a:gd name="T69" fmla="*/ 491 h 601"/>
              <a:gd name="T70" fmla="*/ 652 w 683"/>
              <a:gd name="T71" fmla="*/ 570 h 601"/>
              <a:gd name="T72" fmla="*/ 219 w 683"/>
              <a:gd name="T73" fmla="*/ 598 h 601"/>
              <a:gd name="T74" fmla="*/ 683 w 683"/>
              <a:gd name="T75" fmla="*/ 580 h 601"/>
              <a:gd name="T76" fmla="*/ 662 w 683"/>
              <a:gd name="T77" fmla="*/ 447 h 601"/>
              <a:gd name="T78" fmla="*/ 219 w 683"/>
              <a:gd name="T79" fmla="*/ 475 h 601"/>
              <a:gd name="T80" fmla="*/ 223 w 683"/>
              <a:gd name="T81" fmla="*/ 189 h 601"/>
              <a:gd name="T82" fmla="*/ 103 w 683"/>
              <a:gd name="T83" fmla="*/ 549 h 601"/>
              <a:gd name="T84" fmla="*/ 223 w 683"/>
              <a:gd name="T85" fmla="*/ 189 h 601"/>
              <a:gd name="T86" fmla="*/ 72 w 683"/>
              <a:gd name="T87" fmla="*/ 534 h 601"/>
              <a:gd name="T88" fmla="*/ 213 w 683"/>
              <a:gd name="T89" fmla="*/ 187 h 601"/>
              <a:gd name="T90" fmla="*/ 183 w 683"/>
              <a:gd name="T91" fmla="*/ 168 h 601"/>
              <a:gd name="T92" fmla="*/ 62 w 683"/>
              <a:gd name="T93" fmla="*/ 531 h 601"/>
              <a:gd name="T94" fmla="*/ 183 w 683"/>
              <a:gd name="T95" fmla="*/ 168 h 601"/>
              <a:gd name="T96" fmla="*/ 114 w 683"/>
              <a:gd name="T97" fmla="*/ 568 h 601"/>
              <a:gd name="T98" fmla="*/ 280 w 683"/>
              <a:gd name="T99" fmla="*/ 192 h 601"/>
              <a:gd name="T100" fmla="*/ 112 w 683"/>
              <a:gd name="T101" fmla="*/ 597 h 601"/>
              <a:gd name="T102" fmla="*/ 4 w 683"/>
              <a:gd name="T103" fmla="*/ 536 h 601"/>
              <a:gd name="T104" fmla="*/ 173 w 683"/>
              <a:gd name="T105" fmla="*/ 152 h 6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83" h="601">
                <a:moveTo>
                  <a:pt x="591" y="381"/>
                </a:moveTo>
                <a:lnTo>
                  <a:pt x="284" y="381"/>
                </a:lnTo>
                <a:cubicBezTo>
                  <a:pt x="284" y="385"/>
                  <a:pt x="283" y="389"/>
                  <a:pt x="282" y="392"/>
                </a:cubicBezTo>
                <a:lnTo>
                  <a:pt x="595" y="392"/>
                </a:lnTo>
                <a:cubicBezTo>
                  <a:pt x="593" y="389"/>
                  <a:pt x="592" y="385"/>
                  <a:pt x="591" y="381"/>
                </a:cubicBezTo>
                <a:close/>
                <a:moveTo>
                  <a:pt x="589" y="359"/>
                </a:moveTo>
                <a:lnTo>
                  <a:pt x="285" y="359"/>
                </a:lnTo>
                <a:cubicBezTo>
                  <a:pt x="285" y="363"/>
                  <a:pt x="285" y="367"/>
                  <a:pt x="285" y="371"/>
                </a:cubicBezTo>
                <a:lnTo>
                  <a:pt x="589" y="371"/>
                </a:lnTo>
                <a:cubicBezTo>
                  <a:pt x="588" y="367"/>
                  <a:pt x="588" y="363"/>
                  <a:pt x="589" y="359"/>
                </a:cubicBezTo>
                <a:close/>
                <a:moveTo>
                  <a:pt x="595" y="338"/>
                </a:moveTo>
                <a:lnTo>
                  <a:pt x="282" y="338"/>
                </a:lnTo>
                <a:cubicBezTo>
                  <a:pt x="283" y="342"/>
                  <a:pt x="284" y="345"/>
                  <a:pt x="284" y="349"/>
                </a:cubicBezTo>
                <a:lnTo>
                  <a:pt x="591" y="349"/>
                </a:lnTo>
                <a:cubicBezTo>
                  <a:pt x="592" y="345"/>
                  <a:pt x="593" y="341"/>
                  <a:pt x="595" y="338"/>
                </a:cubicBezTo>
                <a:close/>
                <a:moveTo>
                  <a:pt x="269" y="324"/>
                </a:moveTo>
                <a:lnTo>
                  <a:pt x="269" y="408"/>
                </a:lnTo>
                <a:lnTo>
                  <a:pt x="607" y="408"/>
                </a:lnTo>
                <a:lnTo>
                  <a:pt x="607" y="432"/>
                </a:lnTo>
                <a:lnTo>
                  <a:pt x="261" y="432"/>
                </a:lnTo>
                <a:cubicBezTo>
                  <a:pt x="251" y="432"/>
                  <a:pt x="242" y="425"/>
                  <a:pt x="242" y="416"/>
                </a:cubicBezTo>
                <a:lnTo>
                  <a:pt x="242" y="316"/>
                </a:lnTo>
                <a:cubicBezTo>
                  <a:pt x="242" y="307"/>
                  <a:pt x="251" y="300"/>
                  <a:pt x="261" y="300"/>
                </a:cubicBezTo>
                <a:lnTo>
                  <a:pt x="607" y="300"/>
                </a:lnTo>
                <a:lnTo>
                  <a:pt x="607" y="324"/>
                </a:lnTo>
                <a:lnTo>
                  <a:pt x="269" y="324"/>
                </a:lnTo>
                <a:close/>
                <a:moveTo>
                  <a:pt x="367" y="56"/>
                </a:moveTo>
                <a:cubicBezTo>
                  <a:pt x="354" y="55"/>
                  <a:pt x="348" y="48"/>
                  <a:pt x="345" y="39"/>
                </a:cubicBezTo>
                <a:cubicBezTo>
                  <a:pt x="342" y="31"/>
                  <a:pt x="343" y="26"/>
                  <a:pt x="343" y="18"/>
                </a:cubicBezTo>
                <a:cubicBezTo>
                  <a:pt x="342" y="8"/>
                  <a:pt x="336" y="5"/>
                  <a:pt x="335" y="3"/>
                </a:cubicBezTo>
                <a:cubicBezTo>
                  <a:pt x="335" y="2"/>
                  <a:pt x="337" y="1"/>
                  <a:pt x="341" y="1"/>
                </a:cubicBezTo>
                <a:cubicBezTo>
                  <a:pt x="344" y="1"/>
                  <a:pt x="347" y="0"/>
                  <a:pt x="350" y="1"/>
                </a:cubicBezTo>
                <a:cubicBezTo>
                  <a:pt x="356" y="1"/>
                  <a:pt x="365" y="2"/>
                  <a:pt x="366" y="2"/>
                </a:cubicBezTo>
                <a:cubicBezTo>
                  <a:pt x="385" y="6"/>
                  <a:pt x="409" y="16"/>
                  <a:pt x="411" y="39"/>
                </a:cubicBezTo>
                <a:cubicBezTo>
                  <a:pt x="413" y="49"/>
                  <a:pt x="412" y="61"/>
                  <a:pt x="402" y="65"/>
                </a:cubicBezTo>
                <a:cubicBezTo>
                  <a:pt x="395" y="55"/>
                  <a:pt x="378" y="57"/>
                  <a:pt x="367" y="56"/>
                </a:cubicBezTo>
                <a:close/>
                <a:moveTo>
                  <a:pt x="394" y="102"/>
                </a:moveTo>
                <a:cubicBezTo>
                  <a:pt x="385" y="99"/>
                  <a:pt x="378" y="99"/>
                  <a:pt x="366" y="105"/>
                </a:cubicBezTo>
                <a:cubicBezTo>
                  <a:pt x="342" y="116"/>
                  <a:pt x="331" y="144"/>
                  <a:pt x="333" y="169"/>
                </a:cubicBezTo>
                <a:cubicBezTo>
                  <a:pt x="334" y="186"/>
                  <a:pt x="341" y="205"/>
                  <a:pt x="353" y="218"/>
                </a:cubicBezTo>
                <a:cubicBezTo>
                  <a:pt x="349" y="207"/>
                  <a:pt x="346" y="195"/>
                  <a:pt x="345" y="184"/>
                </a:cubicBezTo>
                <a:cubicBezTo>
                  <a:pt x="343" y="154"/>
                  <a:pt x="354" y="121"/>
                  <a:pt x="380" y="107"/>
                </a:cubicBezTo>
                <a:cubicBezTo>
                  <a:pt x="385" y="105"/>
                  <a:pt x="390" y="103"/>
                  <a:pt x="394" y="102"/>
                </a:cubicBezTo>
                <a:close/>
                <a:moveTo>
                  <a:pt x="486" y="87"/>
                </a:moveTo>
                <a:cubicBezTo>
                  <a:pt x="519" y="102"/>
                  <a:pt x="539" y="139"/>
                  <a:pt x="537" y="182"/>
                </a:cubicBezTo>
                <a:cubicBezTo>
                  <a:pt x="533" y="239"/>
                  <a:pt x="490" y="285"/>
                  <a:pt x="441" y="285"/>
                </a:cubicBezTo>
                <a:cubicBezTo>
                  <a:pt x="435" y="285"/>
                  <a:pt x="429" y="280"/>
                  <a:pt x="424" y="278"/>
                </a:cubicBezTo>
                <a:cubicBezTo>
                  <a:pt x="418" y="280"/>
                  <a:pt x="412" y="285"/>
                  <a:pt x="406" y="285"/>
                </a:cubicBezTo>
                <a:cubicBezTo>
                  <a:pt x="357" y="285"/>
                  <a:pt x="315" y="239"/>
                  <a:pt x="311" y="182"/>
                </a:cubicBezTo>
                <a:cubicBezTo>
                  <a:pt x="308" y="139"/>
                  <a:pt x="329" y="102"/>
                  <a:pt x="361" y="87"/>
                </a:cubicBezTo>
                <a:cubicBezTo>
                  <a:pt x="385" y="75"/>
                  <a:pt x="397" y="79"/>
                  <a:pt x="417" y="88"/>
                </a:cubicBezTo>
                <a:cubicBezTo>
                  <a:pt x="415" y="72"/>
                  <a:pt x="414" y="48"/>
                  <a:pt x="430" y="30"/>
                </a:cubicBezTo>
                <a:cubicBezTo>
                  <a:pt x="434" y="28"/>
                  <a:pt x="443" y="32"/>
                  <a:pt x="443" y="40"/>
                </a:cubicBezTo>
                <a:cubicBezTo>
                  <a:pt x="430" y="55"/>
                  <a:pt x="429" y="76"/>
                  <a:pt x="429" y="88"/>
                </a:cubicBezTo>
                <a:cubicBezTo>
                  <a:pt x="450" y="79"/>
                  <a:pt x="462" y="75"/>
                  <a:pt x="486" y="87"/>
                </a:cubicBezTo>
                <a:close/>
                <a:moveTo>
                  <a:pt x="237" y="540"/>
                </a:moveTo>
                <a:lnTo>
                  <a:pt x="635" y="540"/>
                </a:lnTo>
                <a:cubicBezTo>
                  <a:pt x="635" y="544"/>
                  <a:pt x="636" y="549"/>
                  <a:pt x="637" y="553"/>
                </a:cubicBezTo>
                <a:lnTo>
                  <a:pt x="231" y="553"/>
                </a:lnTo>
                <a:cubicBezTo>
                  <a:pt x="234" y="549"/>
                  <a:pt x="236" y="545"/>
                  <a:pt x="237" y="540"/>
                </a:cubicBezTo>
                <a:close/>
                <a:moveTo>
                  <a:pt x="239" y="515"/>
                </a:moveTo>
                <a:lnTo>
                  <a:pt x="634" y="515"/>
                </a:lnTo>
                <a:cubicBezTo>
                  <a:pt x="634" y="520"/>
                  <a:pt x="634" y="524"/>
                  <a:pt x="634" y="528"/>
                </a:cubicBezTo>
                <a:lnTo>
                  <a:pt x="239" y="528"/>
                </a:lnTo>
                <a:cubicBezTo>
                  <a:pt x="240" y="524"/>
                  <a:pt x="240" y="520"/>
                  <a:pt x="239" y="515"/>
                </a:cubicBezTo>
                <a:close/>
                <a:moveTo>
                  <a:pt x="231" y="491"/>
                </a:moveTo>
                <a:lnTo>
                  <a:pt x="637" y="491"/>
                </a:lnTo>
                <a:cubicBezTo>
                  <a:pt x="636" y="495"/>
                  <a:pt x="635" y="499"/>
                  <a:pt x="635" y="504"/>
                </a:cubicBezTo>
                <a:lnTo>
                  <a:pt x="237" y="504"/>
                </a:lnTo>
                <a:cubicBezTo>
                  <a:pt x="236" y="499"/>
                  <a:pt x="234" y="495"/>
                  <a:pt x="231" y="491"/>
                </a:cubicBezTo>
                <a:close/>
                <a:moveTo>
                  <a:pt x="652" y="475"/>
                </a:moveTo>
                <a:lnTo>
                  <a:pt x="652" y="570"/>
                </a:lnTo>
                <a:lnTo>
                  <a:pt x="219" y="570"/>
                </a:lnTo>
                <a:lnTo>
                  <a:pt x="219" y="598"/>
                </a:lnTo>
                <a:lnTo>
                  <a:pt x="662" y="598"/>
                </a:lnTo>
                <a:cubicBezTo>
                  <a:pt x="674" y="598"/>
                  <a:pt x="683" y="590"/>
                  <a:pt x="683" y="580"/>
                </a:cubicBezTo>
                <a:lnTo>
                  <a:pt x="683" y="465"/>
                </a:lnTo>
                <a:cubicBezTo>
                  <a:pt x="683" y="455"/>
                  <a:pt x="674" y="447"/>
                  <a:pt x="662" y="447"/>
                </a:cubicBezTo>
                <a:lnTo>
                  <a:pt x="219" y="447"/>
                </a:lnTo>
                <a:lnTo>
                  <a:pt x="219" y="475"/>
                </a:lnTo>
                <a:lnTo>
                  <a:pt x="652" y="475"/>
                </a:lnTo>
                <a:close/>
                <a:moveTo>
                  <a:pt x="223" y="189"/>
                </a:moveTo>
                <a:lnTo>
                  <a:pt x="93" y="543"/>
                </a:lnTo>
                <a:cubicBezTo>
                  <a:pt x="97" y="545"/>
                  <a:pt x="100" y="547"/>
                  <a:pt x="103" y="549"/>
                </a:cubicBezTo>
                <a:lnTo>
                  <a:pt x="236" y="188"/>
                </a:lnTo>
                <a:cubicBezTo>
                  <a:pt x="232" y="189"/>
                  <a:pt x="228" y="189"/>
                  <a:pt x="223" y="189"/>
                </a:cubicBezTo>
                <a:close/>
                <a:moveTo>
                  <a:pt x="201" y="183"/>
                </a:moveTo>
                <a:lnTo>
                  <a:pt x="72" y="534"/>
                </a:lnTo>
                <a:cubicBezTo>
                  <a:pt x="76" y="535"/>
                  <a:pt x="79" y="537"/>
                  <a:pt x="83" y="538"/>
                </a:cubicBezTo>
                <a:lnTo>
                  <a:pt x="213" y="187"/>
                </a:lnTo>
                <a:cubicBezTo>
                  <a:pt x="209" y="186"/>
                  <a:pt x="205" y="185"/>
                  <a:pt x="201" y="183"/>
                </a:cubicBezTo>
                <a:close/>
                <a:moveTo>
                  <a:pt x="183" y="168"/>
                </a:moveTo>
                <a:lnTo>
                  <a:pt x="50" y="529"/>
                </a:lnTo>
                <a:cubicBezTo>
                  <a:pt x="53" y="530"/>
                  <a:pt x="57" y="531"/>
                  <a:pt x="62" y="531"/>
                </a:cubicBezTo>
                <a:lnTo>
                  <a:pt x="192" y="177"/>
                </a:lnTo>
                <a:cubicBezTo>
                  <a:pt x="189" y="175"/>
                  <a:pt x="185" y="172"/>
                  <a:pt x="183" y="168"/>
                </a:cubicBezTo>
                <a:close/>
                <a:moveTo>
                  <a:pt x="31" y="537"/>
                </a:moveTo>
                <a:lnTo>
                  <a:pt x="114" y="568"/>
                </a:lnTo>
                <a:lnTo>
                  <a:pt x="256" y="183"/>
                </a:lnTo>
                <a:lnTo>
                  <a:pt x="280" y="192"/>
                </a:lnTo>
                <a:lnTo>
                  <a:pt x="135" y="585"/>
                </a:lnTo>
                <a:cubicBezTo>
                  <a:pt x="131" y="595"/>
                  <a:pt x="121" y="601"/>
                  <a:pt x="112" y="597"/>
                </a:cubicBezTo>
                <a:lnTo>
                  <a:pt x="13" y="561"/>
                </a:lnTo>
                <a:cubicBezTo>
                  <a:pt x="4" y="558"/>
                  <a:pt x="0" y="547"/>
                  <a:pt x="4" y="536"/>
                </a:cubicBezTo>
                <a:lnTo>
                  <a:pt x="149" y="144"/>
                </a:lnTo>
                <a:lnTo>
                  <a:pt x="173" y="152"/>
                </a:lnTo>
                <a:lnTo>
                  <a:pt x="31" y="537"/>
                </a:lnTo>
                <a:close/>
              </a:path>
            </a:pathLst>
          </a:custGeom>
          <a:solidFill>
            <a:schemeClr val="accent1"/>
          </a:solidFill>
          <a:ln>
            <a:noFill/>
          </a:ln>
          <a:effectLst>
            <a:outerShdw blurRad="63500" sx="102000" sy="102000" algn="ctr" rotWithShape="0">
              <a:prstClr val="black">
                <a:alpha val="40000"/>
              </a:prstClr>
            </a:outerShdw>
          </a:effectLst>
        </p:spPr>
        <p:txBody>
          <a:bodyPr vert="horz" wrap="square" lIns="91398" tIns="45699" rIns="91398" bIns="45699" numCol="1" anchor="t" anchorCtr="0" compatLnSpc="1"/>
          <a:lstStyle/>
          <a:p>
            <a:pPr fontAlgn="base">
              <a:spcBef>
                <a:spcPct val="0"/>
              </a:spcBef>
              <a:spcAft>
                <a:spcPct val="0"/>
              </a:spcAft>
              <a:buFont typeface="Arial" pitchFamily="34" charset="0"/>
              <a:buNone/>
            </a:pPr>
            <a:endParaRPr lang="zh-CN" altLang="en-US" sz="1799">
              <a:cs typeface="+mn-ea"/>
              <a:sym typeface="+mn-lt"/>
            </a:endParaRPr>
          </a:p>
        </p:txBody>
      </p:sp>
      <p:sp>
        <p:nvSpPr>
          <p:cNvPr id="47" name="等腰三角形 46"/>
          <p:cNvSpPr>
            <a:spLocks noChangeAspect="1"/>
          </p:cNvSpPr>
          <p:nvPr/>
        </p:nvSpPr>
        <p:spPr>
          <a:xfrm rot="10800000" flipV="1">
            <a:off x="6672064" y="692696"/>
            <a:ext cx="555013" cy="478461"/>
          </a:xfrm>
          <a:prstGeom prst="triangle">
            <a:avLst/>
          </a:prstGeom>
          <a:solidFill>
            <a:schemeClr val="bg2"/>
          </a:solidFill>
          <a:ln w="12700" cap="flat" cmpd="sng" algn="ctr">
            <a:noFill/>
            <a:prstDash val="solid"/>
            <a:miter lim="800000"/>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25" name="文本框 24">
            <a:extLst>
              <a:ext uri="{FF2B5EF4-FFF2-40B4-BE49-F238E27FC236}">
                <a16:creationId xmlns:a16="http://schemas.microsoft.com/office/drawing/2014/main" id="{7B50CEBD-3BD5-4A70-A37B-C9B9EF4DD997}"/>
              </a:ext>
            </a:extLst>
          </p:cNvPr>
          <p:cNvSpPr txBox="1"/>
          <p:nvPr/>
        </p:nvSpPr>
        <p:spPr>
          <a:xfrm>
            <a:off x="3287687" y="4830999"/>
            <a:ext cx="1353635" cy="369332"/>
          </a:xfrm>
          <a:prstGeom prst="rect">
            <a:avLst/>
          </a:prstGeom>
          <a:noFill/>
        </p:spPr>
        <p:txBody>
          <a:bodyPr wrap="square">
            <a:spAutoFit/>
          </a:bodyPr>
          <a:lstStyle/>
          <a:p>
            <a:pPr marL="285750" indent="-285750">
              <a:buFont typeface="Wingdings" panose="05000000000000000000" pitchFamily="2" charset="2"/>
              <a:buChar char="Ø"/>
            </a:pPr>
            <a:r>
              <a:rPr lang="zh-CN" altLang="en-US" dirty="0"/>
              <a:t>包围盒</a:t>
            </a:r>
          </a:p>
        </p:txBody>
      </p:sp>
      <p:sp>
        <p:nvSpPr>
          <p:cNvPr id="33" name="文本框 32">
            <a:extLst>
              <a:ext uri="{FF2B5EF4-FFF2-40B4-BE49-F238E27FC236}">
                <a16:creationId xmlns:a16="http://schemas.microsoft.com/office/drawing/2014/main" id="{2BDE3743-3270-42D0-94E6-E5AA72FB9E29}"/>
              </a:ext>
            </a:extLst>
          </p:cNvPr>
          <p:cNvSpPr txBox="1"/>
          <p:nvPr/>
        </p:nvSpPr>
        <p:spPr>
          <a:xfrm>
            <a:off x="3287688" y="5363814"/>
            <a:ext cx="2232248" cy="399981"/>
          </a:xfrm>
          <a:prstGeom prst="rect">
            <a:avLst/>
          </a:prstGeom>
          <a:noFill/>
        </p:spPr>
        <p:txBody>
          <a:bodyPr wrap="square">
            <a:spAutoFit/>
          </a:bodyPr>
          <a:lstStyle/>
          <a:p>
            <a:pPr marL="342900" indent="-342900" fontAlgn="base">
              <a:spcBef>
                <a:spcPct val="0"/>
              </a:spcBef>
              <a:spcAft>
                <a:spcPct val="0"/>
              </a:spcAft>
              <a:buFont typeface="Wingdings" panose="05000000000000000000" pitchFamily="2" charset="2"/>
              <a:buChar char="Ø"/>
            </a:pPr>
            <a:r>
              <a:rPr lang="zh-CN" altLang="en-US" sz="1999" dirty="0">
                <a:cs typeface="+mn-ea"/>
              </a:rPr>
              <a:t>种子填充算法</a:t>
            </a:r>
          </a:p>
        </p:txBody>
      </p:sp>
      <p:sp>
        <p:nvSpPr>
          <p:cNvPr id="34" name="文本框 33">
            <a:extLst>
              <a:ext uri="{FF2B5EF4-FFF2-40B4-BE49-F238E27FC236}">
                <a16:creationId xmlns:a16="http://schemas.microsoft.com/office/drawing/2014/main" id="{2BE0FC0E-FF8E-45EA-B40D-9FA528F7176F}"/>
              </a:ext>
            </a:extLst>
          </p:cNvPr>
          <p:cNvSpPr txBox="1"/>
          <p:nvPr/>
        </p:nvSpPr>
        <p:spPr>
          <a:xfrm>
            <a:off x="6512545" y="5382471"/>
            <a:ext cx="3519449" cy="399981"/>
          </a:xfrm>
          <a:prstGeom prst="rect">
            <a:avLst/>
          </a:prstGeom>
          <a:noFill/>
        </p:spPr>
        <p:txBody>
          <a:bodyPr wrap="square">
            <a:spAutoFit/>
          </a:bodyPr>
          <a:lstStyle/>
          <a:p>
            <a:pPr marL="342900" indent="-342900" fontAlgn="base">
              <a:spcBef>
                <a:spcPct val="0"/>
              </a:spcBef>
              <a:spcAft>
                <a:spcPct val="0"/>
              </a:spcAft>
              <a:buFont typeface="Wingdings" panose="05000000000000000000" pitchFamily="2" charset="2"/>
              <a:buChar char="Ø"/>
            </a:pPr>
            <a:r>
              <a:rPr lang="zh-CN" altLang="en-US" sz="1999" dirty="0">
                <a:cs typeface="+mn-ea"/>
              </a:rPr>
              <a:t>扫描线种子填充算法</a:t>
            </a:r>
          </a:p>
        </p:txBody>
      </p:sp>
    </p:spTree>
    <p:extLst>
      <p:ext uri="{BB962C8B-B14F-4D97-AF65-F5344CB8AC3E}">
        <p14:creationId xmlns:p14="http://schemas.microsoft.com/office/powerpoint/2010/main" val="4001721088"/>
      </p:ext>
    </p:extLst>
  </p:cSld>
  <p:clrMapOvr>
    <a:masterClrMapping/>
  </p:clrMapOvr>
  <mc:AlternateContent xmlns:mc="http://schemas.openxmlformats.org/markup-compatibility/2006" xmlns:p14="http://schemas.microsoft.com/office/powerpoint/2010/main">
    <mc:Choice Requires="p14">
      <p:transition spd="slow" p14:dur="2000" advTm="3840"/>
    </mc:Choice>
    <mc:Fallback xmlns="">
      <p:transition spd="slow" advTm="38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25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Effect transition="in" filter="fade">
                                      <p:cBhvr>
                                        <p:cTn id="9" dur="500"/>
                                        <p:tgtEl>
                                          <p:spTgt spid="11"/>
                                        </p:tgtEl>
                                      </p:cBhvr>
                                    </p:animEffect>
                                  </p:childTnLst>
                                </p:cTn>
                              </p:par>
                              <p:par>
                                <p:cTn id="10" presetID="12" presetClass="entr" presetSubtype="4" fill="hold" grpId="0" nodeType="withEffect">
                                  <p:stCondLst>
                                    <p:cond delay="250"/>
                                  </p:stCondLst>
                                  <p:childTnLst>
                                    <p:set>
                                      <p:cBhvr>
                                        <p:cTn id="11" dur="1" fill="hold">
                                          <p:stCondLst>
                                            <p:cond delay="0"/>
                                          </p:stCondLst>
                                        </p:cTn>
                                        <p:tgtEl>
                                          <p:spTgt spid="47"/>
                                        </p:tgtEl>
                                        <p:attrNameLst>
                                          <p:attrName>style.visibility</p:attrName>
                                        </p:attrNameLst>
                                      </p:cBhvr>
                                      <p:to>
                                        <p:strVal val="visible"/>
                                      </p:to>
                                    </p:set>
                                    <p:anim calcmode="lin" valueType="num">
                                      <p:cBhvr additive="base">
                                        <p:cTn id="12" dur="500"/>
                                        <p:tgtEl>
                                          <p:spTgt spid="47"/>
                                        </p:tgtEl>
                                        <p:attrNameLst>
                                          <p:attrName>ppt_y</p:attrName>
                                        </p:attrNameLst>
                                      </p:cBhvr>
                                      <p:tavLst>
                                        <p:tav tm="0">
                                          <p:val>
                                            <p:strVal val="#ppt_y+#ppt_h*1.125000"/>
                                          </p:val>
                                        </p:tav>
                                        <p:tav tm="100000">
                                          <p:val>
                                            <p:strVal val="#ppt_y"/>
                                          </p:val>
                                        </p:tav>
                                      </p:tavLst>
                                    </p:anim>
                                    <p:animEffect transition="in" filter="wipe(up)">
                                      <p:cBhvr>
                                        <p:cTn id="13" dur="500"/>
                                        <p:tgtEl>
                                          <p:spTgt spid="47"/>
                                        </p:tgtEl>
                                      </p:cBhvr>
                                    </p:animEffect>
                                  </p:childTnLst>
                                </p:cTn>
                              </p:par>
                              <p:par>
                                <p:cTn id="14" presetID="53" presetClass="entr" presetSubtype="16" fill="hold" grpId="0" nodeType="withEffect">
                                  <p:stCondLst>
                                    <p:cond delay="250"/>
                                  </p:stCondLst>
                                  <p:childTnLst>
                                    <p:set>
                                      <p:cBhvr>
                                        <p:cTn id="15" dur="1" fill="hold">
                                          <p:stCondLst>
                                            <p:cond delay="0"/>
                                          </p:stCondLst>
                                        </p:cTn>
                                        <p:tgtEl>
                                          <p:spTgt spid="23"/>
                                        </p:tgtEl>
                                        <p:attrNameLst>
                                          <p:attrName>style.visibility</p:attrName>
                                        </p:attrNameLst>
                                      </p:cBhvr>
                                      <p:to>
                                        <p:strVal val="visible"/>
                                      </p:to>
                                    </p:set>
                                    <p:anim calcmode="lin" valueType="num">
                                      <p:cBhvr>
                                        <p:cTn id="16" dur="500" fill="hold"/>
                                        <p:tgtEl>
                                          <p:spTgt spid="23"/>
                                        </p:tgtEl>
                                        <p:attrNameLst>
                                          <p:attrName>ppt_w</p:attrName>
                                        </p:attrNameLst>
                                      </p:cBhvr>
                                      <p:tavLst>
                                        <p:tav tm="0">
                                          <p:val>
                                            <p:fltVal val="0"/>
                                          </p:val>
                                        </p:tav>
                                        <p:tav tm="100000">
                                          <p:val>
                                            <p:strVal val="#ppt_w"/>
                                          </p:val>
                                        </p:tav>
                                      </p:tavLst>
                                    </p:anim>
                                    <p:anim calcmode="lin" valueType="num">
                                      <p:cBhvr>
                                        <p:cTn id="17" dur="500" fill="hold"/>
                                        <p:tgtEl>
                                          <p:spTgt spid="23"/>
                                        </p:tgtEl>
                                        <p:attrNameLst>
                                          <p:attrName>ppt_h</p:attrName>
                                        </p:attrNameLst>
                                      </p:cBhvr>
                                      <p:tavLst>
                                        <p:tav tm="0">
                                          <p:val>
                                            <p:fltVal val="0"/>
                                          </p:val>
                                        </p:tav>
                                        <p:tav tm="100000">
                                          <p:val>
                                            <p:strVal val="#ppt_h"/>
                                          </p:val>
                                        </p:tav>
                                      </p:tavLst>
                                    </p:anim>
                                    <p:animEffect transition="in" filter="fade">
                                      <p:cBhvr>
                                        <p:cTn id="18" dur="500"/>
                                        <p:tgtEl>
                                          <p:spTgt spid="23"/>
                                        </p:tgtEl>
                                      </p:cBhvr>
                                    </p:animEffect>
                                  </p:childTnLst>
                                </p:cTn>
                              </p:par>
                              <p:par>
                                <p:cTn id="19" presetID="53" presetClass="entr" presetSubtype="16" fill="hold" grpId="0" nodeType="withEffect">
                                  <p:stCondLst>
                                    <p:cond delay="250"/>
                                  </p:stCondLst>
                                  <p:childTnLst>
                                    <p:set>
                                      <p:cBhvr>
                                        <p:cTn id="20" dur="1" fill="hold">
                                          <p:stCondLst>
                                            <p:cond delay="0"/>
                                          </p:stCondLst>
                                        </p:cTn>
                                        <p:tgtEl>
                                          <p:spTgt spid="24"/>
                                        </p:tgtEl>
                                        <p:attrNameLst>
                                          <p:attrName>style.visibility</p:attrName>
                                        </p:attrNameLst>
                                      </p:cBhvr>
                                      <p:to>
                                        <p:strVal val="visible"/>
                                      </p:to>
                                    </p:set>
                                    <p:anim calcmode="lin" valueType="num">
                                      <p:cBhvr>
                                        <p:cTn id="21" dur="500" fill="hold"/>
                                        <p:tgtEl>
                                          <p:spTgt spid="24"/>
                                        </p:tgtEl>
                                        <p:attrNameLst>
                                          <p:attrName>ppt_w</p:attrName>
                                        </p:attrNameLst>
                                      </p:cBhvr>
                                      <p:tavLst>
                                        <p:tav tm="0">
                                          <p:val>
                                            <p:fltVal val="0"/>
                                          </p:val>
                                        </p:tav>
                                        <p:tav tm="100000">
                                          <p:val>
                                            <p:strVal val="#ppt_w"/>
                                          </p:val>
                                        </p:tav>
                                      </p:tavLst>
                                    </p:anim>
                                    <p:anim calcmode="lin" valueType="num">
                                      <p:cBhvr>
                                        <p:cTn id="22" dur="500" fill="hold"/>
                                        <p:tgtEl>
                                          <p:spTgt spid="24"/>
                                        </p:tgtEl>
                                        <p:attrNameLst>
                                          <p:attrName>ppt_h</p:attrName>
                                        </p:attrNameLst>
                                      </p:cBhvr>
                                      <p:tavLst>
                                        <p:tav tm="0">
                                          <p:val>
                                            <p:fltVal val="0"/>
                                          </p:val>
                                        </p:tav>
                                        <p:tav tm="100000">
                                          <p:val>
                                            <p:strVal val="#ppt_h"/>
                                          </p:val>
                                        </p:tav>
                                      </p:tavLst>
                                    </p:anim>
                                    <p:animEffect transition="in" filter="fade">
                                      <p:cBhvr>
                                        <p:cTn id="23" dur="500"/>
                                        <p:tgtEl>
                                          <p:spTgt spid="24"/>
                                        </p:tgtEl>
                                      </p:cBhvr>
                                    </p:animEffect>
                                  </p:childTnLst>
                                </p:cTn>
                              </p:par>
                              <p:par>
                                <p:cTn id="24" presetID="53" presetClass="entr" presetSubtype="16" fill="hold" nodeType="withEffect">
                                  <p:stCondLst>
                                    <p:cond delay="0"/>
                                  </p:stCondLst>
                                  <p:childTnLst>
                                    <p:set>
                                      <p:cBhvr>
                                        <p:cTn id="25" dur="1" fill="hold">
                                          <p:stCondLst>
                                            <p:cond delay="0"/>
                                          </p:stCondLst>
                                        </p:cTn>
                                        <p:tgtEl>
                                          <p:spTgt spid="28"/>
                                        </p:tgtEl>
                                        <p:attrNameLst>
                                          <p:attrName>style.visibility</p:attrName>
                                        </p:attrNameLst>
                                      </p:cBhvr>
                                      <p:to>
                                        <p:strVal val="visible"/>
                                      </p:to>
                                    </p:set>
                                    <p:anim calcmode="lin" valueType="num">
                                      <p:cBhvr>
                                        <p:cTn id="26" dur="500" fill="hold"/>
                                        <p:tgtEl>
                                          <p:spTgt spid="28"/>
                                        </p:tgtEl>
                                        <p:attrNameLst>
                                          <p:attrName>ppt_w</p:attrName>
                                        </p:attrNameLst>
                                      </p:cBhvr>
                                      <p:tavLst>
                                        <p:tav tm="0">
                                          <p:val>
                                            <p:fltVal val="0"/>
                                          </p:val>
                                        </p:tav>
                                        <p:tav tm="100000">
                                          <p:val>
                                            <p:strVal val="#ppt_w"/>
                                          </p:val>
                                        </p:tav>
                                      </p:tavLst>
                                    </p:anim>
                                    <p:anim calcmode="lin" valueType="num">
                                      <p:cBhvr>
                                        <p:cTn id="27" dur="500" fill="hold"/>
                                        <p:tgtEl>
                                          <p:spTgt spid="28"/>
                                        </p:tgtEl>
                                        <p:attrNameLst>
                                          <p:attrName>ppt_h</p:attrName>
                                        </p:attrNameLst>
                                      </p:cBhvr>
                                      <p:tavLst>
                                        <p:tav tm="0">
                                          <p:val>
                                            <p:fltVal val="0"/>
                                          </p:val>
                                        </p:tav>
                                        <p:tav tm="100000">
                                          <p:val>
                                            <p:strVal val="#ppt_h"/>
                                          </p:val>
                                        </p:tav>
                                      </p:tavLst>
                                    </p:anim>
                                    <p:animEffect transition="in" filter="fade">
                                      <p:cBhvr>
                                        <p:cTn id="28" dur="500"/>
                                        <p:tgtEl>
                                          <p:spTgt spid="28"/>
                                        </p:tgtEl>
                                      </p:cBhvr>
                                    </p:animEffect>
                                  </p:childTnLst>
                                </p:cTn>
                              </p:par>
                            </p:childTnLst>
                          </p:cTn>
                        </p:par>
                        <p:par>
                          <p:cTn id="29" fill="hold">
                            <p:stCondLst>
                              <p:cond delay="750"/>
                            </p:stCondLst>
                            <p:childTnLst>
                              <p:par>
                                <p:cTn id="30" presetID="31" presetClass="entr" presetSubtype="0" fill="hold" grpId="0" nodeType="afterEffect">
                                  <p:stCondLst>
                                    <p:cond delay="0"/>
                                  </p:stCondLst>
                                  <p:childTnLst>
                                    <p:set>
                                      <p:cBhvr>
                                        <p:cTn id="31" dur="1" fill="hold">
                                          <p:stCondLst>
                                            <p:cond delay="0"/>
                                          </p:stCondLst>
                                        </p:cTn>
                                        <p:tgtEl>
                                          <p:spTgt spid="36"/>
                                        </p:tgtEl>
                                        <p:attrNameLst>
                                          <p:attrName>style.visibility</p:attrName>
                                        </p:attrNameLst>
                                      </p:cBhvr>
                                      <p:to>
                                        <p:strVal val="visible"/>
                                      </p:to>
                                    </p:set>
                                    <p:anim calcmode="lin" valueType="num">
                                      <p:cBhvr>
                                        <p:cTn id="32" dur="500" fill="hold"/>
                                        <p:tgtEl>
                                          <p:spTgt spid="36"/>
                                        </p:tgtEl>
                                        <p:attrNameLst>
                                          <p:attrName>ppt_w</p:attrName>
                                        </p:attrNameLst>
                                      </p:cBhvr>
                                      <p:tavLst>
                                        <p:tav tm="0">
                                          <p:val>
                                            <p:fltVal val="0"/>
                                          </p:val>
                                        </p:tav>
                                        <p:tav tm="100000">
                                          <p:val>
                                            <p:strVal val="#ppt_w"/>
                                          </p:val>
                                        </p:tav>
                                      </p:tavLst>
                                    </p:anim>
                                    <p:anim calcmode="lin" valueType="num">
                                      <p:cBhvr>
                                        <p:cTn id="33" dur="500" fill="hold"/>
                                        <p:tgtEl>
                                          <p:spTgt spid="36"/>
                                        </p:tgtEl>
                                        <p:attrNameLst>
                                          <p:attrName>ppt_h</p:attrName>
                                        </p:attrNameLst>
                                      </p:cBhvr>
                                      <p:tavLst>
                                        <p:tav tm="0">
                                          <p:val>
                                            <p:fltVal val="0"/>
                                          </p:val>
                                        </p:tav>
                                        <p:tav tm="100000">
                                          <p:val>
                                            <p:strVal val="#ppt_h"/>
                                          </p:val>
                                        </p:tav>
                                      </p:tavLst>
                                    </p:anim>
                                    <p:anim calcmode="lin" valueType="num">
                                      <p:cBhvr>
                                        <p:cTn id="34" dur="500" fill="hold"/>
                                        <p:tgtEl>
                                          <p:spTgt spid="36"/>
                                        </p:tgtEl>
                                        <p:attrNameLst>
                                          <p:attrName>style.rotation</p:attrName>
                                        </p:attrNameLst>
                                      </p:cBhvr>
                                      <p:tavLst>
                                        <p:tav tm="0">
                                          <p:val>
                                            <p:fltVal val="90"/>
                                          </p:val>
                                        </p:tav>
                                        <p:tav tm="100000">
                                          <p:val>
                                            <p:fltVal val="0"/>
                                          </p:val>
                                        </p:tav>
                                      </p:tavLst>
                                    </p:anim>
                                    <p:animEffect transition="in" filter="fade">
                                      <p:cBhvr>
                                        <p:cTn id="35" dur="500"/>
                                        <p:tgtEl>
                                          <p:spTgt spid="36"/>
                                        </p:tgtEl>
                                      </p:cBhvr>
                                    </p:animEffect>
                                  </p:childTnLst>
                                </p:cTn>
                              </p:par>
                            </p:childTnLst>
                          </p:cTn>
                        </p:par>
                        <p:par>
                          <p:cTn id="36" fill="hold">
                            <p:stCondLst>
                              <p:cond delay="1250"/>
                            </p:stCondLst>
                            <p:childTnLst>
                              <p:par>
                                <p:cTn id="37" presetID="41" presetClass="entr" presetSubtype="0" fill="hold" grpId="0" nodeType="afterEffect">
                                  <p:stCondLst>
                                    <p:cond delay="0"/>
                                  </p:stCondLst>
                                  <p:iterate type="lt">
                                    <p:tmPct val="10000"/>
                                  </p:iterate>
                                  <p:childTnLst>
                                    <p:set>
                                      <p:cBhvr>
                                        <p:cTn id="38" dur="1" fill="hold">
                                          <p:stCondLst>
                                            <p:cond delay="0"/>
                                          </p:stCondLst>
                                        </p:cTn>
                                        <p:tgtEl>
                                          <p:spTgt spid="31"/>
                                        </p:tgtEl>
                                        <p:attrNameLst>
                                          <p:attrName>style.visibility</p:attrName>
                                        </p:attrNameLst>
                                      </p:cBhvr>
                                      <p:to>
                                        <p:strVal val="visible"/>
                                      </p:to>
                                    </p:set>
                                    <p:anim calcmode="lin" valueType="num">
                                      <p:cBhvr>
                                        <p:cTn id="39" dur="500" fill="hold"/>
                                        <p:tgtEl>
                                          <p:spTgt spid="31"/>
                                        </p:tgtEl>
                                        <p:attrNameLst>
                                          <p:attrName>ppt_x</p:attrName>
                                        </p:attrNameLst>
                                      </p:cBhvr>
                                      <p:tavLst>
                                        <p:tav tm="0">
                                          <p:val>
                                            <p:strVal val="#ppt_x"/>
                                          </p:val>
                                        </p:tav>
                                        <p:tav tm="50000">
                                          <p:val>
                                            <p:strVal val="#ppt_x+.1"/>
                                          </p:val>
                                        </p:tav>
                                        <p:tav tm="100000">
                                          <p:val>
                                            <p:strVal val="#ppt_x"/>
                                          </p:val>
                                        </p:tav>
                                      </p:tavLst>
                                    </p:anim>
                                    <p:anim calcmode="lin" valueType="num">
                                      <p:cBhvr>
                                        <p:cTn id="40" dur="500" fill="hold"/>
                                        <p:tgtEl>
                                          <p:spTgt spid="31"/>
                                        </p:tgtEl>
                                        <p:attrNameLst>
                                          <p:attrName>ppt_y</p:attrName>
                                        </p:attrNameLst>
                                      </p:cBhvr>
                                      <p:tavLst>
                                        <p:tav tm="0">
                                          <p:val>
                                            <p:strVal val="#ppt_y"/>
                                          </p:val>
                                        </p:tav>
                                        <p:tav tm="100000">
                                          <p:val>
                                            <p:strVal val="#ppt_y"/>
                                          </p:val>
                                        </p:tav>
                                      </p:tavLst>
                                    </p:anim>
                                    <p:anim calcmode="lin" valueType="num">
                                      <p:cBhvr>
                                        <p:cTn id="41" dur="500" fill="hold"/>
                                        <p:tgtEl>
                                          <p:spTgt spid="31"/>
                                        </p:tgtEl>
                                        <p:attrNameLst>
                                          <p:attrName>ppt_h</p:attrName>
                                        </p:attrNameLst>
                                      </p:cBhvr>
                                      <p:tavLst>
                                        <p:tav tm="0">
                                          <p:val>
                                            <p:strVal val="#ppt_h/10"/>
                                          </p:val>
                                        </p:tav>
                                        <p:tav tm="50000">
                                          <p:val>
                                            <p:strVal val="#ppt_h+.01"/>
                                          </p:val>
                                        </p:tav>
                                        <p:tav tm="100000">
                                          <p:val>
                                            <p:strVal val="#ppt_h"/>
                                          </p:val>
                                        </p:tav>
                                      </p:tavLst>
                                    </p:anim>
                                    <p:anim calcmode="lin" valueType="num">
                                      <p:cBhvr>
                                        <p:cTn id="42" dur="500" fill="hold"/>
                                        <p:tgtEl>
                                          <p:spTgt spid="31"/>
                                        </p:tgtEl>
                                        <p:attrNameLst>
                                          <p:attrName>ppt_w</p:attrName>
                                        </p:attrNameLst>
                                      </p:cBhvr>
                                      <p:tavLst>
                                        <p:tav tm="0">
                                          <p:val>
                                            <p:strVal val="#ppt_w/10"/>
                                          </p:val>
                                        </p:tav>
                                        <p:tav tm="50000">
                                          <p:val>
                                            <p:strVal val="#ppt_w+.01"/>
                                          </p:val>
                                        </p:tav>
                                        <p:tav tm="100000">
                                          <p:val>
                                            <p:strVal val="#ppt_w"/>
                                          </p:val>
                                        </p:tav>
                                      </p:tavLst>
                                    </p:anim>
                                    <p:animEffect transition="in" filter="fade">
                                      <p:cBhvr>
                                        <p:cTn id="43" dur="500" tmFilter="0,0; .5, 1; 1, 1"/>
                                        <p:tgtEl>
                                          <p:spTgt spid="31"/>
                                        </p:tgtEl>
                                      </p:cBhvr>
                                    </p:animEffect>
                                  </p:childTnLst>
                                </p:cTn>
                              </p:par>
                            </p:childTnLst>
                          </p:cTn>
                        </p:par>
                        <p:par>
                          <p:cTn id="44" fill="hold">
                            <p:stCondLst>
                              <p:cond delay="2150"/>
                            </p:stCondLst>
                            <p:childTnLst>
                              <p:par>
                                <p:cTn id="45" presetID="16" presetClass="entr" presetSubtype="21" fill="hold" nodeType="afterEffect">
                                  <p:stCondLst>
                                    <p:cond delay="0"/>
                                  </p:stCondLst>
                                  <p:childTnLst>
                                    <p:set>
                                      <p:cBhvr>
                                        <p:cTn id="46" dur="1" fill="hold">
                                          <p:stCondLst>
                                            <p:cond delay="0"/>
                                          </p:stCondLst>
                                        </p:cTn>
                                        <p:tgtEl>
                                          <p:spTgt spid="32"/>
                                        </p:tgtEl>
                                        <p:attrNameLst>
                                          <p:attrName>style.visibility</p:attrName>
                                        </p:attrNameLst>
                                      </p:cBhvr>
                                      <p:to>
                                        <p:strVal val="visible"/>
                                      </p:to>
                                    </p:set>
                                    <p:animEffect transition="in" filter="barn(inVertical)">
                                      <p:cBhvr>
                                        <p:cTn id="47"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23" grpId="0" animBg="1"/>
      <p:bldP spid="24" grpId="0" animBg="1"/>
      <p:bldP spid="31" grpId="0"/>
      <p:bldP spid="36" grpId="0" animBg="1"/>
      <p:bldP spid="47"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椭圆 41"/>
          <p:cNvSpPr/>
          <p:nvPr/>
        </p:nvSpPr>
        <p:spPr>
          <a:xfrm>
            <a:off x="-378878" y="1039571"/>
            <a:ext cx="4694660" cy="4694660"/>
          </a:xfrm>
          <a:prstGeom prst="ellipse">
            <a:avLst/>
          </a:prstGeom>
          <a:solidFill>
            <a:schemeClr val="bg2"/>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 name="矩形 1"/>
          <p:cNvSpPr/>
          <p:nvPr/>
        </p:nvSpPr>
        <p:spPr>
          <a:xfrm>
            <a:off x="-456728" y="2348880"/>
            <a:ext cx="1717289" cy="2098281"/>
          </a:xfrm>
          <a:custGeom>
            <a:avLst/>
            <a:gdLst>
              <a:gd name="connsiteX0" fmla="*/ 0 w 1705100"/>
              <a:gd name="connsiteY0" fmla="*/ 0 h 2088232"/>
              <a:gd name="connsiteX1" fmla="*/ 1705100 w 1705100"/>
              <a:gd name="connsiteY1" fmla="*/ 0 h 2088232"/>
              <a:gd name="connsiteX2" fmla="*/ 1705100 w 1705100"/>
              <a:gd name="connsiteY2" fmla="*/ 2088232 h 2088232"/>
              <a:gd name="connsiteX3" fmla="*/ 0 w 1705100"/>
              <a:gd name="connsiteY3" fmla="*/ 2088232 h 2088232"/>
              <a:gd name="connsiteX4" fmla="*/ 0 w 1705100"/>
              <a:gd name="connsiteY4" fmla="*/ 0 h 2088232"/>
              <a:gd name="connsiteX0" fmla="*/ 0 w 1705100"/>
              <a:gd name="connsiteY0" fmla="*/ 0 h 2088232"/>
              <a:gd name="connsiteX1" fmla="*/ 1705100 w 1705100"/>
              <a:gd name="connsiteY1" fmla="*/ 0 h 2088232"/>
              <a:gd name="connsiteX2" fmla="*/ 922602 w 1705100"/>
              <a:gd name="connsiteY2" fmla="*/ 1013988 h 2088232"/>
              <a:gd name="connsiteX3" fmla="*/ 1705100 w 1705100"/>
              <a:gd name="connsiteY3" fmla="*/ 2088232 h 2088232"/>
              <a:gd name="connsiteX4" fmla="*/ 0 w 1705100"/>
              <a:gd name="connsiteY4" fmla="*/ 2088232 h 2088232"/>
              <a:gd name="connsiteX5" fmla="*/ 0 w 1705100"/>
              <a:gd name="connsiteY5" fmla="*/ 0 h 2088232"/>
              <a:gd name="connsiteX0" fmla="*/ 0 w 1705100"/>
              <a:gd name="connsiteY0" fmla="*/ 0 h 2088232"/>
              <a:gd name="connsiteX1" fmla="*/ 1705100 w 1705100"/>
              <a:gd name="connsiteY1" fmla="*/ 0 h 2088232"/>
              <a:gd name="connsiteX2" fmla="*/ 1090721 w 1705100"/>
              <a:gd name="connsiteY2" fmla="*/ 1075495 h 2088232"/>
              <a:gd name="connsiteX3" fmla="*/ 1705100 w 1705100"/>
              <a:gd name="connsiteY3" fmla="*/ 2088232 h 2088232"/>
              <a:gd name="connsiteX4" fmla="*/ 0 w 1705100"/>
              <a:gd name="connsiteY4" fmla="*/ 2088232 h 2088232"/>
              <a:gd name="connsiteX5" fmla="*/ 0 w 1705100"/>
              <a:gd name="connsiteY5" fmla="*/ 0 h 2088232"/>
              <a:gd name="connsiteX0" fmla="*/ 0 w 1705100"/>
              <a:gd name="connsiteY0" fmla="*/ 0 h 2088232"/>
              <a:gd name="connsiteX1" fmla="*/ 1705100 w 1705100"/>
              <a:gd name="connsiteY1" fmla="*/ 0 h 2088232"/>
              <a:gd name="connsiteX2" fmla="*/ 1090721 w 1705100"/>
              <a:gd name="connsiteY2" fmla="*/ 1075495 h 2088232"/>
              <a:gd name="connsiteX3" fmla="*/ 1705100 w 1705100"/>
              <a:gd name="connsiteY3" fmla="*/ 2088232 h 2088232"/>
              <a:gd name="connsiteX4" fmla="*/ 0 w 1705100"/>
              <a:gd name="connsiteY4" fmla="*/ 2088232 h 2088232"/>
              <a:gd name="connsiteX5" fmla="*/ 0 w 1705100"/>
              <a:gd name="connsiteY5" fmla="*/ 0 h 2088232"/>
              <a:gd name="connsiteX0" fmla="*/ 0 w 1705100"/>
              <a:gd name="connsiteY0" fmla="*/ 0 h 2088232"/>
              <a:gd name="connsiteX1" fmla="*/ 1705100 w 1705100"/>
              <a:gd name="connsiteY1" fmla="*/ 0 h 2088232"/>
              <a:gd name="connsiteX2" fmla="*/ 1090721 w 1705100"/>
              <a:gd name="connsiteY2" fmla="*/ 1075495 h 2088232"/>
              <a:gd name="connsiteX3" fmla="*/ 1705100 w 1705100"/>
              <a:gd name="connsiteY3" fmla="*/ 2088232 h 2088232"/>
              <a:gd name="connsiteX4" fmla="*/ 0 w 1705100"/>
              <a:gd name="connsiteY4" fmla="*/ 2088232 h 2088232"/>
              <a:gd name="connsiteX5" fmla="*/ 0 w 1705100"/>
              <a:gd name="connsiteY5" fmla="*/ 0 h 2088232"/>
              <a:gd name="connsiteX0" fmla="*/ 0 w 1705100"/>
              <a:gd name="connsiteY0" fmla="*/ 0 h 2088232"/>
              <a:gd name="connsiteX1" fmla="*/ 1705100 w 1705100"/>
              <a:gd name="connsiteY1" fmla="*/ 0 h 2088232"/>
              <a:gd name="connsiteX2" fmla="*/ 1090721 w 1705100"/>
              <a:gd name="connsiteY2" fmla="*/ 1075495 h 2088232"/>
              <a:gd name="connsiteX3" fmla="*/ 1705100 w 1705100"/>
              <a:gd name="connsiteY3" fmla="*/ 2088232 h 2088232"/>
              <a:gd name="connsiteX4" fmla="*/ 0 w 1705100"/>
              <a:gd name="connsiteY4" fmla="*/ 2088232 h 2088232"/>
              <a:gd name="connsiteX5" fmla="*/ 0 w 1705100"/>
              <a:gd name="connsiteY5" fmla="*/ 0 h 2088232"/>
              <a:gd name="connsiteX0" fmla="*/ 0 w 1705100"/>
              <a:gd name="connsiteY0" fmla="*/ 0 h 2088232"/>
              <a:gd name="connsiteX1" fmla="*/ 1705100 w 1705100"/>
              <a:gd name="connsiteY1" fmla="*/ 0 h 2088232"/>
              <a:gd name="connsiteX2" fmla="*/ 1090721 w 1705100"/>
              <a:gd name="connsiteY2" fmla="*/ 1075495 h 2088232"/>
              <a:gd name="connsiteX3" fmla="*/ 1705100 w 1705100"/>
              <a:gd name="connsiteY3" fmla="*/ 2088232 h 2088232"/>
              <a:gd name="connsiteX4" fmla="*/ 0 w 1705100"/>
              <a:gd name="connsiteY4" fmla="*/ 2088232 h 2088232"/>
              <a:gd name="connsiteX5" fmla="*/ 0 w 1705100"/>
              <a:gd name="connsiteY5" fmla="*/ 0 h 2088232"/>
              <a:gd name="connsiteX0" fmla="*/ 0 w 1705100"/>
              <a:gd name="connsiteY0" fmla="*/ 0 h 2088232"/>
              <a:gd name="connsiteX1" fmla="*/ 1705100 w 1705100"/>
              <a:gd name="connsiteY1" fmla="*/ 0 h 2088232"/>
              <a:gd name="connsiteX2" fmla="*/ 1090721 w 1705100"/>
              <a:gd name="connsiteY2" fmla="*/ 1075495 h 2088232"/>
              <a:gd name="connsiteX3" fmla="*/ 1705100 w 1705100"/>
              <a:gd name="connsiteY3" fmla="*/ 2088232 h 2088232"/>
              <a:gd name="connsiteX4" fmla="*/ 0 w 1705100"/>
              <a:gd name="connsiteY4" fmla="*/ 2088232 h 2088232"/>
              <a:gd name="connsiteX5" fmla="*/ 0 w 1705100"/>
              <a:gd name="connsiteY5" fmla="*/ 0 h 2088232"/>
              <a:gd name="connsiteX0" fmla="*/ 0 w 1705100"/>
              <a:gd name="connsiteY0" fmla="*/ 0 h 2088232"/>
              <a:gd name="connsiteX1" fmla="*/ 1705100 w 1705100"/>
              <a:gd name="connsiteY1" fmla="*/ 0 h 2088232"/>
              <a:gd name="connsiteX2" fmla="*/ 1090721 w 1705100"/>
              <a:gd name="connsiteY2" fmla="*/ 1075495 h 2088232"/>
              <a:gd name="connsiteX3" fmla="*/ 1705100 w 1705100"/>
              <a:gd name="connsiteY3" fmla="*/ 2088232 h 2088232"/>
              <a:gd name="connsiteX4" fmla="*/ 0 w 1705100"/>
              <a:gd name="connsiteY4" fmla="*/ 2088232 h 2088232"/>
              <a:gd name="connsiteX5" fmla="*/ 0 w 1705100"/>
              <a:gd name="connsiteY5" fmla="*/ 0 h 2088232"/>
              <a:gd name="connsiteX0" fmla="*/ 0 w 1705100"/>
              <a:gd name="connsiteY0" fmla="*/ 0 h 2088232"/>
              <a:gd name="connsiteX1" fmla="*/ 1705100 w 1705100"/>
              <a:gd name="connsiteY1" fmla="*/ 0 h 2088232"/>
              <a:gd name="connsiteX2" fmla="*/ 1090721 w 1705100"/>
              <a:gd name="connsiteY2" fmla="*/ 1075495 h 2088232"/>
              <a:gd name="connsiteX3" fmla="*/ 1705100 w 1705100"/>
              <a:gd name="connsiteY3" fmla="*/ 2088232 h 2088232"/>
              <a:gd name="connsiteX4" fmla="*/ 0 w 1705100"/>
              <a:gd name="connsiteY4" fmla="*/ 2088232 h 2088232"/>
              <a:gd name="connsiteX5" fmla="*/ 0 w 1705100"/>
              <a:gd name="connsiteY5" fmla="*/ 0 h 2088232"/>
              <a:gd name="connsiteX0" fmla="*/ 0 w 1705100"/>
              <a:gd name="connsiteY0" fmla="*/ 0 h 2088232"/>
              <a:gd name="connsiteX1" fmla="*/ 1705100 w 1705100"/>
              <a:gd name="connsiteY1" fmla="*/ 0 h 2088232"/>
              <a:gd name="connsiteX2" fmla="*/ 1705100 w 1705100"/>
              <a:gd name="connsiteY2" fmla="*/ 2088232 h 2088232"/>
              <a:gd name="connsiteX3" fmla="*/ 0 w 1705100"/>
              <a:gd name="connsiteY3" fmla="*/ 2088232 h 2088232"/>
              <a:gd name="connsiteX4" fmla="*/ 0 w 1705100"/>
              <a:gd name="connsiteY4" fmla="*/ 0 h 2088232"/>
              <a:gd name="connsiteX0" fmla="*/ 0 w 1739059"/>
              <a:gd name="connsiteY0" fmla="*/ 0 h 2088232"/>
              <a:gd name="connsiteX1" fmla="*/ 1705100 w 1739059"/>
              <a:gd name="connsiteY1" fmla="*/ 0 h 2088232"/>
              <a:gd name="connsiteX2" fmla="*/ 1705100 w 1739059"/>
              <a:gd name="connsiteY2" fmla="*/ 2088232 h 2088232"/>
              <a:gd name="connsiteX3" fmla="*/ 0 w 1739059"/>
              <a:gd name="connsiteY3" fmla="*/ 2088232 h 2088232"/>
              <a:gd name="connsiteX4" fmla="*/ 0 w 1739059"/>
              <a:gd name="connsiteY4" fmla="*/ 0 h 2088232"/>
              <a:gd name="connsiteX0" fmla="*/ 0 w 1705100"/>
              <a:gd name="connsiteY0" fmla="*/ 0 h 2088232"/>
              <a:gd name="connsiteX1" fmla="*/ 1705100 w 1705100"/>
              <a:gd name="connsiteY1" fmla="*/ 0 h 2088232"/>
              <a:gd name="connsiteX2" fmla="*/ 1705100 w 1705100"/>
              <a:gd name="connsiteY2" fmla="*/ 2088232 h 2088232"/>
              <a:gd name="connsiteX3" fmla="*/ 0 w 1705100"/>
              <a:gd name="connsiteY3" fmla="*/ 2088232 h 2088232"/>
              <a:gd name="connsiteX4" fmla="*/ 0 w 1705100"/>
              <a:gd name="connsiteY4" fmla="*/ 0 h 2088232"/>
              <a:gd name="connsiteX0" fmla="*/ 0 w 1705100"/>
              <a:gd name="connsiteY0" fmla="*/ 0 h 2088232"/>
              <a:gd name="connsiteX1" fmla="*/ 1705100 w 1705100"/>
              <a:gd name="connsiteY1" fmla="*/ 0 h 2088232"/>
              <a:gd name="connsiteX2" fmla="*/ 1705100 w 1705100"/>
              <a:gd name="connsiteY2" fmla="*/ 2088232 h 2088232"/>
              <a:gd name="connsiteX3" fmla="*/ 0 w 1705100"/>
              <a:gd name="connsiteY3" fmla="*/ 2088232 h 2088232"/>
              <a:gd name="connsiteX4" fmla="*/ 0 w 1705100"/>
              <a:gd name="connsiteY4" fmla="*/ 0 h 2088232"/>
              <a:gd name="connsiteX0" fmla="*/ 0 w 1705100"/>
              <a:gd name="connsiteY0" fmla="*/ 0 h 2088232"/>
              <a:gd name="connsiteX1" fmla="*/ 1705100 w 1705100"/>
              <a:gd name="connsiteY1" fmla="*/ 0 h 2088232"/>
              <a:gd name="connsiteX2" fmla="*/ 1705100 w 1705100"/>
              <a:gd name="connsiteY2" fmla="*/ 2088232 h 2088232"/>
              <a:gd name="connsiteX3" fmla="*/ 0 w 1705100"/>
              <a:gd name="connsiteY3" fmla="*/ 2088232 h 2088232"/>
              <a:gd name="connsiteX4" fmla="*/ 0 w 1705100"/>
              <a:gd name="connsiteY4" fmla="*/ 0 h 2088232"/>
              <a:gd name="connsiteX0" fmla="*/ 0 w 1746105"/>
              <a:gd name="connsiteY0" fmla="*/ 0 h 2088232"/>
              <a:gd name="connsiteX1" fmla="*/ 1746105 w 1746105"/>
              <a:gd name="connsiteY1" fmla="*/ 0 h 2088232"/>
              <a:gd name="connsiteX2" fmla="*/ 1705100 w 1746105"/>
              <a:gd name="connsiteY2" fmla="*/ 2088232 h 2088232"/>
              <a:gd name="connsiteX3" fmla="*/ 0 w 1746105"/>
              <a:gd name="connsiteY3" fmla="*/ 2088232 h 2088232"/>
              <a:gd name="connsiteX4" fmla="*/ 0 w 1746105"/>
              <a:gd name="connsiteY4" fmla="*/ 0 h 2088232"/>
              <a:gd name="connsiteX0" fmla="*/ 0 w 1746105"/>
              <a:gd name="connsiteY0" fmla="*/ 0 h 2088232"/>
              <a:gd name="connsiteX1" fmla="*/ 1746105 w 1746105"/>
              <a:gd name="connsiteY1" fmla="*/ 0 h 2088232"/>
              <a:gd name="connsiteX2" fmla="*/ 1705100 w 1746105"/>
              <a:gd name="connsiteY2" fmla="*/ 2088232 h 2088232"/>
              <a:gd name="connsiteX3" fmla="*/ 0 w 1746105"/>
              <a:gd name="connsiteY3" fmla="*/ 2088232 h 2088232"/>
              <a:gd name="connsiteX4" fmla="*/ 0 w 1746105"/>
              <a:gd name="connsiteY4" fmla="*/ 0 h 2088232"/>
              <a:gd name="connsiteX0" fmla="*/ 0 w 1746105"/>
              <a:gd name="connsiteY0" fmla="*/ 0 h 2088232"/>
              <a:gd name="connsiteX1" fmla="*/ 1746105 w 1746105"/>
              <a:gd name="connsiteY1" fmla="*/ 0 h 2088232"/>
              <a:gd name="connsiteX2" fmla="*/ 1705100 w 1746105"/>
              <a:gd name="connsiteY2" fmla="*/ 2088232 h 2088232"/>
              <a:gd name="connsiteX3" fmla="*/ 0 w 1746105"/>
              <a:gd name="connsiteY3" fmla="*/ 2088232 h 2088232"/>
              <a:gd name="connsiteX4" fmla="*/ 0 w 1746105"/>
              <a:gd name="connsiteY4" fmla="*/ 0 h 2088232"/>
              <a:gd name="connsiteX0" fmla="*/ 0 w 1762506"/>
              <a:gd name="connsiteY0" fmla="*/ 0 h 2088232"/>
              <a:gd name="connsiteX1" fmla="*/ 1746105 w 1762506"/>
              <a:gd name="connsiteY1" fmla="*/ 0 h 2088232"/>
              <a:gd name="connsiteX2" fmla="*/ 1762506 w 1762506"/>
              <a:gd name="connsiteY2" fmla="*/ 2088232 h 2088232"/>
              <a:gd name="connsiteX3" fmla="*/ 0 w 1762506"/>
              <a:gd name="connsiteY3" fmla="*/ 2088232 h 2088232"/>
              <a:gd name="connsiteX4" fmla="*/ 0 w 1762506"/>
              <a:gd name="connsiteY4" fmla="*/ 0 h 2088232"/>
              <a:gd name="connsiteX0" fmla="*/ 0 w 1762506"/>
              <a:gd name="connsiteY0" fmla="*/ 0 h 2088232"/>
              <a:gd name="connsiteX1" fmla="*/ 1746105 w 1762506"/>
              <a:gd name="connsiteY1" fmla="*/ 0 h 2088232"/>
              <a:gd name="connsiteX2" fmla="*/ 1762506 w 1762506"/>
              <a:gd name="connsiteY2" fmla="*/ 2088232 h 2088232"/>
              <a:gd name="connsiteX3" fmla="*/ 0 w 1762506"/>
              <a:gd name="connsiteY3" fmla="*/ 2088232 h 2088232"/>
              <a:gd name="connsiteX4" fmla="*/ 0 w 1762506"/>
              <a:gd name="connsiteY4" fmla="*/ 0 h 2088232"/>
              <a:gd name="connsiteX0" fmla="*/ 0 w 1762506"/>
              <a:gd name="connsiteY0" fmla="*/ 0 h 2088232"/>
              <a:gd name="connsiteX1" fmla="*/ 1746105 w 1762506"/>
              <a:gd name="connsiteY1" fmla="*/ 0 h 2088232"/>
              <a:gd name="connsiteX2" fmla="*/ 1762506 w 1762506"/>
              <a:gd name="connsiteY2" fmla="*/ 2088232 h 2088232"/>
              <a:gd name="connsiteX3" fmla="*/ 0 w 1762506"/>
              <a:gd name="connsiteY3" fmla="*/ 2088232 h 2088232"/>
              <a:gd name="connsiteX4" fmla="*/ 0 w 1762506"/>
              <a:gd name="connsiteY4" fmla="*/ 0 h 2088232"/>
              <a:gd name="connsiteX0" fmla="*/ 0 w 1762506"/>
              <a:gd name="connsiteY0" fmla="*/ 0 h 2088232"/>
              <a:gd name="connsiteX1" fmla="*/ 1746105 w 1762506"/>
              <a:gd name="connsiteY1" fmla="*/ 0 h 2088232"/>
              <a:gd name="connsiteX2" fmla="*/ 1762506 w 1762506"/>
              <a:gd name="connsiteY2" fmla="*/ 2088232 h 2088232"/>
              <a:gd name="connsiteX3" fmla="*/ 0 w 1762506"/>
              <a:gd name="connsiteY3" fmla="*/ 2088232 h 2088232"/>
              <a:gd name="connsiteX4" fmla="*/ 0 w 1762506"/>
              <a:gd name="connsiteY4" fmla="*/ 0 h 2088232"/>
              <a:gd name="connsiteX0" fmla="*/ 0 w 1762506"/>
              <a:gd name="connsiteY0" fmla="*/ 0 h 2088232"/>
              <a:gd name="connsiteX1" fmla="*/ 1746105 w 1762506"/>
              <a:gd name="connsiteY1" fmla="*/ 0 h 2088232"/>
              <a:gd name="connsiteX2" fmla="*/ 1762506 w 1762506"/>
              <a:gd name="connsiteY2" fmla="*/ 2088232 h 2088232"/>
              <a:gd name="connsiteX3" fmla="*/ 0 w 1762506"/>
              <a:gd name="connsiteY3" fmla="*/ 2088232 h 2088232"/>
              <a:gd name="connsiteX4" fmla="*/ 0 w 1762506"/>
              <a:gd name="connsiteY4" fmla="*/ 0 h 2088232"/>
              <a:gd name="connsiteX0" fmla="*/ 0 w 1762506"/>
              <a:gd name="connsiteY0" fmla="*/ 0 h 2088232"/>
              <a:gd name="connsiteX1" fmla="*/ 1746105 w 1762506"/>
              <a:gd name="connsiteY1" fmla="*/ 0 h 2088232"/>
              <a:gd name="connsiteX2" fmla="*/ 1762506 w 1762506"/>
              <a:gd name="connsiteY2" fmla="*/ 2088232 h 2088232"/>
              <a:gd name="connsiteX3" fmla="*/ 0 w 1762506"/>
              <a:gd name="connsiteY3" fmla="*/ 2088232 h 2088232"/>
              <a:gd name="connsiteX4" fmla="*/ 0 w 1762506"/>
              <a:gd name="connsiteY4" fmla="*/ 0 h 2088232"/>
              <a:gd name="connsiteX0" fmla="*/ 0 w 1762506"/>
              <a:gd name="connsiteY0" fmla="*/ 0 h 2088232"/>
              <a:gd name="connsiteX1" fmla="*/ 1746105 w 1762506"/>
              <a:gd name="connsiteY1" fmla="*/ 0 h 2088232"/>
              <a:gd name="connsiteX2" fmla="*/ 1762506 w 1762506"/>
              <a:gd name="connsiteY2" fmla="*/ 2088232 h 2088232"/>
              <a:gd name="connsiteX3" fmla="*/ 0 w 1762506"/>
              <a:gd name="connsiteY3" fmla="*/ 2088232 h 2088232"/>
              <a:gd name="connsiteX4" fmla="*/ 0 w 1762506"/>
              <a:gd name="connsiteY4" fmla="*/ 0 h 2088232"/>
              <a:gd name="connsiteX0" fmla="*/ 0 w 1762506"/>
              <a:gd name="connsiteY0" fmla="*/ 0 h 2088232"/>
              <a:gd name="connsiteX1" fmla="*/ 1746105 w 1762506"/>
              <a:gd name="connsiteY1" fmla="*/ 0 h 2088232"/>
              <a:gd name="connsiteX2" fmla="*/ 1762506 w 1762506"/>
              <a:gd name="connsiteY2" fmla="*/ 2088232 h 2088232"/>
              <a:gd name="connsiteX3" fmla="*/ 0 w 1762506"/>
              <a:gd name="connsiteY3" fmla="*/ 2088232 h 2088232"/>
              <a:gd name="connsiteX4" fmla="*/ 0 w 1762506"/>
              <a:gd name="connsiteY4" fmla="*/ 0 h 2088232"/>
              <a:gd name="connsiteX0" fmla="*/ 0 w 1762506"/>
              <a:gd name="connsiteY0" fmla="*/ 0 h 2088237"/>
              <a:gd name="connsiteX1" fmla="*/ 1746105 w 1762506"/>
              <a:gd name="connsiteY1" fmla="*/ 0 h 2088237"/>
              <a:gd name="connsiteX2" fmla="*/ 1762506 w 1762506"/>
              <a:gd name="connsiteY2" fmla="*/ 2088232 h 2088237"/>
              <a:gd name="connsiteX3" fmla="*/ 0 w 1762506"/>
              <a:gd name="connsiteY3" fmla="*/ 2088232 h 2088237"/>
              <a:gd name="connsiteX4" fmla="*/ 0 w 1762506"/>
              <a:gd name="connsiteY4" fmla="*/ 0 h 2088237"/>
              <a:gd name="connsiteX0" fmla="*/ 0 w 1762506"/>
              <a:gd name="connsiteY0" fmla="*/ 0 h 2088236"/>
              <a:gd name="connsiteX1" fmla="*/ 1746105 w 1762506"/>
              <a:gd name="connsiteY1" fmla="*/ 0 h 2088236"/>
              <a:gd name="connsiteX2" fmla="*/ 1762506 w 1762506"/>
              <a:gd name="connsiteY2" fmla="*/ 2088232 h 2088236"/>
              <a:gd name="connsiteX3" fmla="*/ 0 w 1762506"/>
              <a:gd name="connsiteY3" fmla="*/ 2088232 h 2088236"/>
              <a:gd name="connsiteX4" fmla="*/ 0 w 1762506"/>
              <a:gd name="connsiteY4" fmla="*/ 0 h 2088236"/>
              <a:gd name="connsiteX0" fmla="*/ 0 w 1762506"/>
              <a:gd name="connsiteY0" fmla="*/ 0 h 2088237"/>
              <a:gd name="connsiteX1" fmla="*/ 1746105 w 1762506"/>
              <a:gd name="connsiteY1" fmla="*/ 0 h 2088237"/>
              <a:gd name="connsiteX2" fmla="*/ 1762506 w 1762506"/>
              <a:gd name="connsiteY2" fmla="*/ 2088232 h 2088237"/>
              <a:gd name="connsiteX3" fmla="*/ 0 w 1762506"/>
              <a:gd name="connsiteY3" fmla="*/ 2088232 h 2088237"/>
              <a:gd name="connsiteX4" fmla="*/ 0 w 1762506"/>
              <a:gd name="connsiteY4" fmla="*/ 0 h 2088237"/>
              <a:gd name="connsiteX0" fmla="*/ 0 w 1762506"/>
              <a:gd name="connsiteY0" fmla="*/ 0 h 2088685"/>
              <a:gd name="connsiteX1" fmla="*/ 1746105 w 1762506"/>
              <a:gd name="connsiteY1" fmla="*/ 0 h 2088685"/>
              <a:gd name="connsiteX2" fmla="*/ 1762506 w 1762506"/>
              <a:gd name="connsiteY2" fmla="*/ 2088232 h 2088685"/>
              <a:gd name="connsiteX3" fmla="*/ 0 w 1762506"/>
              <a:gd name="connsiteY3" fmla="*/ 2088232 h 2088685"/>
              <a:gd name="connsiteX4" fmla="*/ 0 w 1762506"/>
              <a:gd name="connsiteY4" fmla="*/ 0 h 2088685"/>
              <a:gd name="connsiteX0" fmla="*/ 0 w 1762506"/>
              <a:gd name="connsiteY0" fmla="*/ 0 h 2088685"/>
              <a:gd name="connsiteX1" fmla="*/ 1690839 w 1762506"/>
              <a:gd name="connsiteY1" fmla="*/ 0 h 2088685"/>
              <a:gd name="connsiteX2" fmla="*/ 1762506 w 1762506"/>
              <a:gd name="connsiteY2" fmla="*/ 2088232 h 2088685"/>
              <a:gd name="connsiteX3" fmla="*/ 0 w 1762506"/>
              <a:gd name="connsiteY3" fmla="*/ 2088232 h 2088685"/>
              <a:gd name="connsiteX4" fmla="*/ 0 w 1762506"/>
              <a:gd name="connsiteY4" fmla="*/ 0 h 2088685"/>
              <a:gd name="connsiteX0" fmla="*/ 0 w 1762506"/>
              <a:gd name="connsiteY0" fmla="*/ 0 h 2088676"/>
              <a:gd name="connsiteX1" fmla="*/ 1690839 w 1762506"/>
              <a:gd name="connsiteY1" fmla="*/ 0 h 2088676"/>
              <a:gd name="connsiteX2" fmla="*/ 1762506 w 1762506"/>
              <a:gd name="connsiteY2" fmla="*/ 2088232 h 2088676"/>
              <a:gd name="connsiteX3" fmla="*/ 0 w 1762506"/>
              <a:gd name="connsiteY3" fmla="*/ 2088232 h 2088676"/>
              <a:gd name="connsiteX4" fmla="*/ 0 w 1762506"/>
              <a:gd name="connsiteY4" fmla="*/ 0 h 2088676"/>
              <a:gd name="connsiteX0" fmla="*/ 0 w 1762506"/>
              <a:gd name="connsiteY0" fmla="*/ 0 h 2088845"/>
              <a:gd name="connsiteX1" fmla="*/ 1690839 w 1762506"/>
              <a:gd name="connsiteY1" fmla="*/ 0 h 2088845"/>
              <a:gd name="connsiteX2" fmla="*/ 1762506 w 1762506"/>
              <a:gd name="connsiteY2" fmla="*/ 2088232 h 2088845"/>
              <a:gd name="connsiteX3" fmla="*/ 0 w 1762506"/>
              <a:gd name="connsiteY3" fmla="*/ 2088232 h 2088845"/>
              <a:gd name="connsiteX4" fmla="*/ 0 w 1762506"/>
              <a:gd name="connsiteY4" fmla="*/ 0 h 2088845"/>
              <a:gd name="connsiteX0" fmla="*/ 0 w 1717289"/>
              <a:gd name="connsiteY0" fmla="*/ 0 h 2098890"/>
              <a:gd name="connsiteX1" fmla="*/ 1690839 w 1717289"/>
              <a:gd name="connsiteY1" fmla="*/ 0 h 2098890"/>
              <a:gd name="connsiteX2" fmla="*/ 1717289 w 1717289"/>
              <a:gd name="connsiteY2" fmla="*/ 2098281 h 2098890"/>
              <a:gd name="connsiteX3" fmla="*/ 0 w 1717289"/>
              <a:gd name="connsiteY3" fmla="*/ 2088232 h 2098890"/>
              <a:gd name="connsiteX4" fmla="*/ 0 w 1717289"/>
              <a:gd name="connsiteY4" fmla="*/ 0 h 2098890"/>
              <a:gd name="connsiteX0" fmla="*/ 0 w 1717289"/>
              <a:gd name="connsiteY0" fmla="*/ 0 h 2098281"/>
              <a:gd name="connsiteX1" fmla="*/ 1690839 w 1717289"/>
              <a:gd name="connsiteY1" fmla="*/ 0 h 2098281"/>
              <a:gd name="connsiteX2" fmla="*/ 1717289 w 1717289"/>
              <a:gd name="connsiteY2" fmla="*/ 2098281 h 2098281"/>
              <a:gd name="connsiteX3" fmla="*/ 0 w 1717289"/>
              <a:gd name="connsiteY3" fmla="*/ 2088232 h 2098281"/>
              <a:gd name="connsiteX4" fmla="*/ 0 w 1717289"/>
              <a:gd name="connsiteY4" fmla="*/ 0 h 2098281"/>
              <a:gd name="connsiteX0" fmla="*/ 0 w 1717289"/>
              <a:gd name="connsiteY0" fmla="*/ 0 h 2098281"/>
              <a:gd name="connsiteX1" fmla="*/ 1690839 w 1717289"/>
              <a:gd name="connsiteY1" fmla="*/ 0 h 2098281"/>
              <a:gd name="connsiteX2" fmla="*/ 1717289 w 1717289"/>
              <a:gd name="connsiteY2" fmla="*/ 2098281 h 2098281"/>
              <a:gd name="connsiteX3" fmla="*/ 0 w 1717289"/>
              <a:gd name="connsiteY3" fmla="*/ 2088232 h 2098281"/>
              <a:gd name="connsiteX4" fmla="*/ 0 w 1717289"/>
              <a:gd name="connsiteY4" fmla="*/ 0 h 2098281"/>
              <a:gd name="connsiteX0" fmla="*/ 0 w 1717289"/>
              <a:gd name="connsiteY0" fmla="*/ 0 h 2098281"/>
              <a:gd name="connsiteX1" fmla="*/ 1690839 w 1717289"/>
              <a:gd name="connsiteY1" fmla="*/ 0 h 2098281"/>
              <a:gd name="connsiteX2" fmla="*/ 1717289 w 1717289"/>
              <a:gd name="connsiteY2" fmla="*/ 2098281 h 2098281"/>
              <a:gd name="connsiteX3" fmla="*/ 0 w 1717289"/>
              <a:gd name="connsiteY3" fmla="*/ 2088232 h 2098281"/>
              <a:gd name="connsiteX4" fmla="*/ 0 w 1717289"/>
              <a:gd name="connsiteY4" fmla="*/ 0 h 2098281"/>
              <a:gd name="connsiteX0" fmla="*/ 0 w 1717289"/>
              <a:gd name="connsiteY0" fmla="*/ 0 h 2098281"/>
              <a:gd name="connsiteX1" fmla="*/ 1690839 w 1717289"/>
              <a:gd name="connsiteY1" fmla="*/ 0 h 2098281"/>
              <a:gd name="connsiteX2" fmla="*/ 1717289 w 1717289"/>
              <a:gd name="connsiteY2" fmla="*/ 2098281 h 2098281"/>
              <a:gd name="connsiteX3" fmla="*/ 0 w 1717289"/>
              <a:gd name="connsiteY3" fmla="*/ 2088232 h 2098281"/>
              <a:gd name="connsiteX4" fmla="*/ 0 w 1717289"/>
              <a:gd name="connsiteY4" fmla="*/ 0 h 2098281"/>
              <a:gd name="connsiteX0" fmla="*/ 0 w 1717289"/>
              <a:gd name="connsiteY0" fmla="*/ 0 h 2098281"/>
              <a:gd name="connsiteX1" fmla="*/ 1690839 w 1717289"/>
              <a:gd name="connsiteY1" fmla="*/ 0 h 2098281"/>
              <a:gd name="connsiteX2" fmla="*/ 1717289 w 1717289"/>
              <a:gd name="connsiteY2" fmla="*/ 2098281 h 2098281"/>
              <a:gd name="connsiteX3" fmla="*/ 0 w 1717289"/>
              <a:gd name="connsiteY3" fmla="*/ 2088232 h 2098281"/>
              <a:gd name="connsiteX4" fmla="*/ 0 w 1717289"/>
              <a:gd name="connsiteY4" fmla="*/ 0 h 2098281"/>
              <a:gd name="connsiteX0" fmla="*/ 0 w 1717289"/>
              <a:gd name="connsiteY0" fmla="*/ 0 h 2098281"/>
              <a:gd name="connsiteX1" fmla="*/ 1690839 w 1717289"/>
              <a:gd name="connsiteY1" fmla="*/ 0 h 2098281"/>
              <a:gd name="connsiteX2" fmla="*/ 1717289 w 1717289"/>
              <a:gd name="connsiteY2" fmla="*/ 2098281 h 2098281"/>
              <a:gd name="connsiteX3" fmla="*/ 0 w 1717289"/>
              <a:gd name="connsiteY3" fmla="*/ 2088232 h 2098281"/>
              <a:gd name="connsiteX4" fmla="*/ 0 w 1717289"/>
              <a:gd name="connsiteY4" fmla="*/ 0 h 2098281"/>
              <a:gd name="connsiteX0" fmla="*/ 0 w 1717289"/>
              <a:gd name="connsiteY0" fmla="*/ 0 h 2098281"/>
              <a:gd name="connsiteX1" fmla="*/ 1674437 w 1717289"/>
              <a:gd name="connsiteY1" fmla="*/ 4101 h 2098281"/>
              <a:gd name="connsiteX2" fmla="*/ 1717289 w 1717289"/>
              <a:gd name="connsiteY2" fmla="*/ 2098281 h 2098281"/>
              <a:gd name="connsiteX3" fmla="*/ 0 w 1717289"/>
              <a:gd name="connsiteY3" fmla="*/ 2088232 h 2098281"/>
              <a:gd name="connsiteX4" fmla="*/ 0 w 1717289"/>
              <a:gd name="connsiteY4" fmla="*/ 0 h 2098281"/>
              <a:gd name="connsiteX0" fmla="*/ 0 w 1717289"/>
              <a:gd name="connsiteY0" fmla="*/ 0 h 2098281"/>
              <a:gd name="connsiteX1" fmla="*/ 1674437 w 1717289"/>
              <a:gd name="connsiteY1" fmla="*/ 4101 h 2098281"/>
              <a:gd name="connsiteX2" fmla="*/ 1717289 w 1717289"/>
              <a:gd name="connsiteY2" fmla="*/ 2098281 h 2098281"/>
              <a:gd name="connsiteX3" fmla="*/ 0 w 1717289"/>
              <a:gd name="connsiteY3" fmla="*/ 2088232 h 2098281"/>
              <a:gd name="connsiteX4" fmla="*/ 0 w 1717289"/>
              <a:gd name="connsiteY4" fmla="*/ 0 h 20982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7289" h="2098281">
                <a:moveTo>
                  <a:pt x="0" y="0"/>
                </a:moveTo>
                <a:lnTo>
                  <a:pt x="1674437" y="4101"/>
                </a:lnTo>
                <a:cubicBezTo>
                  <a:pt x="536394" y="826531"/>
                  <a:pt x="1385887" y="2096234"/>
                  <a:pt x="1717289" y="2098281"/>
                </a:cubicBezTo>
                <a:lnTo>
                  <a:pt x="0" y="2088232"/>
                </a:lnTo>
                <a:lnTo>
                  <a:pt x="0" y="0"/>
                </a:lnTo>
                <a:close/>
              </a:path>
            </a:pathLst>
          </a:custGeom>
          <a:solidFill>
            <a:schemeClr val="tx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70C0"/>
              </a:solidFill>
              <a:effectLst/>
              <a:uLnTx/>
              <a:uFillTx/>
              <a:cs typeface="+mn-ea"/>
              <a:sym typeface="+mn-lt"/>
            </a:endParaRPr>
          </a:p>
        </p:txBody>
      </p:sp>
      <p:sp>
        <p:nvSpPr>
          <p:cNvPr id="10" name="椭圆 9"/>
          <p:cNvSpPr/>
          <p:nvPr/>
        </p:nvSpPr>
        <p:spPr>
          <a:xfrm>
            <a:off x="744316" y="2204864"/>
            <a:ext cx="2376264" cy="2376264"/>
          </a:xfrm>
          <a:prstGeom prst="ellipse">
            <a:avLst/>
          </a:prstGeom>
          <a:solidFill>
            <a:schemeClr val="tx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grpSp>
        <p:nvGrpSpPr>
          <p:cNvPr id="11" name="组合 10"/>
          <p:cNvGrpSpPr/>
          <p:nvPr/>
        </p:nvGrpSpPr>
        <p:grpSpPr>
          <a:xfrm>
            <a:off x="1375536" y="2492896"/>
            <a:ext cx="1062068" cy="1025712"/>
            <a:chOff x="5512720" y="2152017"/>
            <a:chExt cx="583915" cy="496874"/>
          </a:xfrm>
        </p:grpSpPr>
        <p:sp>
          <p:nvSpPr>
            <p:cNvPr id="12" name="Freeform 159"/>
            <p:cNvSpPr>
              <a:spLocks/>
            </p:cNvSpPr>
            <p:nvPr/>
          </p:nvSpPr>
          <p:spPr bwMode="auto">
            <a:xfrm>
              <a:off x="5574376" y="2246314"/>
              <a:ext cx="460603" cy="402577"/>
            </a:xfrm>
            <a:custGeom>
              <a:avLst/>
              <a:gdLst>
                <a:gd name="T0" fmla="*/ 29 w 54"/>
                <a:gd name="T1" fmla="*/ 1 h 47"/>
                <a:gd name="T2" fmla="*/ 24 w 54"/>
                <a:gd name="T3" fmla="*/ 1 h 47"/>
                <a:gd name="T4" fmla="*/ 2 w 54"/>
                <a:gd name="T5" fmla="*/ 15 h 47"/>
                <a:gd name="T6" fmla="*/ 0 w 54"/>
                <a:gd name="T7" fmla="*/ 20 h 47"/>
                <a:gd name="T8" fmla="*/ 0 w 54"/>
                <a:gd name="T9" fmla="*/ 44 h 47"/>
                <a:gd name="T10" fmla="*/ 3 w 54"/>
                <a:gd name="T11" fmla="*/ 47 h 47"/>
                <a:gd name="T12" fmla="*/ 13 w 54"/>
                <a:gd name="T13" fmla="*/ 47 h 47"/>
                <a:gd name="T14" fmla="*/ 16 w 54"/>
                <a:gd name="T15" fmla="*/ 44 h 47"/>
                <a:gd name="T16" fmla="*/ 16 w 54"/>
                <a:gd name="T17" fmla="*/ 27 h 47"/>
                <a:gd name="T18" fmla="*/ 19 w 54"/>
                <a:gd name="T19" fmla="*/ 24 h 47"/>
                <a:gd name="T20" fmla="*/ 35 w 54"/>
                <a:gd name="T21" fmla="*/ 24 h 47"/>
                <a:gd name="T22" fmla="*/ 38 w 54"/>
                <a:gd name="T23" fmla="*/ 27 h 47"/>
                <a:gd name="T24" fmla="*/ 38 w 54"/>
                <a:gd name="T25" fmla="*/ 44 h 47"/>
                <a:gd name="T26" fmla="*/ 41 w 54"/>
                <a:gd name="T27" fmla="*/ 47 h 47"/>
                <a:gd name="T28" fmla="*/ 51 w 54"/>
                <a:gd name="T29" fmla="*/ 47 h 47"/>
                <a:gd name="T30" fmla="*/ 54 w 54"/>
                <a:gd name="T31" fmla="*/ 44 h 47"/>
                <a:gd name="T32" fmla="*/ 54 w 54"/>
                <a:gd name="T33" fmla="*/ 20 h 47"/>
                <a:gd name="T34" fmla="*/ 52 w 54"/>
                <a:gd name="T35" fmla="*/ 16 h 47"/>
                <a:gd name="T36" fmla="*/ 29 w 54"/>
                <a:gd name="T37" fmla="*/ 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4" h="47">
                  <a:moveTo>
                    <a:pt x="29" y="1"/>
                  </a:moveTo>
                  <a:cubicBezTo>
                    <a:pt x="28" y="0"/>
                    <a:pt x="25" y="0"/>
                    <a:pt x="24" y="1"/>
                  </a:cubicBezTo>
                  <a:cubicBezTo>
                    <a:pt x="2" y="15"/>
                    <a:pt x="2" y="15"/>
                    <a:pt x="2" y="15"/>
                  </a:cubicBezTo>
                  <a:cubicBezTo>
                    <a:pt x="1" y="16"/>
                    <a:pt x="0" y="18"/>
                    <a:pt x="0" y="20"/>
                  </a:cubicBezTo>
                  <a:cubicBezTo>
                    <a:pt x="0" y="44"/>
                    <a:pt x="0" y="44"/>
                    <a:pt x="0" y="44"/>
                  </a:cubicBezTo>
                  <a:cubicBezTo>
                    <a:pt x="0" y="46"/>
                    <a:pt x="1" y="47"/>
                    <a:pt x="3" y="47"/>
                  </a:cubicBezTo>
                  <a:cubicBezTo>
                    <a:pt x="13" y="47"/>
                    <a:pt x="13" y="47"/>
                    <a:pt x="13" y="47"/>
                  </a:cubicBezTo>
                  <a:cubicBezTo>
                    <a:pt x="14" y="47"/>
                    <a:pt x="16" y="46"/>
                    <a:pt x="16" y="44"/>
                  </a:cubicBezTo>
                  <a:cubicBezTo>
                    <a:pt x="16" y="27"/>
                    <a:pt x="16" y="27"/>
                    <a:pt x="16" y="27"/>
                  </a:cubicBezTo>
                  <a:cubicBezTo>
                    <a:pt x="16" y="26"/>
                    <a:pt x="17" y="24"/>
                    <a:pt x="19" y="24"/>
                  </a:cubicBezTo>
                  <a:cubicBezTo>
                    <a:pt x="35" y="24"/>
                    <a:pt x="35" y="24"/>
                    <a:pt x="35" y="24"/>
                  </a:cubicBezTo>
                  <a:cubicBezTo>
                    <a:pt x="37" y="24"/>
                    <a:pt x="38" y="26"/>
                    <a:pt x="38" y="27"/>
                  </a:cubicBezTo>
                  <a:cubicBezTo>
                    <a:pt x="38" y="44"/>
                    <a:pt x="38" y="44"/>
                    <a:pt x="38" y="44"/>
                  </a:cubicBezTo>
                  <a:cubicBezTo>
                    <a:pt x="38" y="46"/>
                    <a:pt x="39" y="47"/>
                    <a:pt x="41" y="47"/>
                  </a:cubicBezTo>
                  <a:cubicBezTo>
                    <a:pt x="51" y="47"/>
                    <a:pt x="51" y="47"/>
                    <a:pt x="51" y="47"/>
                  </a:cubicBezTo>
                  <a:cubicBezTo>
                    <a:pt x="53" y="47"/>
                    <a:pt x="54" y="46"/>
                    <a:pt x="54" y="44"/>
                  </a:cubicBezTo>
                  <a:cubicBezTo>
                    <a:pt x="54" y="20"/>
                    <a:pt x="54" y="20"/>
                    <a:pt x="54" y="20"/>
                  </a:cubicBezTo>
                  <a:cubicBezTo>
                    <a:pt x="54" y="19"/>
                    <a:pt x="53" y="17"/>
                    <a:pt x="52" y="16"/>
                  </a:cubicBezTo>
                  <a:lnTo>
                    <a:pt x="29"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89">
                <a:solidFill>
                  <a:prstClr val="black"/>
                </a:solidFill>
                <a:cs typeface="+mn-ea"/>
                <a:sym typeface="+mn-lt"/>
              </a:endParaRPr>
            </a:p>
          </p:txBody>
        </p:sp>
        <p:sp>
          <p:nvSpPr>
            <p:cNvPr id="13" name="Freeform 160"/>
            <p:cNvSpPr>
              <a:spLocks/>
            </p:cNvSpPr>
            <p:nvPr/>
          </p:nvSpPr>
          <p:spPr bwMode="auto">
            <a:xfrm>
              <a:off x="5512720" y="2152017"/>
              <a:ext cx="583915" cy="224863"/>
            </a:xfrm>
            <a:custGeom>
              <a:avLst/>
              <a:gdLst>
                <a:gd name="T0" fmla="*/ 64 w 68"/>
                <a:gd name="T1" fmla="*/ 20 h 26"/>
                <a:gd name="T2" fmla="*/ 61 w 68"/>
                <a:gd name="T3" fmla="*/ 15 h 26"/>
                <a:gd name="T4" fmla="*/ 61 w 68"/>
                <a:gd name="T5" fmla="*/ 10 h 26"/>
                <a:gd name="T6" fmla="*/ 58 w 68"/>
                <a:gd name="T7" fmla="*/ 7 h 26"/>
                <a:gd name="T8" fmla="*/ 57 w 68"/>
                <a:gd name="T9" fmla="*/ 7 h 26"/>
                <a:gd name="T10" fmla="*/ 54 w 68"/>
                <a:gd name="T11" fmla="*/ 10 h 26"/>
                <a:gd name="T12" fmla="*/ 54 w 68"/>
                <a:gd name="T13" fmla="*/ 10 h 26"/>
                <a:gd name="T14" fmla="*/ 52 w 68"/>
                <a:gd name="T15" fmla="*/ 12 h 26"/>
                <a:gd name="T16" fmla="*/ 36 w 68"/>
                <a:gd name="T17" fmla="*/ 1 h 26"/>
                <a:gd name="T18" fmla="*/ 33 w 68"/>
                <a:gd name="T19" fmla="*/ 0 h 26"/>
                <a:gd name="T20" fmla="*/ 30 w 68"/>
                <a:gd name="T21" fmla="*/ 1 h 26"/>
                <a:gd name="T22" fmla="*/ 2 w 68"/>
                <a:gd name="T23" fmla="*/ 20 h 26"/>
                <a:gd name="T24" fmla="*/ 1 w 68"/>
                <a:gd name="T25" fmla="*/ 24 h 26"/>
                <a:gd name="T26" fmla="*/ 5 w 68"/>
                <a:gd name="T27" fmla="*/ 24 h 26"/>
                <a:gd name="T28" fmla="*/ 31 w 68"/>
                <a:gd name="T29" fmla="*/ 7 h 26"/>
                <a:gd name="T30" fmla="*/ 36 w 68"/>
                <a:gd name="T31" fmla="*/ 7 h 26"/>
                <a:gd name="T32" fmla="*/ 63 w 68"/>
                <a:gd name="T33" fmla="*/ 25 h 26"/>
                <a:gd name="T34" fmla="*/ 67 w 68"/>
                <a:gd name="T35" fmla="*/ 25 h 26"/>
                <a:gd name="T36" fmla="*/ 66 w 68"/>
                <a:gd name="T37" fmla="*/ 21 h 26"/>
                <a:gd name="T38" fmla="*/ 64 w 68"/>
                <a:gd name="T39" fmla="*/ 2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8" h="26">
                  <a:moveTo>
                    <a:pt x="64" y="20"/>
                  </a:moveTo>
                  <a:cubicBezTo>
                    <a:pt x="62" y="19"/>
                    <a:pt x="61" y="17"/>
                    <a:pt x="61" y="15"/>
                  </a:cubicBezTo>
                  <a:cubicBezTo>
                    <a:pt x="61" y="10"/>
                    <a:pt x="61" y="10"/>
                    <a:pt x="61" y="10"/>
                  </a:cubicBezTo>
                  <a:cubicBezTo>
                    <a:pt x="61" y="8"/>
                    <a:pt x="60" y="7"/>
                    <a:pt x="58" y="7"/>
                  </a:cubicBezTo>
                  <a:cubicBezTo>
                    <a:pt x="57" y="7"/>
                    <a:pt x="57" y="7"/>
                    <a:pt x="57" y="7"/>
                  </a:cubicBezTo>
                  <a:cubicBezTo>
                    <a:pt x="56" y="7"/>
                    <a:pt x="54" y="8"/>
                    <a:pt x="54" y="10"/>
                  </a:cubicBezTo>
                  <a:cubicBezTo>
                    <a:pt x="54" y="10"/>
                    <a:pt x="54" y="10"/>
                    <a:pt x="54" y="10"/>
                  </a:cubicBezTo>
                  <a:cubicBezTo>
                    <a:pt x="54" y="12"/>
                    <a:pt x="53" y="13"/>
                    <a:pt x="52" y="12"/>
                  </a:cubicBezTo>
                  <a:cubicBezTo>
                    <a:pt x="36" y="1"/>
                    <a:pt x="36" y="1"/>
                    <a:pt x="36" y="1"/>
                  </a:cubicBezTo>
                  <a:cubicBezTo>
                    <a:pt x="35" y="1"/>
                    <a:pt x="33" y="0"/>
                    <a:pt x="33" y="0"/>
                  </a:cubicBezTo>
                  <a:cubicBezTo>
                    <a:pt x="33" y="0"/>
                    <a:pt x="32" y="1"/>
                    <a:pt x="30" y="1"/>
                  </a:cubicBezTo>
                  <a:cubicBezTo>
                    <a:pt x="2" y="20"/>
                    <a:pt x="2" y="20"/>
                    <a:pt x="2" y="20"/>
                  </a:cubicBezTo>
                  <a:cubicBezTo>
                    <a:pt x="1" y="21"/>
                    <a:pt x="0" y="23"/>
                    <a:pt x="1" y="24"/>
                  </a:cubicBezTo>
                  <a:cubicBezTo>
                    <a:pt x="2" y="25"/>
                    <a:pt x="3" y="25"/>
                    <a:pt x="5" y="24"/>
                  </a:cubicBezTo>
                  <a:cubicBezTo>
                    <a:pt x="31" y="7"/>
                    <a:pt x="31" y="7"/>
                    <a:pt x="31" y="7"/>
                  </a:cubicBezTo>
                  <a:cubicBezTo>
                    <a:pt x="32" y="6"/>
                    <a:pt x="34" y="6"/>
                    <a:pt x="36" y="7"/>
                  </a:cubicBezTo>
                  <a:cubicBezTo>
                    <a:pt x="63" y="25"/>
                    <a:pt x="63" y="25"/>
                    <a:pt x="63" y="25"/>
                  </a:cubicBezTo>
                  <a:cubicBezTo>
                    <a:pt x="64" y="26"/>
                    <a:pt x="66" y="26"/>
                    <a:pt x="67" y="25"/>
                  </a:cubicBezTo>
                  <a:cubicBezTo>
                    <a:pt x="68" y="24"/>
                    <a:pt x="67" y="22"/>
                    <a:pt x="66" y="21"/>
                  </a:cubicBezTo>
                  <a:lnTo>
                    <a:pt x="64" y="2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89">
                <a:solidFill>
                  <a:prstClr val="black"/>
                </a:solidFill>
                <a:cs typeface="+mn-ea"/>
                <a:sym typeface="+mn-lt"/>
              </a:endParaRPr>
            </a:p>
          </p:txBody>
        </p:sp>
      </p:grpSp>
      <p:sp>
        <p:nvSpPr>
          <p:cNvPr id="14" name="标题 4"/>
          <p:cNvSpPr txBox="1">
            <a:spLocks/>
          </p:cNvSpPr>
          <p:nvPr/>
        </p:nvSpPr>
        <p:spPr>
          <a:xfrm>
            <a:off x="1320380" y="3628028"/>
            <a:ext cx="1296144" cy="80314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2800" b="1" dirty="0">
                <a:solidFill>
                  <a:prstClr val="white"/>
                </a:solidFill>
                <a:latin typeface="+mn-lt"/>
                <a:ea typeface="+mn-ea"/>
                <a:cs typeface="+mn-ea"/>
                <a:sym typeface="+mn-lt"/>
              </a:rPr>
              <a:t>目   录</a:t>
            </a:r>
            <a:endParaRPr lang="en-US" altLang="zh-CN" sz="2800" b="1" dirty="0">
              <a:solidFill>
                <a:prstClr val="white"/>
              </a:solidFill>
              <a:latin typeface="+mn-lt"/>
              <a:ea typeface="+mn-ea"/>
              <a:cs typeface="+mn-ea"/>
              <a:sym typeface="+mn-lt"/>
            </a:endParaRPr>
          </a:p>
          <a:p>
            <a:pPr algn="l"/>
            <a:r>
              <a:rPr lang="en-US" altLang="zh-CN" sz="1400" b="1" dirty="0">
                <a:solidFill>
                  <a:prstClr val="white"/>
                </a:solidFill>
                <a:latin typeface="+mn-lt"/>
                <a:ea typeface="+mn-ea"/>
                <a:cs typeface="+mn-ea"/>
                <a:sym typeface="+mn-lt"/>
              </a:rPr>
              <a:t>CONTENTS</a:t>
            </a:r>
            <a:endParaRPr lang="zh-CN" altLang="en-US" sz="1100" b="1" dirty="0">
              <a:solidFill>
                <a:prstClr val="white"/>
              </a:solidFill>
              <a:latin typeface="+mn-lt"/>
              <a:ea typeface="+mn-ea"/>
              <a:cs typeface="+mn-ea"/>
              <a:sym typeface="+mn-lt"/>
            </a:endParaRPr>
          </a:p>
          <a:p>
            <a:pPr algn="l"/>
            <a:endParaRPr lang="en-US" altLang="zh-CN" sz="1400" b="1" dirty="0">
              <a:solidFill>
                <a:prstClr val="white"/>
              </a:solidFill>
              <a:latin typeface="+mn-lt"/>
              <a:ea typeface="+mn-ea"/>
              <a:cs typeface="+mn-ea"/>
              <a:sym typeface="+mn-lt"/>
            </a:endParaRPr>
          </a:p>
        </p:txBody>
      </p:sp>
      <p:sp>
        <p:nvSpPr>
          <p:cNvPr id="15" name="椭圆 14"/>
          <p:cNvSpPr/>
          <p:nvPr/>
        </p:nvSpPr>
        <p:spPr>
          <a:xfrm>
            <a:off x="888332" y="2336691"/>
            <a:ext cx="2100421" cy="2100421"/>
          </a:xfrm>
          <a:prstGeom prst="ellipse">
            <a:avLst/>
          </a:prstGeom>
          <a:noFill/>
          <a:ln w="12700" cap="flat" cmpd="sng" algn="ctr">
            <a:solidFill>
              <a:sysClr val="window" lastClr="FFFFFF"/>
            </a:solidFill>
            <a:prstDash val="sys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17" name="矩形 16"/>
          <p:cNvSpPr/>
          <p:nvPr/>
        </p:nvSpPr>
        <p:spPr>
          <a:xfrm>
            <a:off x="0" y="-40981"/>
            <a:ext cx="12192000" cy="540000"/>
          </a:xfrm>
          <a:prstGeom prst="rect">
            <a:avLst/>
          </a:prstGeom>
          <a:ln>
            <a:noFill/>
          </a:ln>
          <a:effectLst>
            <a:innerShdw blurRad="63500" dist="50800" dir="54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8" name="矩形 17"/>
          <p:cNvSpPr/>
          <p:nvPr/>
        </p:nvSpPr>
        <p:spPr>
          <a:xfrm flipV="1">
            <a:off x="-1" y="6318000"/>
            <a:ext cx="12192000" cy="540000"/>
          </a:xfrm>
          <a:prstGeom prst="rect">
            <a:avLst/>
          </a:prstGeom>
          <a:ln>
            <a:noFill/>
          </a:ln>
          <a:effectLst>
            <a:innerShdw blurRad="63500" dist="50800" dir="54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43" name="组合 42"/>
          <p:cNvGrpSpPr/>
          <p:nvPr/>
        </p:nvGrpSpPr>
        <p:grpSpPr>
          <a:xfrm>
            <a:off x="3136212" y="1289857"/>
            <a:ext cx="6480720" cy="662314"/>
            <a:chOff x="3136212" y="1289857"/>
            <a:chExt cx="6480720" cy="662314"/>
          </a:xfrm>
        </p:grpSpPr>
        <p:sp>
          <p:nvSpPr>
            <p:cNvPr id="41" name="圆角矩形 40"/>
            <p:cNvSpPr/>
            <p:nvPr/>
          </p:nvSpPr>
          <p:spPr>
            <a:xfrm>
              <a:off x="3424244" y="1372111"/>
              <a:ext cx="6192688" cy="411556"/>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dirty="0">
                  <a:solidFill>
                    <a:schemeClr val="bg2"/>
                  </a:solidFill>
                  <a:cs typeface="+mn-ea"/>
                  <a:sym typeface="+mn-lt"/>
                </a:rPr>
                <a:t> 图元的扫描转换</a:t>
              </a:r>
            </a:p>
          </p:txBody>
        </p:sp>
        <p:grpSp>
          <p:nvGrpSpPr>
            <p:cNvPr id="30" name="组合 29"/>
            <p:cNvGrpSpPr/>
            <p:nvPr/>
          </p:nvGrpSpPr>
          <p:grpSpPr>
            <a:xfrm>
              <a:off x="3136212" y="1289857"/>
              <a:ext cx="576064" cy="662314"/>
              <a:chOff x="3865339" y="1484784"/>
              <a:chExt cx="576064" cy="662314"/>
            </a:xfrm>
            <a:effectLst>
              <a:outerShdw blurRad="63500" sx="102000" sy="102000" algn="ctr" rotWithShape="0">
                <a:prstClr val="black">
                  <a:alpha val="40000"/>
                </a:prstClr>
              </a:outerShdw>
            </a:effectLst>
          </p:grpSpPr>
          <p:sp>
            <p:nvSpPr>
              <p:cNvPr id="31" name="椭圆 30"/>
              <p:cNvSpPr/>
              <p:nvPr/>
            </p:nvSpPr>
            <p:spPr>
              <a:xfrm>
                <a:off x="3865339" y="1484784"/>
                <a:ext cx="576064" cy="576064"/>
              </a:xfrm>
              <a:prstGeom prst="ellipse">
                <a:avLst/>
              </a:prstGeom>
              <a:solidFill>
                <a:schemeClr val="tx1"/>
              </a:solidFill>
              <a:ln w="5715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32" name="标题 4"/>
              <p:cNvSpPr txBox="1">
                <a:spLocks/>
              </p:cNvSpPr>
              <p:nvPr/>
            </p:nvSpPr>
            <p:spPr>
              <a:xfrm>
                <a:off x="3865339" y="1649292"/>
                <a:ext cx="576064" cy="497806"/>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zh-CN" sz="2800" b="1" i="0" u="none" strike="noStrike" kern="1200" cap="none" spc="0" normalizeH="0" baseline="0" noProof="0" dirty="0">
                    <a:ln>
                      <a:noFill/>
                    </a:ln>
                    <a:solidFill>
                      <a:prstClr val="white"/>
                    </a:solidFill>
                    <a:effectLst/>
                    <a:uLnTx/>
                    <a:uFillTx/>
                    <a:latin typeface="+mn-lt"/>
                    <a:ea typeface="+mn-ea"/>
                    <a:cs typeface="+mn-ea"/>
                    <a:sym typeface="+mn-lt"/>
                  </a:rPr>
                  <a:t>1</a:t>
                </a:r>
                <a:endParaRPr kumimoji="0" lang="zh-CN" altLang="en-US" sz="1100" b="1" i="0" u="none" strike="noStrike" kern="1200" cap="none" spc="0" normalizeH="0" baseline="0" noProof="0" dirty="0">
                  <a:ln>
                    <a:noFill/>
                  </a:ln>
                  <a:solidFill>
                    <a:prstClr val="white"/>
                  </a:solidFill>
                  <a:effectLst/>
                  <a:uLnTx/>
                  <a:uFillTx/>
                  <a:latin typeface="+mn-lt"/>
                  <a:ea typeface="+mn-ea"/>
                  <a:cs typeface="+mn-ea"/>
                  <a:sym typeface="+mn-lt"/>
                </a:endParaRPr>
              </a:p>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zh-CN" sz="1400" b="1" i="0" u="none" strike="noStrike" kern="1200" cap="none" spc="0" normalizeH="0" baseline="0" noProof="0" dirty="0">
                  <a:ln>
                    <a:noFill/>
                  </a:ln>
                  <a:solidFill>
                    <a:prstClr val="white"/>
                  </a:solidFill>
                  <a:effectLst/>
                  <a:uLnTx/>
                  <a:uFillTx/>
                  <a:latin typeface="+mn-lt"/>
                  <a:ea typeface="+mn-ea"/>
                  <a:cs typeface="+mn-ea"/>
                  <a:sym typeface="+mn-lt"/>
                </a:endParaRPr>
              </a:p>
            </p:txBody>
          </p:sp>
        </p:grpSp>
      </p:grpSp>
      <p:grpSp>
        <p:nvGrpSpPr>
          <p:cNvPr id="69" name="组合 68"/>
          <p:cNvGrpSpPr/>
          <p:nvPr/>
        </p:nvGrpSpPr>
        <p:grpSpPr>
          <a:xfrm>
            <a:off x="3935760" y="2406646"/>
            <a:ext cx="6480720" cy="662314"/>
            <a:chOff x="3136212" y="1289857"/>
            <a:chExt cx="6480720" cy="662314"/>
          </a:xfrm>
        </p:grpSpPr>
        <p:sp>
          <p:nvSpPr>
            <p:cNvPr id="70" name="圆角矩形 69"/>
            <p:cNvSpPr/>
            <p:nvPr/>
          </p:nvSpPr>
          <p:spPr>
            <a:xfrm>
              <a:off x="3424244" y="1372111"/>
              <a:ext cx="6192688" cy="411556"/>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dirty="0">
                  <a:solidFill>
                    <a:schemeClr val="bg2"/>
                  </a:solidFill>
                  <a:cs typeface="+mn-ea"/>
                  <a:sym typeface="+mn-lt"/>
                </a:rPr>
                <a:t>填充</a:t>
              </a:r>
            </a:p>
          </p:txBody>
        </p:sp>
        <p:grpSp>
          <p:nvGrpSpPr>
            <p:cNvPr id="71" name="组合 70"/>
            <p:cNvGrpSpPr/>
            <p:nvPr/>
          </p:nvGrpSpPr>
          <p:grpSpPr>
            <a:xfrm>
              <a:off x="3136212" y="1289857"/>
              <a:ext cx="576064" cy="662314"/>
              <a:chOff x="3865339" y="1484784"/>
              <a:chExt cx="576064" cy="662314"/>
            </a:xfrm>
            <a:effectLst>
              <a:outerShdw blurRad="63500" sx="102000" sy="102000" algn="ctr" rotWithShape="0">
                <a:prstClr val="black">
                  <a:alpha val="40000"/>
                </a:prstClr>
              </a:outerShdw>
            </a:effectLst>
          </p:grpSpPr>
          <p:sp>
            <p:nvSpPr>
              <p:cNvPr id="72" name="椭圆 71"/>
              <p:cNvSpPr/>
              <p:nvPr/>
            </p:nvSpPr>
            <p:spPr>
              <a:xfrm>
                <a:off x="3865339" y="1484784"/>
                <a:ext cx="576064" cy="576064"/>
              </a:xfrm>
              <a:prstGeom prst="ellipse">
                <a:avLst/>
              </a:prstGeom>
              <a:solidFill>
                <a:schemeClr val="tx1"/>
              </a:solidFill>
              <a:ln w="5715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73" name="标题 4"/>
              <p:cNvSpPr txBox="1">
                <a:spLocks/>
              </p:cNvSpPr>
              <p:nvPr/>
            </p:nvSpPr>
            <p:spPr>
              <a:xfrm>
                <a:off x="3865339" y="1649292"/>
                <a:ext cx="576064" cy="497806"/>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zh-CN" sz="2800" b="1" i="0" u="none" strike="noStrike" kern="1200" cap="none" spc="0" normalizeH="0" baseline="0" noProof="0" dirty="0">
                    <a:ln>
                      <a:noFill/>
                    </a:ln>
                    <a:solidFill>
                      <a:prstClr val="white"/>
                    </a:solidFill>
                    <a:effectLst/>
                    <a:uLnTx/>
                    <a:uFillTx/>
                    <a:latin typeface="+mn-lt"/>
                    <a:ea typeface="+mn-ea"/>
                    <a:cs typeface="+mn-ea"/>
                    <a:sym typeface="+mn-lt"/>
                  </a:rPr>
                  <a:t>2</a:t>
                </a:r>
                <a:endParaRPr kumimoji="0" lang="zh-CN" altLang="en-US" sz="1100" b="1" i="0" u="none" strike="noStrike" kern="1200" cap="none" spc="0" normalizeH="0" baseline="0" noProof="0" dirty="0">
                  <a:ln>
                    <a:noFill/>
                  </a:ln>
                  <a:solidFill>
                    <a:prstClr val="white"/>
                  </a:solidFill>
                  <a:effectLst/>
                  <a:uLnTx/>
                  <a:uFillTx/>
                  <a:latin typeface="+mn-lt"/>
                  <a:ea typeface="+mn-ea"/>
                  <a:cs typeface="+mn-ea"/>
                  <a:sym typeface="+mn-lt"/>
                </a:endParaRPr>
              </a:p>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zh-CN" sz="1400" b="1" i="0" u="none" strike="noStrike" kern="1200" cap="none" spc="0" normalizeH="0" baseline="0" noProof="0" dirty="0">
                  <a:ln>
                    <a:noFill/>
                  </a:ln>
                  <a:solidFill>
                    <a:prstClr val="white"/>
                  </a:solidFill>
                  <a:effectLst/>
                  <a:uLnTx/>
                  <a:uFillTx/>
                  <a:latin typeface="+mn-lt"/>
                  <a:ea typeface="+mn-ea"/>
                  <a:cs typeface="+mn-ea"/>
                  <a:sym typeface="+mn-lt"/>
                </a:endParaRPr>
              </a:p>
            </p:txBody>
          </p:sp>
        </p:grpSp>
      </p:grpSp>
      <p:grpSp>
        <p:nvGrpSpPr>
          <p:cNvPr id="74" name="组合 73"/>
          <p:cNvGrpSpPr/>
          <p:nvPr/>
        </p:nvGrpSpPr>
        <p:grpSpPr>
          <a:xfrm>
            <a:off x="3215680" y="4854918"/>
            <a:ext cx="6480720" cy="662314"/>
            <a:chOff x="3136212" y="1289857"/>
            <a:chExt cx="6480720" cy="662314"/>
          </a:xfrm>
        </p:grpSpPr>
        <p:sp>
          <p:nvSpPr>
            <p:cNvPr id="75" name="圆角矩形 74"/>
            <p:cNvSpPr/>
            <p:nvPr/>
          </p:nvSpPr>
          <p:spPr>
            <a:xfrm>
              <a:off x="3424244" y="1372111"/>
              <a:ext cx="6192688" cy="411556"/>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dirty="0">
                  <a:solidFill>
                    <a:schemeClr val="bg2"/>
                  </a:solidFill>
                  <a:cs typeface="+mn-ea"/>
                  <a:sym typeface="+mn-lt"/>
                </a:rPr>
                <a:t>代码实现</a:t>
              </a:r>
              <a:endParaRPr lang="en-US" altLang="zh-CN" sz="3200" dirty="0">
                <a:solidFill>
                  <a:schemeClr val="bg2"/>
                </a:solidFill>
                <a:cs typeface="+mn-ea"/>
                <a:sym typeface="+mn-lt"/>
              </a:endParaRPr>
            </a:p>
          </p:txBody>
        </p:sp>
        <p:grpSp>
          <p:nvGrpSpPr>
            <p:cNvPr id="76" name="组合 75"/>
            <p:cNvGrpSpPr/>
            <p:nvPr/>
          </p:nvGrpSpPr>
          <p:grpSpPr>
            <a:xfrm>
              <a:off x="3136212" y="1289857"/>
              <a:ext cx="576064" cy="662314"/>
              <a:chOff x="3865339" y="1484784"/>
              <a:chExt cx="576064" cy="662314"/>
            </a:xfrm>
            <a:effectLst>
              <a:outerShdw blurRad="63500" sx="102000" sy="102000" algn="ctr" rotWithShape="0">
                <a:prstClr val="black">
                  <a:alpha val="40000"/>
                </a:prstClr>
              </a:outerShdw>
            </a:effectLst>
          </p:grpSpPr>
          <p:sp>
            <p:nvSpPr>
              <p:cNvPr id="77" name="椭圆 76"/>
              <p:cNvSpPr/>
              <p:nvPr/>
            </p:nvSpPr>
            <p:spPr>
              <a:xfrm>
                <a:off x="3865339" y="1484784"/>
                <a:ext cx="576064" cy="576064"/>
              </a:xfrm>
              <a:prstGeom prst="ellipse">
                <a:avLst/>
              </a:prstGeom>
              <a:solidFill>
                <a:schemeClr val="tx1"/>
              </a:solidFill>
              <a:ln w="5715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78" name="标题 4"/>
              <p:cNvSpPr txBox="1">
                <a:spLocks/>
              </p:cNvSpPr>
              <p:nvPr/>
            </p:nvSpPr>
            <p:spPr>
              <a:xfrm>
                <a:off x="3865339" y="1649292"/>
                <a:ext cx="576064" cy="497806"/>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zh-CN" sz="2800" b="1" i="0" u="none" strike="noStrike" kern="1200" cap="none" spc="0" normalizeH="0" baseline="0" noProof="0" dirty="0">
                    <a:ln>
                      <a:noFill/>
                    </a:ln>
                    <a:solidFill>
                      <a:prstClr val="white"/>
                    </a:solidFill>
                    <a:effectLst/>
                    <a:uLnTx/>
                    <a:uFillTx/>
                    <a:latin typeface="+mn-lt"/>
                    <a:ea typeface="+mn-ea"/>
                    <a:cs typeface="+mn-ea"/>
                    <a:sym typeface="+mn-lt"/>
                  </a:rPr>
                  <a:t>4</a:t>
                </a:r>
                <a:endParaRPr kumimoji="0" lang="zh-CN" altLang="en-US" sz="1100" b="1" i="0" u="none" strike="noStrike" kern="1200" cap="none" spc="0" normalizeH="0" baseline="0" noProof="0" dirty="0">
                  <a:ln>
                    <a:noFill/>
                  </a:ln>
                  <a:solidFill>
                    <a:prstClr val="white"/>
                  </a:solidFill>
                  <a:effectLst/>
                  <a:uLnTx/>
                  <a:uFillTx/>
                  <a:latin typeface="+mn-lt"/>
                  <a:ea typeface="+mn-ea"/>
                  <a:cs typeface="+mn-ea"/>
                  <a:sym typeface="+mn-lt"/>
                </a:endParaRPr>
              </a:p>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zh-CN" sz="1400" b="1" i="0" u="none" strike="noStrike" kern="1200" cap="none" spc="0" normalizeH="0" baseline="0" noProof="0" dirty="0">
                  <a:ln>
                    <a:noFill/>
                  </a:ln>
                  <a:solidFill>
                    <a:prstClr val="white"/>
                  </a:solidFill>
                  <a:effectLst/>
                  <a:uLnTx/>
                  <a:uFillTx/>
                  <a:latin typeface="+mn-lt"/>
                  <a:ea typeface="+mn-ea"/>
                  <a:cs typeface="+mn-ea"/>
                  <a:sym typeface="+mn-lt"/>
                </a:endParaRPr>
              </a:p>
            </p:txBody>
          </p:sp>
        </p:grpSp>
      </p:grpSp>
      <p:grpSp>
        <p:nvGrpSpPr>
          <p:cNvPr id="79" name="组合 78"/>
          <p:cNvGrpSpPr/>
          <p:nvPr/>
        </p:nvGrpSpPr>
        <p:grpSpPr>
          <a:xfrm>
            <a:off x="3935760" y="3774798"/>
            <a:ext cx="6480720" cy="662314"/>
            <a:chOff x="3136212" y="1289857"/>
            <a:chExt cx="6480720" cy="662314"/>
          </a:xfrm>
        </p:grpSpPr>
        <p:sp>
          <p:nvSpPr>
            <p:cNvPr id="80" name="圆角矩形 79"/>
            <p:cNvSpPr/>
            <p:nvPr/>
          </p:nvSpPr>
          <p:spPr>
            <a:xfrm>
              <a:off x="3424244" y="1372111"/>
              <a:ext cx="6192688" cy="411556"/>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dirty="0">
                  <a:solidFill>
                    <a:schemeClr val="bg2"/>
                  </a:solidFill>
                  <a:cs typeface="+mn-ea"/>
                  <a:sym typeface="+mn-lt"/>
                </a:rPr>
                <a:t>裁剪</a:t>
              </a:r>
            </a:p>
          </p:txBody>
        </p:sp>
        <p:grpSp>
          <p:nvGrpSpPr>
            <p:cNvPr id="81" name="组合 80"/>
            <p:cNvGrpSpPr/>
            <p:nvPr/>
          </p:nvGrpSpPr>
          <p:grpSpPr>
            <a:xfrm>
              <a:off x="3136212" y="1289857"/>
              <a:ext cx="576064" cy="662314"/>
              <a:chOff x="3865339" y="1484784"/>
              <a:chExt cx="576064" cy="662314"/>
            </a:xfrm>
            <a:effectLst>
              <a:outerShdw blurRad="63500" sx="102000" sy="102000" algn="ctr" rotWithShape="0">
                <a:prstClr val="black">
                  <a:alpha val="40000"/>
                </a:prstClr>
              </a:outerShdw>
            </a:effectLst>
          </p:grpSpPr>
          <p:sp>
            <p:nvSpPr>
              <p:cNvPr id="82" name="椭圆 81"/>
              <p:cNvSpPr/>
              <p:nvPr/>
            </p:nvSpPr>
            <p:spPr>
              <a:xfrm>
                <a:off x="3865339" y="1484784"/>
                <a:ext cx="576064" cy="576064"/>
              </a:xfrm>
              <a:prstGeom prst="ellipse">
                <a:avLst/>
              </a:prstGeom>
              <a:solidFill>
                <a:schemeClr val="tx1"/>
              </a:solidFill>
              <a:ln w="5715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83" name="标题 4"/>
              <p:cNvSpPr txBox="1">
                <a:spLocks/>
              </p:cNvSpPr>
              <p:nvPr/>
            </p:nvSpPr>
            <p:spPr>
              <a:xfrm>
                <a:off x="3865339" y="1649292"/>
                <a:ext cx="576064" cy="497806"/>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zh-CN" sz="2800" b="1" i="0" u="none" strike="noStrike" kern="1200" cap="none" spc="0" normalizeH="0" baseline="0" noProof="0" dirty="0">
                    <a:ln>
                      <a:noFill/>
                    </a:ln>
                    <a:solidFill>
                      <a:prstClr val="white"/>
                    </a:solidFill>
                    <a:effectLst/>
                    <a:uLnTx/>
                    <a:uFillTx/>
                    <a:latin typeface="+mn-lt"/>
                    <a:ea typeface="+mn-ea"/>
                    <a:cs typeface="+mn-ea"/>
                    <a:sym typeface="+mn-lt"/>
                  </a:rPr>
                  <a:t>3</a:t>
                </a:r>
                <a:endParaRPr kumimoji="0" lang="zh-CN" altLang="en-US" sz="1100" b="1" i="0" u="none" strike="noStrike" kern="1200" cap="none" spc="0" normalizeH="0" baseline="0" noProof="0" dirty="0">
                  <a:ln>
                    <a:noFill/>
                  </a:ln>
                  <a:solidFill>
                    <a:prstClr val="white"/>
                  </a:solidFill>
                  <a:effectLst/>
                  <a:uLnTx/>
                  <a:uFillTx/>
                  <a:latin typeface="+mn-lt"/>
                  <a:ea typeface="+mn-ea"/>
                  <a:cs typeface="+mn-ea"/>
                  <a:sym typeface="+mn-lt"/>
                </a:endParaRPr>
              </a:p>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zh-CN" sz="1400" b="1" i="0" u="none" strike="noStrike" kern="1200" cap="none" spc="0" normalizeH="0" baseline="0" noProof="0" dirty="0">
                  <a:ln>
                    <a:noFill/>
                  </a:ln>
                  <a:solidFill>
                    <a:prstClr val="white"/>
                  </a:solidFill>
                  <a:effectLst/>
                  <a:uLnTx/>
                  <a:uFillTx/>
                  <a:latin typeface="+mn-lt"/>
                  <a:ea typeface="+mn-ea"/>
                  <a:cs typeface="+mn-ea"/>
                  <a:sym typeface="+mn-lt"/>
                </a:endParaRPr>
              </a:p>
            </p:txBody>
          </p:sp>
        </p:grpSp>
      </p:grpSp>
    </p:spTree>
    <p:extLst>
      <p:ext uri="{BB962C8B-B14F-4D97-AF65-F5344CB8AC3E}">
        <p14:creationId xmlns:p14="http://schemas.microsoft.com/office/powerpoint/2010/main" val="2422335476"/>
      </p:ext>
    </p:extLst>
  </p:cSld>
  <p:clrMapOvr>
    <a:masterClrMapping/>
  </p:clrMapOvr>
  <mc:AlternateContent xmlns:mc="http://schemas.openxmlformats.org/markup-compatibility/2006" xmlns:p14="http://schemas.microsoft.com/office/powerpoint/2010/main">
    <mc:Choice Requires="p14">
      <p:transition spd="slow" p14:dur="2000" advTm="7361"/>
    </mc:Choice>
    <mc:Fallback xmlns="">
      <p:transition spd="slow" advTm="7361"/>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250" fill="hold"/>
                                            <p:tgtEl>
                                              <p:spTgt spid="10"/>
                                            </p:tgtEl>
                                            <p:attrNameLst>
                                              <p:attrName>ppt_x</p:attrName>
                                            </p:attrNameLst>
                                          </p:cBhvr>
                                          <p:tavLst>
                                            <p:tav tm="0">
                                              <p:val>
                                                <p:strVal val="0-#ppt_w/2"/>
                                              </p:val>
                                            </p:tav>
                                            <p:tav tm="100000">
                                              <p:val>
                                                <p:strVal val="#ppt_x"/>
                                              </p:val>
                                            </p:tav>
                                          </p:tavLst>
                                        </p:anim>
                                        <p:anim calcmode="lin" valueType="num">
                                          <p:cBhvr additive="base">
                                            <p:cTn id="8" dur="250" fill="hold"/>
                                            <p:tgtEl>
                                              <p:spTgt spid="10"/>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1" presetClass="entr" presetSubtype="1" fill="hold" grpId="0" nodeType="after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wheel(1)">
                                          <p:cBhvr>
                                            <p:cTn id="12" dur="500"/>
                                            <p:tgtEl>
                                              <p:spTgt spid="15"/>
                                            </p:tgtEl>
                                          </p:cBhvr>
                                        </p:animEffect>
                                      </p:childTnLst>
                                    </p:cTn>
                                  </p:par>
                                  <p:par>
                                    <p:cTn id="13" presetID="8" presetClass="emph" presetSubtype="0" repeatCount="indefinite" fill="hold" grpId="1" nodeType="withEffect">
                                      <p:stCondLst>
                                        <p:cond delay="0"/>
                                      </p:stCondLst>
                                      <p:childTnLst>
                                        <p:animRot by="21600000">
                                          <p:cBhvr>
                                            <p:cTn id="14" dur="500" fill="hold"/>
                                            <p:tgtEl>
                                              <p:spTgt spid="15"/>
                                            </p:tgtEl>
                                            <p:attrNameLst>
                                              <p:attrName>r</p:attrName>
                                            </p:attrNameLst>
                                          </p:cBhvr>
                                        </p:animRot>
                                      </p:childTnLst>
                                    </p:cTn>
                                  </p:par>
                                </p:childTnLst>
                              </p:cTn>
                            </p:par>
                            <p:par>
                              <p:cTn id="15" fill="hold">
                                <p:stCondLst>
                                  <p:cond delay="750"/>
                                </p:stCondLst>
                                <p:childTnLst>
                                  <p:par>
                                    <p:cTn id="16" presetID="53" presetClass="entr" presetSubtype="16" fill="hold" nodeType="afterEffect">
                                      <p:stCondLst>
                                        <p:cond delay="0"/>
                                      </p:stCondLst>
                                      <p:childTnLst>
                                        <p:set>
                                          <p:cBhvr>
                                            <p:cTn id="17" dur="1" fill="hold">
                                              <p:stCondLst>
                                                <p:cond delay="0"/>
                                              </p:stCondLst>
                                            </p:cTn>
                                            <p:tgtEl>
                                              <p:spTgt spid="11"/>
                                            </p:tgtEl>
                                            <p:attrNameLst>
                                              <p:attrName>style.visibility</p:attrName>
                                            </p:attrNameLst>
                                          </p:cBhvr>
                                          <p:to>
                                            <p:strVal val="visible"/>
                                          </p:to>
                                        </p:set>
                                        <p:anim calcmode="lin" valueType="num">
                                          <p:cBhvr>
                                            <p:cTn id="18" dur="500" fill="hold"/>
                                            <p:tgtEl>
                                              <p:spTgt spid="11"/>
                                            </p:tgtEl>
                                            <p:attrNameLst>
                                              <p:attrName>ppt_w</p:attrName>
                                            </p:attrNameLst>
                                          </p:cBhvr>
                                          <p:tavLst>
                                            <p:tav tm="0">
                                              <p:val>
                                                <p:fltVal val="0"/>
                                              </p:val>
                                            </p:tav>
                                            <p:tav tm="100000">
                                              <p:val>
                                                <p:strVal val="#ppt_w"/>
                                              </p:val>
                                            </p:tav>
                                          </p:tavLst>
                                        </p:anim>
                                        <p:anim calcmode="lin" valueType="num">
                                          <p:cBhvr>
                                            <p:cTn id="19" dur="500" fill="hold"/>
                                            <p:tgtEl>
                                              <p:spTgt spid="11"/>
                                            </p:tgtEl>
                                            <p:attrNameLst>
                                              <p:attrName>ppt_h</p:attrName>
                                            </p:attrNameLst>
                                          </p:cBhvr>
                                          <p:tavLst>
                                            <p:tav tm="0">
                                              <p:val>
                                                <p:fltVal val="0"/>
                                              </p:val>
                                            </p:tav>
                                            <p:tav tm="100000">
                                              <p:val>
                                                <p:strVal val="#ppt_h"/>
                                              </p:val>
                                            </p:tav>
                                          </p:tavLst>
                                        </p:anim>
                                        <p:animEffect transition="in" filter="fade">
                                          <p:cBhvr>
                                            <p:cTn id="20" dur="500"/>
                                            <p:tgtEl>
                                              <p:spTgt spid="11"/>
                                            </p:tgtEl>
                                          </p:cBhvr>
                                        </p:animEffect>
                                      </p:childTnLst>
                                    </p:cTn>
                                  </p:par>
                                </p:childTnLst>
                              </p:cTn>
                            </p:par>
                            <p:par>
                              <p:cTn id="21" fill="hold">
                                <p:stCondLst>
                                  <p:cond delay="1250"/>
                                </p:stCondLst>
                                <p:childTnLst>
                                  <p:par>
                                    <p:cTn id="22" presetID="41" presetClass="entr" presetSubtype="0" fill="hold" grpId="0" nodeType="afterEffect">
                                      <p:stCondLst>
                                        <p:cond delay="0"/>
                                      </p:stCondLst>
                                      <p:iterate type="lt">
                                        <p:tmPct val="10000"/>
                                      </p:iterate>
                                      <p:childTnLst>
                                        <p:set>
                                          <p:cBhvr>
                                            <p:cTn id="23" dur="1" fill="hold">
                                              <p:stCondLst>
                                                <p:cond delay="0"/>
                                              </p:stCondLst>
                                            </p:cTn>
                                            <p:tgtEl>
                                              <p:spTgt spid="14"/>
                                            </p:tgtEl>
                                            <p:attrNameLst>
                                              <p:attrName>style.visibility</p:attrName>
                                            </p:attrNameLst>
                                          </p:cBhvr>
                                          <p:to>
                                            <p:strVal val="visible"/>
                                          </p:to>
                                        </p:set>
                                        <p:anim calcmode="lin" valueType="num">
                                          <p:cBhvr>
                                            <p:cTn id="24" dur="500" fill="hold"/>
                                            <p:tgtEl>
                                              <p:spTgt spid="14"/>
                                            </p:tgtEl>
                                            <p:attrNameLst>
                                              <p:attrName>ppt_x</p:attrName>
                                            </p:attrNameLst>
                                          </p:cBhvr>
                                          <p:tavLst>
                                            <p:tav tm="0">
                                              <p:val>
                                                <p:strVal val="#ppt_x"/>
                                              </p:val>
                                            </p:tav>
                                            <p:tav tm="50000">
                                              <p:val>
                                                <p:strVal val="#ppt_x+.1"/>
                                              </p:val>
                                            </p:tav>
                                            <p:tav tm="100000">
                                              <p:val>
                                                <p:strVal val="#ppt_x"/>
                                              </p:val>
                                            </p:tav>
                                          </p:tavLst>
                                        </p:anim>
                                        <p:anim calcmode="lin" valueType="num">
                                          <p:cBhvr>
                                            <p:cTn id="25" dur="500" fill="hold"/>
                                            <p:tgtEl>
                                              <p:spTgt spid="14"/>
                                            </p:tgtEl>
                                            <p:attrNameLst>
                                              <p:attrName>ppt_y</p:attrName>
                                            </p:attrNameLst>
                                          </p:cBhvr>
                                          <p:tavLst>
                                            <p:tav tm="0">
                                              <p:val>
                                                <p:strVal val="#ppt_y"/>
                                              </p:val>
                                            </p:tav>
                                            <p:tav tm="100000">
                                              <p:val>
                                                <p:strVal val="#ppt_y"/>
                                              </p:val>
                                            </p:tav>
                                          </p:tavLst>
                                        </p:anim>
                                        <p:anim calcmode="lin" valueType="num">
                                          <p:cBhvr>
                                            <p:cTn id="26" dur="500" fill="hold"/>
                                            <p:tgtEl>
                                              <p:spTgt spid="14"/>
                                            </p:tgtEl>
                                            <p:attrNameLst>
                                              <p:attrName>ppt_h</p:attrName>
                                            </p:attrNameLst>
                                          </p:cBhvr>
                                          <p:tavLst>
                                            <p:tav tm="0">
                                              <p:val>
                                                <p:strVal val="#ppt_h/10"/>
                                              </p:val>
                                            </p:tav>
                                            <p:tav tm="50000">
                                              <p:val>
                                                <p:strVal val="#ppt_h+.01"/>
                                              </p:val>
                                            </p:tav>
                                            <p:tav tm="100000">
                                              <p:val>
                                                <p:strVal val="#ppt_h"/>
                                              </p:val>
                                            </p:tav>
                                          </p:tavLst>
                                        </p:anim>
                                        <p:anim calcmode="lin" valueType="num">
                                          <p:cBhvr>
                                            <p:cTn id="27" dur="500" fill="hold"/>
                                            <p:tgtEl>
                                              <p:spTgt spid="14"/>
                                            </p:tgtEl>
                                            <p:attrNameLst>
                                              <p:attrName>ppt_w</p:attrName>
                                            </p:attrNameLst>
                                          </p:cBhvr>
                                          <p:tavLst>
                                            <p:tav tm="0">
                                              <p:val>
                                                <p:strVal val="#ppt_w/10"/>
                                              </p:val>
                                            </p:tav>
                                            <p:tav tm="50000">
                                              <p:val>
                                                <p:strVal val="#ppt_w+.01"/>
                                              </p:val>
                                            </p:tav>
                                            <p:tav tm="100000">
                                              <p:val>
                                                <p:strVal val="#ppt_w"/>
                                              </p:val>
                                            </p:tav>
                                          </p:tavLst>
                                        </p:anim>
                                        <p:animEffect transition="in" filter="fade">
                                          <p:cBhvr>
                                            <p:cTn id="28" dur="500" tmFilter="0,0; .5, 1; 1, 1"/>
                                            <p:tgtEl>
                                              <p:spTgt spid="14"/>
                                            </p:tgtEl>
                                          </p:cBhvr>
                                        </p:animEffect>
                                      </p:childTnLst>
                                    </p:cTn>
                                  </p:par>
                                </p:childTnLst>
                              </p:cTn>
                            </p:par>
                            <p:par>
                              <p:cTn id="29" fill="hold">
                                <p:stCondLst>
                                  <p:cond delay="2200"/>
                                </p:stCondLst>
                                <p:childTnLst>
                                  <p:par>
                                    <p:cTn id="30" presetID="2" presetClass="entr" presetSubtype="8" fill="hold" grpId="0" nodeType="afterEffect" p14:presetBounceEnd="60000">
                                      <p:stCondLst>
                                        <p:cond delay="0"/>
                                      </p:stCondLst>
                                      <p:childTnLst>
                                        <p:set>
                                          <p:cBhvr>
                                            <p:cTn id="31" dur="1" fill="hold">
                                              <p:stCondLst>
                                                <p:cond delay="0"/>
                                              </p:stCondLst>
                                            </p:cTn>
                                            <p:tgtEl>
                                              <p:spTgt spid="9"/>
                                            </p:tgtEl>
                                            <p:attrNameLst>
                                              <p:attrName>style.visibility</p:attrName>
                                            </p:attrNameLst>
                                          </p:cBhvr>
                                          <p:to>
                                            <p:strVal val="visible"/>
                                          </p:to>
                                        </p:set>
                                        <p:anim calcmode="lin" valueType="num" p14:bounceEnd="60000">
                                          <p:cBhvr additive="base">
                                            <p:cTn id="32" dur="250" fill="hold"/>
                                            <p:tgtEl>
                                              <p:spTgt spid="9"/>
                                            </p:tgtEl>
                                            <p:attrNameLst>
                                              <p:attrName>ppt_x</p:attrName>
                                            </p:attrNameLst>
                                          </p:cBhvr>
                                          <p:tavLst>
                                            <p:tav tm="0">
                                              <p:val>
                                                <p:strVal val="0-#ppt_w/2"/>
                                              </p:val>
                                            </p:tav>
                                            <p:tav tm="100000">
                                              <p:val>
                                                <p:strVal val="#ppt_x"/>
                                              </p:val>
                                            </p:tav>
                                          </p:tavLst>
                                        </p:anim>
                                        <p:anim calcmode="lin" valueType="num" p14:bounceEnd="60000">
                                          <p:cBhvr additive="base">
                                            <p:cTn id="33" dur="250" fill="hold"/>
                                            <p:tgtEl>
                                              <p:spTgt spid="9"/>
                                            </p:tgtEl>
                                            <p:attrNameLst>
                                              <p:attrName>ppt_y</p:attrName>
                                            </p:attrNameLst>
                                          </p:cBhvr>
                                          <p:tavLst>
                                            <p:tav tm="0">
                                              <p:val>
                                                <p:strVal val="#ppt_y"/>
                                              </p:val>
                                            </p:tav>
                                            <p:tav tm="100000">
                                              <p:val>
                                                <p:strVal val="#ppt_y"/>
                                              </p:val>
                                            </p:tav>
                                          </p:tavLst>
                                        </p:anim>
                                      </p:childTnLst>
                                    </p:cTn>
                                  </p:par>
                                </p:childTnLst>
                              </p:cTn>
                            </p:par>
                            <p:par>
                              <p:cTn id="34" fill="hold">
                                <p:stCondLst>
                                  <p:cond delay="2450"/>
                                </p:stCondLst>
                                <p:childTnLst>
                                  <p:par>
                                    <p:cTn id="35" presetID="21" presetClass="entr" presetSubtype="1" fill="hold" grpId="0" nodeType="afterEffect">
                                      <p:stCondLst>
                                        <p:cond delay="0"/>
                                      </p:stCondLst>
                                      <p:childTnLst>
                                        <p:set>
                                          <p:cBhvr>
                                            <p:cTn id="36" dur="1" fill="hold">
                                              <p:stCondLst>
                                                <p:cond delay="0"/>
                                              </p:stCondLst>
                                            </p:cTn>
                                            <p:tgtEl>
                                              <p:spTgt spid="42"/>
                                            </p:tgtEl>
                                            <p:attrNameLst>
                                              <p:attrName>style.visibility</p:attrName>
                                            </p:attrNameLst>
                                          </p:cBhvr>
                                          <p:to>
                                            <p:strVal val="visible"/>
                                          </p:to>
                                        </p:set>
                                        <p:animEffect transition="in" filter="wheel(1)">
                                          <p:cBhvr>
                                            <p:cTn id="37" dur="500"/>
                                            <p:tgtEl>
                                              <p:spTgt spid="42"/>
                                            </p:tgtEl>
                                          </p:cBhvr>
                                        </p:animEffect>
                                      </p:childTnLst>
                                    </p:cTn>
                                  </p:par>
                                  <p:par>
                                    <p:cTn id="38" presetID="8" presetClass="emph" presetSubtype="0" repeatCount="indefinite" fill="hold" grpId="1" nodeType="withEffect">
                                      <p:stCondLst>
                                        <p:cond delay="0"/>
                                      </p:stCondLst>
                                      <p:childTnLst>
                                        <p:animRot by="21600000">
                                          <p:cBhvr>
                                            <p:cTn id="39" dur="500" fill="hold"/>
                                            <p:tgtEl>
                                              <p:spTgt spid="42"/>
                                            </p:tgtEl>
                                            <p:attrNameLst>
                                              <p:attrName>r</p:attrName>
                                            </p:attrNameLst>
                                          </p:cBhvr>
                                        </p:animRot>
                                      </p:childTnLst>
                                    </p:cTn>
                                  </p:par>
                                </p:childTnLst>
                              </p:cTn>
                            </p:par>
                            <p:par>
                              <p:cTn id="40" fill="hold">
                                <p:stCondLst>
                                  <p:cond delay="2950"/>
                                </p:stCondLst>
                                <p:childTnLst>
                                  <p:par>
                                    <p:cTn id="41" presetID="22" presetClass="entr" presetSubtype="8" fill="hold" nodeType="afterEffect">
                                      <p:stCondLst>
                                        <p:cond delay="0"/>
                                      </p:stCondLst>
                                      <p:childTnLst>
                                        <p:set>
                                          <p:cBhvr>
                                            <p:cTn id="42" dur="1" fill="hold">
                                              <p:stCondLst>
                                                <p:cond delay="0"/>
                                              </p:stCondLst>
                                            </p:cTn>
                                            <p:tgtEl>
                                              <p:spTgt spid="43"/>
                                            </p:tgtEl>
                                            <p:attrNameLst>
                                              <p:attrName>style.visibility</p:attrName>
                                            </p:attrNameLst>
                                          </p:cBhvr>
                                          <p:to>
                                            <p:strVal val="visible"/>
                                          </p:to>
                                        </p:set>
                                        <p:animEffect transition="in" filter="wipe(left)">
                                          <p:cBhvr>
                                            <p:cTn id="43" dur="500"/>
                                            <p:tgtEl>
                                              <p:spTgt spid="43"/>
                                            </p:tgtEl>
                                          </p:cBhvr>
                                        </p:animEffect>
                                      </p:childTnLst>
                                    </p:cTn>
                                  </p:par>
                                </p:childTnLst>
                              </p:cTn>
                            </p:par>
                            <p:par>
                              <p:cTn id="44" fill="hold">
                                <p:stCondLst>
                                  <p:cond delay="3450"/>
                                </p:stCondLst>
                                <p:childTnLst>
                                  <p:par>
                                    <p:cTn id="45" presetID="22" presetClass="entr" presetSubtype="8" fill="hold" nodeType="after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wipe(left)">
                                          <p:cBhvr>
                                            <p:cTn id="47" dur="500"/>
                                            <p:tgtEl>
                                              <p:spTgt spid="69"/>
                                            </p:tgtEl>
                                          </p:cBhvr>
                                        </p:animEffect>
                                      </p:childTnLst>
                                    </p:cTn>
                                  </p:par>
                                </p:childTnLst>
                              </p:cTn>
                            </p:par>
                            <p:par>
                              <p:cTn id="48" fill="hold">
                                <p:stCondLst>
                                  <p:cond delay="3950"/>
                                </p:stCondLst>
                                <p:childTnLst>
                                  <p:par>
                                    <p:cTn id="49" presetID="22" presetClass="entr" presetSubtype="8" fill="hold" nodeType="afterEffect">
                                      <p:stCondLst>
                                        <p:cond delay="0"/>
                                      </p:stCondLst>
                                      <p:childTnLst>
                                        <p:set>
                                          <p:cBhvr>
                                            <p:cTn id="50" dur="1" fill="hold">
                                              <p:stCondLst>
                                                <p:cond delay="0"/>
                                              </p:stCondLst>
                                            </p:cTn>
                                            <p:tgtEl>
                                              <p:spTgt spid="79"/>
                                            </p:tgtEl>
                                            <p:attrNameLst>
                                              <p:attrName>style.visibility</p:attrName>
                                            </p:attrNameLst>
                                          </p:cBhvr>
                                          <p:to>
                                            <p:strVal val="visible"/>
                                          </p:to>
                                        </p:set>
                                        <p:animEffect transition="in" filter="wipe(left)">
                                          <p:cBhvr>
                                            <p:cTn id="51" dur="500"/>
                                            <p:tgtEl>
                                              <p:spTgt spid="79"/>
                                            </p:tgtEl>
                                          </p:cBhvr>
                                        </p:animEffect>
                                      </p:childTnLst>
                                    </p:cTn>
                                  </p:par>
                                </p:childTnLst>
                              </p:cTn>
                            </p:par>
                            <p:par>
                              <p:cTn id="52" fill="hold">
                                <p:stCondLst>
                                  <p:cond delay="4450"/>
                                </p:stCondLst>
                                <p:childTnLst>
                                  <p:par>
                                    <p:cTn id="53" presetID="22" presetClass="entr" presetSubtype="8" fill="hold" nodeType="afterEffect">
                                      <p:stCondLst>
                                        <p:cond delay="0"/>
                                      </p:stCondLst>
                                      <p:childTnLst>
                                        <p:set>
                                          <p:cBhvr>
                                            <p:cTn id="54" dur="1" fill="hold">
                                              <p:stCondLst>
                                                <p:cond delay="0"/>
                                              </p:stCondLst>
                                            </p:cTn>
                                            <p:tgtEl>
                                              <p:spTgt spid="74"/>
                                            </p:tgtEl>
                                            <p:attrNameLst>
                                              <p:attrName>style.visibility</p:attrName>
                                            </p:attrNameLst>
                                          </p:cBhvr>
                                          <p:to>
                                            <p:strVal val="visible"/>
                                          </p:to>
                                        </p:set>
                                        <p:animEffect transition="in" filter="wipe(left)">
                                          <p:cBhvr>
                                            <p:cTn id="55" dur="500"/>
                                            <p:tgtEl>
                                              <p:spTgt spid="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2" grpId="1" animBg="1"/>
          <p:bldP spid="9" grpId="0" animBg="1"/>
          <p:bldP spid="10" grpId="0" animBg="1"/>
          <p:bldP spid="14" grpId="0"/>
          <p:bldP spid="15" grpId="0" animBg="1"/>
          <p:bldP spid="15" grpId="1"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250" fill="hold"/>
                                            <p:tgtEl>
                                              <p:spTgt spid="10"/>
                                            </p:tgtEl>
                                            <p:attrNameLst>
                                              <p:attrName>ppt_x</p:attrName>
                                            </p:attrNameLst>
                                          </p:cBhvr>
                                          <p:tavLst>
                                            <p:tav tm="0">
                                              <p:val>
                                                <p:strVal val="0-#ppt_w/2"/>
                                              </p:val>
                                            </p:tav>
                                            <p:tav tm="100000">
                                              <p:val>
                                                <p:strVal val="#ppt_x"/>
                                              </p:val>
                                            </p:tav>
                                          </p:tavLst>
                                        </p:anim>
                                        <p:anim calcmode="lin" valueType="num">
                                          <p:cBhvr additive="base">
                                            <p:cTn id="8" dur="250" fill="hold"/>
                                            <p:tgtEl>
                                              <p:spTgt spid="10"/>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1" presetClass="entr" presetSubtype="1" fill="hold" grpId="0" nodeType="after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wheel(1)">
                                          <p:cBhvr>
                                            <p:cTn id="12" dur="500"/>
                                            <p:tgtEl>
                                              <p:spTgt spid="15"/>
                                            </p:tgtEl>
                                          </p:cBhvr>
                                        </p:animEffect>
                                      </p:childTnLst>
                                    </p:cTn>
                                  </p:par>
                                  <p:par>
                                    <p:cTn id="13" presetID="8" presetClass="emph" presetSubtype="0" repeatCount="indefinite" fill="hold" grpId="1" nodeType="withEffect">
                                      <p:stCondLst>
                                        <p:cond delay="0"/>
                                      </p:stCondLst>
                                      <p:childTnLst>
                                        <p:animRot by="21600000">
                                          <p:cBhvr>
                                            <p:cTn id="14" dur="500" fill="hold"/>
                                            <p:tgtEl>
                                              <p:spTgt spid="15"/>
                                            </p:tgtEl>
                                            <p:attrNameLst>
                                              <p:attrName>r</p:attrName>
                                            </p:attrNameLst>
                                          </p:cBhvr>
                                        </p:animRot>
                                      </p:childTnLst>
                                    </p:cTn>
                                  </p:par>
                                </p:childTnLst>
                              </p:cTn>
                            </p:par>
                            <p:par>
                              <p:cTn id="15" fill="hold">
                                <p:stCondLst>
                                  <p:cond delay="750"/>
                                </p:stCondLst>
                                <p:childTnLst>
                                  <p:par>
                                    <p:cTn id="16" presetID="53" presetClass="entr" presetSubtype="16" fill="hold" nodeType="afterEffect">
                                      <p:stCondLst>
                                        <p:cond delay="0"/>
                                      </p:stCondLst>
                                      <p:childTnLst>
                                        <p:set>
                                          <p:cBhvr>
                                            <p:cTn id="17" dur="1" fill="hold">
                                              <p:stCondLst>
                                                <p:cond delay="0"/>
                                              </p:stCondLst>
                                            </p:cTn>
                                            <p:tgtEl>
                                              <p:spTgt spid="11"/>
                                            </p:tgtEl>
                                            <p:attrNameLst>
                                              <p:attrName>style.visibility</p:attrName>
                                            </p:attrNameLst>
                                          </p:cBhvr>
                                          <p:to>
                                            <p:strVal val="visible"/>
                                          </p:to>
                                        </p:set>
                                        <p:anim calcmode="lin" valueType="num">
                                          <p:cBhvr>
                                            <p:cTn id="18" dur="500" fill="hold"/>
                                            <p:tgtEl>
                                              <p:spTgt spid="11"/>
                                            </p:tgtEl>
                                            <p:attrNameLst>
                                              <p:attrName>ppt_w</p:attrName>
                                            </p:attrNameLst>
                                          </p:cBhvr>
                                          <p:tavLst>
                                            <p:tav tm="0">
                                              <p:val>
                                                <p:fltVal val="0"/>
                                              </p:val>
                                            </p:tav>
                                            <p:tav tm="100000">
                                              <p:val>
                                                <p:strVal val="#ppt_w"/>
                                              </p:val>
                                            </p:tav>
                                          </p:tavLst>
                                        </p:anim>
                                        <p:anim calcmode="lin" valueType="num">
                                          <p:cBhvr>
                                            <p:cTn id="19" dur="500" fill="hold"/>
                                            <p:tgtEl>
                                              <p:spTgt spid="11"/>
                                            </p:tgtEl>
                                            <p:attrNameLst>
                                              <p:attrName>ppt_h</p:attrName>
                                            </p:attrNameLst>
                                          </p:cBhvr>
                                          <p:tavLst>
                                            <p:tav tm="0">
                                              <p:val>
                                                <p:fltVal val="0"/>
                                              </p:val>
                                            </p:tav>
                                            <p:tav tm="100000">
                                              <p:val>
                                                <p:strVal val="#ppt_h"/>
                                              </p:val>
                                            </p:tav>
                                          </p:tavLst>
                                        </p:anim>
                                        <p:animEffect transition="in" filter="fade">
                                          <p:cBhvr>
                                            <p:cTn id="20" dur="500"/>
                                            <p:tgtEl>
                                              <p:spTgt spid="11"/>
                                            </p:tgtEl>
                                          </p:cBhvr>
                                        </p:animEffect>
                                      </p:childTnLst>
                                    </p:cTn>
                                  </p:par>
                                </p:childTnLst>
                              </p:cTn>
                            </p:par>
                            <p:par>
                              <p:cTn id="21" fill="hold">
                                <p:stCondLst>
                                  <p:cond delay="1250"/>
                                </p:stCondLst>
                                <p:childTnLst>
                                  <p:par>
                                    <p:cTn id="22" presetID="41" presetClass="entr" presetSubtype="0" fill="hold" grpId="0" nodeType="afterEffect">
                                      <p:stCondLst>
                                        <p:cond delay="0"/>
                                      </p:stCondLst>
                                      <p:iterate type="lt">
                                        <p:tmPct val="10000"/>
                                      </p:iterate>
                                      <p:childTnLst>
                                        <p:set>
                                          <p:cBhvr>
                                            <p:cTn id="23" dur="1" fill="hold">
                                              <p:stCondLst>
                                                <p:cond delay="0"/>
                                              </p:stCondLst>
                                            </p:cTn>
                                            <p:tgtEl>
                                              <p:spTgt spid="14"/>
                                            </p:tgtEl>
                                            <p:attrNameLst>
                                              <p:attrName>style.visibility</p:attrName>
                                            </p:attrNameLst>
                                          </p:cBhvr>
                                          <p:to>
                                            <p:strVal val="visible"/>
                                          </p:to>
                                        </p:set>
                                        <p:anim calcmode="lin" valueType="num">
                                          <p:cBhvr>
                                            <p:cTn id="24" dur="500" fill="hold"/>
                                            <p:tgtEl>
                                              <p:spTgt spid="14"/>
                                            </p:tgtEl>
                                            <p:attrNameLst>
                                              <p:attrName>ppt_x</p:attrName>
                                            </p:attrNameLst>
                                          </p:cBhvr>
                                          <p:tavLst>
                                            <p:tav tm="0">
                                              <p:val>
                                                <p:strVal val="#ppt_x"/>
                                              </p:val>
                                            </p:tav>
                                            <p:tav tm="50000">
                                              <p:val>
                                                <p:strVal val="#ppt_x+.1"/>
                                              </p:val>
                                            </p:tav>
                                            <p:tav tm="100000">
                                              <p:val>
                                                <p:strVal val="#ppt_x"/>
                                              </p:val>
                                            </p:tav>
                                          </p:tavLst>
                                        </p:anim>
                                        <p:anim calcmode="lin" valueType="num">
                                          <p:cBhvr>
                                            <p:cTn id="25" dur="500" fill="hold"/>
                                            <p:tgtEl>
                                              <p:spTgt spid="14"/>
                                            </p:tgtEl>
                                            <p:attrNameLst>
                                              <p:attrName>ppt_y</p:attrName>
                                            </p:attrNameLst>
                                          </p:cBhvr>
                                          <p:tavLst>
                                            <p:tav tm="0">
                                              <p:val>
                                                <p:strVal val="#ppt_y"/>
                                              </p:val>
                                            </p:tav>
                                            <p:tav tm="100000">
                                              <p:val>
                                                <p:strVal val="#ppt_y"/>
                                              </p:val>
                                            </p:tav>
                                          </p:tavLst>
                                        </p:anim>
                                        <p:anim calcmode="lin" valueType="num">
                                          <p:cBhvr>
                                            <p:cTn id="26" dur="500" fill="hold"/>
                                            <p:tgtEl>
                                              <p:spTgt spid="14"/>
                                            </p:tgtEl>
                                            <p:attrNameLst>
                                              <p:attrName>ppt_h</p:attrName>
                                            </p:attrNameLst>
                                          </p:cBhvr>
                                          <p:tavLst>
                                            <p:tav tm="0">
                                              <p:val>
                                                <p:strVal val="#ppt_h/10"/>
                                              </p:val>
                                            </p:tav>
                                            <p:tav tm="50000">
                                              <p:val>
                                                <p:strVal val="#ppt_h+.01"/>
                                              </p:val>
                                            </p:tav>
                                            <p:tav tm="100000">
                                              <p:val>
                                                <p:strVal val="#ppt_h"/>
                                              </p:val>
                                            </p:tav>
                                          </p:tavLst>
                                        </p:anim>
                                        <p:anim calcmode="lin" valueType="num">
                                          <p:cBhvr>
                                            <p:cTn id="27" dur="500" fill="hold"/>
                                            <p:tgtEl>
                                              <p:spTgt spid="14"/>
                                            </p:tgtEl>
                                            <p:attrNameLst>
                                              <p:attrName>ppt_w</p:attrName>
                                            </p:attrNameLst>
                                          </p:cBhvr>
                                          <p:tavLst>
                                            <p:tav tm="0">
                                              <p:val>
                                                <p:strVal val="#ppt_w/10"/>
                                              </p:val>
                                            </p:tav>
                                            <p:tav tm="50000">
                                              <p:val>
                                                <p:strVal val="#ppt_w+.01"/>
                                              </p:val>
                                            </p:tav>
                                            <p:tav tm="100000">
                                              <p:val>
                                                <p:strVal val="#ppt_w"/>
                                              </p:val>
                                            </p:tav>
                                          </p:tavLst>
                                        </p:anim>
                                        <p:animEffect transition="in" filter="fade">
                                          <p:cBhvr>
                                            <p:cTn id="28" dur="500" tmFilter="0,0; .5, 1; 1, 1"/>
                                            <p:tgtEl>
                                              <p:spTgt spid="14"/>
                                            </p:tgtEl>
                                          </p:cBhvr>
                                        </p:animEffect>
                                      </p:childTnLst>
                                    </p:cTn>
                                  </p:par>
                                </p:childTnLst>
                              </p:cTn>
                            </p:par>
                            <p:par>
                              <p:cTn id="29" fill="hold">
                                <p:stCondLst>
                                  <p:cond delay="2200"/>
                                </p:stCondLst>
                                <p:childTnLst>
                                  <p:par>
                                    <p:cTn id="30" presetID="2" presetClass="entr" presetSubtype="8" fill="hold" grpId="0" nodeType="afterEffect">
                                      <p:stCondLst>
                                        <p:cond delay="0"/>
                                      </p:stCondLst>
                                      <p:childTnLst>
                                        <p:set>
                                          <p:cBhvr>
                                            <p:cTn id="31" dur="1" fill="hold">
                                              <p:stCondLst>
                                                <p:cond delay="0"/>
                                              </p:stCondLst>
                                            </p:cTn>
                                            <p:tgtEl>
                                              <p:spTgt spid="9"/>
                                            </p:tgtEl>
                                            <p:attrNameLst>
                                              <p:attrName>style.visibility</p:attrName>
                                            </p:attrNameLst>
                                          </p:cBhvr>
                                          <p:to>
                                            <p:strVal val="visible"/>
                                          </p:to>
                                        </p:set>
                                        <p:anim calcmode="lin" valueType="num">
                                          <p:cBhvr additive="base">
                                            <p:cTn id="32" dur="250" fill="hold"/>
                                            <p:tgtEl>
                                              <p:spTgt spid="9"/>
                                            </p:tgtEl>
                                            <p:attrNameLst>
                                              <p:attrName>ppt_x</p:attrName>
                                            </p:attrNameLst>
                                          </p:cBhvr>
                                          <p:tavLst>
                                            <p:tav tm="0">
                                              <p:val>
                                                <p:strVal val="0-#ppt_w/2"/>
                                              </p:val>
                                            </p:tav>
                                            <p:tav tm="100000">
                                              <p:val>
                                                <p:strVal val="#ppt_x"/>
                                              </p:val>
                                            </p:tav>
                                          </p:tavLst>
                                        </p:anim>
                                        <p:anim calcmode="lin" valueType="num">
                                          <p:cBhvr additive="base">
                                            <p:cTn id="33" dur="250" fill="hold"/>
                                            <p:tgtEl>
                                              <p:spTgt spid="9"/>
                                            </p:tgtEl>
                                            <p:attrNameLst>
                                              <p:attrName>ppt_y</p:attrName>
                                            </p:attrNameLst>
                                          </p:cBhvr>
                                          <p:tavLst>
                                            <p:tav tm="0">
                                              <p:val>
                                                <p:strVal val="#ppt_y"/>
                                              </p:val>
                                            </p:tav>
                                            <p:tav tm="100000">
                                              <p:val>
                                                <p:strVal val="#ppt_y"/>
                                              </p:val>
                                            </p:tav>
                                          </p:tavLst>
                                        </p:anim>
                                      </p:childTnLst>
                                    </p:cTn>
                                  </p:par>
                                </p:childTnLst>
                              </p:cTn>
                            </p:par>
                            <p:par>
                              <p:cTn id="34" fill="hold">
                                <p:stCondLst>
                                  <p:cond delay="2450"/>
                                </p:stCondLst>
                                <p:childTnLst>
                                  <p:par>
                                    <p:cTn id="35" presetID="21" presetClass="entr" presetSubtype="1" fill="hold" grpId="0" nodeType="afterEffect">
                                      <p:stCondLst>
                                        <p:cond delay="0"/>
                                      </p:stCondLst>
                                      <p:childTnLst>
                                        <p:set>
                                          <p:cBhvr>
                                            <p:cTn id="36" dur="1" fill="hold">
                                              <p:stCondLst>
                                                <p:cond delay="0"/>
                                              </p:stCondLst>
                                            </p:cTn>
                                            <p:tgtEl>
                                              <p:spTgt spid="42"/>
                                            </p:tgtEl>
                                            <p:attrNameLst>
                                              <p:attrName>style.visibility</p:attrName>
                                            </p:attrNameLst>
                                          </p:cBhvr>
                                          <p:to>
                                            <p:strVal val="visible"/>
                                          </p:to>
                                        </p:set>
                                        <p:animEffect transition="in" filter="wheel(1)">
                                          <p:cBhvr>
                                            <p:cTn id="37" dur="500"/>
                                            <p:tgtEl>
                                              <p:spTgt spid="42"/>
                                            </p:tgtEl>
                                          </p:cBhvr>
                                        </p:animEffect>
                                      </p:childTnLst>
                                    </p:cTn>
                                  </p:par>
                                  <p:par>
                                    <p:cTn id="38" presetID="8" presetClass="emph" presetSubtype="0" repeatCount="indefinite" fill="hold" grpId="1" nodeType="withEffect">
                                      <p:stCondLst>
                                        <p:cond delay="0"/>
                                      </p:stCondLst>
                                      <p:childTnLst>
                                        <p:animRot by="21600000">
                                          <p:cBhvr>
                                            <p:cTn id="39" dur="500" fill="hold"/>
                                            <p:tgtEl>
                                              <p:spTgt spid="42"/>
                                            </p:tgtEl>
                                            <p:attrNameLst>
                                              <p:attrName>r</p:attrName>
                                            </p:attrNameLst>
                                          </p:cBhvr>
                                        </p:animRot>
                                      </p:childTnLst>
                                    </p:cTn>
                                  </p:par>
                                </p:childTnLst>
                              </p:cTn>
                            </p:par>
                            <p:par>
                              <p:cTn id="40" fill="hold">
                                <p:stCondLst>
                                  <p:cond delay="2950"/>
                                </p:stCondLst>
                                <p:childTnLst>
                                  <p:par>
                                    <p:cTn id="41" presetID="22" presetClass="entr" presetSubtype="8" fill="hold" nodeType="afterEffect">
                                      <p:stCondLst>
                                        <p:cond delay="0"/>
                                      </p:stCondLst>
                                      <p:childTnLst>
                                        <p:set>
                                          <p:cBhvr>
                                            <p:cTn id="42" dur="1" fill="hold">
                                              <p:stCondLst>
                                                <p:cond delay="0"/>
                                              </p:stCondLst>
                                            </p:cTn>
                                            <p:tgtEl>
                                              <p:spTgt spid="43"/>
                                            </p:tgtEl>
                                            <p:attrNameLst>
                                              <p:attrName>style.visibility</p:attrName>
                                            </p:attrNameLst>
                                          </p:cBhvr>
                                          <p:to>
                                            <p:strVal val="visible"/>
                                          </p:to>
                                        </p:set>
                                        <p:animEffect transition="in" filter="wipe(left)">
                                          <p:cBhvr>
                                            <p:cTn id="43" dur="500"/>
                                            <p:tgtEl>
                                              <p:spTgt spid="43"/>
                                            </p:tgtEl>
                                          </p:cBhvr>
                                        </p:animEffect>
                                      </p:childTnLst>
                                    </p:cTn>
                                  </p:par>
                                </p:childTnLst>
                              </p:cTn>
                            </p:par>
                            <p:par>
                              <p:cTn id="44" fill="hold">
                                <p:stCondLst>
                                  <p:cond delay="3450"/>
                                </p:stCondLst>
                                <p:childTnLst>
                                  <p:par>
                                    <p:cTn id="45" presetID="22" presetClass="entr" presetSubtype="8" fill="hold" nodeType="after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wipe(left)">
                                          <p:cBhvr>
                                            <p:cTn id="47" dur="500"/>
                                            <p:tgtEl>
                                              <p:spTgt spid="69"/>
                                            </p:tgtEl>
                                          </p:cBhvr>
                                        </p:animEffect>
                                      </p:childTnLst>
                                    </p:cTn>
                                  </p:par>
                                </p:childTnLst>
                              </p:cTn>
                            </p:par>
                            <p:par>
                              <p:cTn id="48" fill="hold">
                                <p:stCondLst>
                                  <p:cond delay="3950"/>
                                </p:stCondLst>
                                <p:childTnLst>
                                  <p:par>
                                    <p:cTn id="49" presetID="22" presetClass="entr" presetSubtype="8" fill="hold" nodeType="afterEffect">
                                      <p:stCondLst>
                                        <p:cond delay="0"/>
                                      </p:stCondLst>
                                      <p:childTnLst>
                                        <p:set>
                                          <p:cBhvr>
                                            <p:cTn id="50" dur="1" fill="hold">
                                              <p:stCondLst>
                                                <p:cond delay="0"/>
                                              </p:stCondLst>
                                            </p:cTn>
                                            <p:tgtEl>
                                              <p:spTgt spid="79"/>
                                            </p:tgtEl>
                                            <p:attrNameLst>
                                              <p:attrName>style.visibility</p:attrName>
                                            </p:attrNameLst>
                                          </p:cBhvr>
                                          <p:to>
                                            <p:strVal val="visible"/>
                                          </p:to>
                                        </p:set>
                                        <p:animEffect transition="in" filter="wipe(left)">
                                          <p:cBhvr>
                                            <p:cTn id="51" dur="500"/>
                                            <p:tgtEl>
                                              <p:spTgt spid="79"/>
                                            </p:tgtEl>
                                          </p:cBhvr>
                                        </p:animEffect>
                                      </p:childTnLst>
                                    </p:cTn>
                                  </p:par>
                                </p:childTnLst>
                              </p:cTn>
                            </p:par>
                            <p:par>
                              <p:cTn id="52" fill="hold">
                                <p:stCondLst>
                                  <p:cond delay="4450"/>
                                </p:stCondLst>
                                <p:childTnLst>
                                  <p:par>
                                    <p:cTn id="53" presetID="22" presetClass="entr" presetSubtype="8" fill="hold" nodeType="afterEffect">
                                      <p:stCondLst>
                                        <p:cond delay="0"/>
                                      </p:stCondLst>
                                      <p:childTnLst>
                                        <p:set>
                                          <p:cBhvr>
                                            <p:cTn id="54" dur="1" fill="hold">
                                              <p:stCondLst>
                                                <p:cond delay="0"/>
                                              </p:stCondLst>
                                            </p:cTn>
                                            <p:tgtEl>
                                              <p:spTgt spid="74"/>
                                            </p:tgtEl>
                                            <p:attrNameLst>
                                              <p:attrName>style.visibility</p:attrName>
                                            </p:attrNameLst>
                                          </p:cBhvr>
                                          <p:to>
                                            <p:strVal val="visible"/>
                                          </p:to>
                                        </p:set>
                                        <p:animEffect transition="in" filter="wipe(left)">
                                          <p:cBhvr>
                                            <p:cTn id="55" dur="500"/>
                                            <p:tgtEl>
                                              <p:spTgt spid="74"/>
                                            </p:tgtEl>
                                          </p:cBhvr>
                                        </p:animEffect>
                                      </p:childTnLst>
                                    </p:cTn>
                                  </p:par>
                                </p:childTnLst>
                              </p:cTn>
                            </p:par>
                            <p:par>
                              <p:cTn id="56" fill="hold">
                                <p:stCondLst>
                                  <p:cond delay="4950"/>
                                </p:stCondLst>
                                <p:childTnLst>
                                  <p:par>
                                    <p:cTn id="57" presetID="22" presetClass="entr" presetSubtype="8" fill="hold" nodeType="afterEffect">
                                      <p:stCondLst>
                                        <p:cond delay="0"/>
                                      </p:stCondLst>
                                      <p:childTnLst>
                                        <p:set>
                                          <p:cBhvr>
                                            <p:cTn id="58" dur="1" fill="hold">
                                              <p:stCondLst>
                                                <p:cond delay="0"/>
                                              </p:stCondLst>
                                            </p:cTn>
                                            <p:tgtEl>
                                              <p:spTgt spid="64"/>
                                            </p:tgtEl>
                                            <p:attrNameLst>
                                              <p:attrName>style.visibility</p:attrName>
                                            </p:attrNameLst>
                                          </p:cBhvr>
                                          <p:to>
                                            <p:strVal val="visible"/>
                                          </p:to>
                                        </p:set>
                                        <p:animEffect transition="in" filter="wipe(left)">
                                          <p:cBhvr>
                                            <p:cTn id="59"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2" grpId="1" animBg="1"/>
          <p:bldP spid="9" grpId="0" animBg="1"/>
          <p:bldP spid="10" grpId="0" animBg="1"/>
          <p:bldP spid="14" grpId="0"/>
          <p:bldP spid="15" grpId="0" animBg="1"/>
          <p:bldP spid="15" grpId="1" animBg="1"/>
        </p:bldLst>
      </p:timing>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0" y="0"/>
            <a:ext cx="2207568" cy="9694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 name="灯片编号占位符 1"/>
          <p:cNvSpPr>
            <a:spLocks noGrp="1"/>
          </p:cNvSpPr>
          <p:nvPr>
            <p:ph type="sldNum" sz="quarter" idx="12"/>
          </p:nvPr>
        </p:nvSpPr>
        <p:spPr/>
        <p:txBody>
          <a:bodyPr/>
          <a:lstStyle/>
          <a:p>
            <a:fld id="{0C913308-F349-4B6D-A68A-DD1791B4A57B}" type="slidenum">
              <a:rPr lang="zh-CN" altLang="en-US" smtClean="0">
                <a:cs typeface="+mn-ea"/>
                <a:sym typeface="+mn-lt"/>
              </a:rPr>
              <a:t>20</a:t>
            </a:fld>
            <a:endParaRPr lang="zh-CN" altLang="en-US">
              <a:cs typeface="+mn-ea"/>
              <a:sym typeface="+mn-lt"/>
            </a:endParaRPr>
          </a:p>
        </p:txBody>
      </p:sp>
      <p:sp>
        <p:nvSpPr>
          <p:cNvPr id="8" name="文本框 7"/>
          <p:cNvSpPr txBox="1">
            <a:spLocks noChangeArrowheads="1"/>
          </p:cNvSpPr>
          <p:nvPr/>
        </p:nvSpPr>
        <p:spPr bwMode="auto">
          <a:xfrm>
            <a:off x="90796" y="161519"/>
            <a:ext cx="1943100" cy="6463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fontAlgn="base">
              <a:lnSpc>
                <a:spcPct val="100000"/>
              </a:lnSpc>
              <a:spcBef>
                <a:spcPct val="0"/>
              </a:spcBef>
              <a:spcAft>
                <a:spcPct val="0"/>
              </a:spcAft>
              <a:buFontTx/>
              <a:buNone/>
            </a:pPr>
            <a:r>
              <a:rPr lang="zh-CN" altLang="en-US" sz="3600" b="1" dirty="0">
                <a:solidFill>
                  <a:prstClr val="white"/>
                </a:solidFill>
                <a:latin typeface="+mn-lt"/>
                <a:ea typeface="+mn-ea"/>
                <a:cs typeface="+mn-ea"/>
                <a:sym typeface="+mn-lt"/>
              </a:rPr>
              <a:t>目 录</a:t>
            </a:r>
          </a:p>
        </p:txBody>
      </p:sp>
      <p:sp>
        <p:nvSpPr>
          <p:cNvPr id="11" name="矩形 53"/>
          <p:cNvSpPr>
            <a:spLocks noChangeArrowheads="1"/>
          </p:cNvSpPr>
          <p:nvPr/>
        </p:nvSpPr>
        <p:spPr bwMode="auto">
          <a:xfrm>
            <a:off x="5390383" y="2345"/>
            <a:ext cx="3105183" cy="967071"/>
          </a:xfrm>
          <a:prstGeom prst="rect">
            <a:avLst/>
          </a:prstGeom>
          <a:solidFill>
            <a:schemeClr val="tx1"/>
          </a:solidFill>
          <a:ln w="9525">
            <a:solidFill>
              <a:schemeClr val="bg2"/>
            </a:solidFill>
            <a:miter lim="800000"/>
            <a:headEnd/>
            <a:tailEnd/>
          </a:ln>
          <a:effectLst>
            <a:outerShdw blurRad="50800" dist="38100" dir="5400000" algn="t" rotWithShape="0">
              <a:prstClr val="black">
                <a:alpha val="40000"/>
              </a:prstClr>
            </a:outerShdw>
          </a:effec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b="1" dirty="0">
                <a:solidFill>
                  <a:schemeClr val="bg2"/>
                </a:solidFill>
                <a:cs typeface="+mn-ea"/>
                <a:sym typeface="+mn-lt"/>
              </a:rPr>
              <a:t>填充</a:t>
            </a:r>
            <a:endParaRPr lang="en-US" altLang="zh-CN" sz="2400" b="1" dirty="0">
              <a:solidFill>
                <a:schemeClr val="bg2"/>
              </a:solidFill>
              <a:cs typeface="+mn-ea"/>
              <a:sym typeface="+mn-lt"/>
            </a:endParaRPr>
          </a:p>
        </p:txBody>
      </p:sp>
      <p:sp>
        <p:nvSpPr>
          <p:cNvPr id="21" name="矩形 20"/>
          <p:cNvSpPr/>
          <p:nvPr/>
        </p:nvSpPr>
        <p:spPr>
          <a:xfrm>
            <a:off x="11629538" y="0"/>
            <a:ext cx="562461" cy="9694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3" name="矩形 53"/>
          <p:cNvSpPr>
            <a:spLocks noChangeArrowheads="1"/>
          </p:cNvSpPr>
          <p:nvPr/>
        </p:nvSpPr>
        <p:spPr bwMode="auto">
          <a:xfrm>
            <a:off x="2217093" y="9525"/>
            <a:ext cx="3169762" cy="969418"/>
          </a:xfrm>
          <a:prstGeom prst="rect">
            <a:avLst/>
          </a:prstGeom>
          <a:solidFill>
            <a:schemeClr val="bg1">
              <a:lumMod val="25000"/>
              <a:lumOff val="75000"/>
            </a:schemeClr>
          </a:solidFill>
          <a:ln w="9525">
            <a:solidFill>
              <a:srgbClr val="EAEAEA"/>
            </a:solid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b="1" dirty="0">
                <a:solidFill>
                  <a:schemeClr val="bg2"/>
                </a:solidFill>
                <a:cs typeface="+mn-ea"/>
                <a:sym typeface="+mn-lt"/>
              </a:rPr>
              <a:t>图元扫描转换</a:t>
            </a:r>
            <a:endParaRPr lang="en-US" altLang="zh-CN" sz="2400" b="1" dirty="0">
              <a:solidFill>
                <a:schemeClr val="bg2"/>
              </a:solidFill>
              <a:cs typeface="+mn-ea"/>
              <a:sym typeface="+mn-lt"/>
            </a:endParaRPr>
          </a:p>
        </p:txBody>
      </p:sp>
      <p:sp>
        <p:nvSpPr>
          <p:cNvPr id="24" name="矩形 53"/>
          <p:cNvSpPr>
            <a:spLocks noChangeArrowheads="1"/>
          </p:cNvSpPr>
          <p:nvPr/>
        </p:nvSpPr>
        <p:spPr bwMode="auto">
          <a:xfrm>
            <a:off x="8496442" y="-2"/>
            <a:ext cx="3133096" cy="969418"/>
          </a:xfrm>
          <a:prstGeom prst="rect">
            <a:avLst/>
          </a:prstGeom>
          <a:solidFill>
            <a:schemeClr val="bg1">
              <a:lumMod val="25000"/>
              <a:lumOff val="75000"/>
            </a:schemeClr>
          </a:solidFill>
          <a:ln w="9525">
            <a:solidFill>
              <a:srgbClr val="EAEAEA"/>
            </a:solid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400" b="1" dirty="0">
                <a:solidFill>
                  <a:schemeClr val="bg2"/>
                </a:solidFill>
                <a:latin typeface="+mn-lt"/>
                <a:ea typeface="+mn-ea"/>
                <a:cs typeface="+mn-ea"/>
                <a:sym typeface="+mn-lt"/>
              </a:rPr>
              <a:t>剪裁</a:t>
            </a:r>
            <a:endParaRPr lang="en-US" altLang="zh-CN" sz="2400" b="1" dirty="0">
              <a:solidFill>
                <a:schemeClr val="bg2"/>
              </a:solidFill>
              <a:latin typeface="+mn-lt"/>
              <a:ea typeface="+mn-ea"/>
              <a:cs typeface="+mn-ea"/>
              <a:sym typeface="+mn-lt"/>
            </a:endParaRPr>
          </a:p>
        </p:txBody>
      </p:sp>
      <p:sp>
        <p:nvSpPr>
          <p:cNvPr id="27" name="矩形 26"/>
          <p:cNvSpPr/>
          <p:nvPr/>
        </p:nvSpPr>
        <p:spPr>
          <a:xfrm flipV="1">
            <a:off x="-1" y="5949280"/>
            <a:ext cx="12192000" cy="90872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7" name="等腰三角形 46"/>
          <p:cNvSpPr>
            <a:spLocks noChangeAspect="1"/>
          </p:cNvSpPr>
          <p:nvPr/>
        </p:nvSpPr>
        <p:spPr>
          <a:xfrm rot="10800000" flipV="1">
            <a:off x="6672064" y="692696"/>
            <a:ext cx="555013" cy="478461"/>
          </a:xfrm>
          <a:prstGeom prst="triangle">
            <a:avLst/>
          </a:prstGeom>
          <a:solidFill>
            <a:schemeClr val="bg2"/>
          </a:solidFill>
          <a:ln w="12700" cap="flat" cmpd="sng" algn="ctr">
            <a:noFill/>
            <a:prstDash val="solid"/>
            <a:miter lim="800000"/>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3" name="文本框 2">
            <a:extLst>
              <a:ext uri="{FF2B5EF4-FFF2-40B4-BE49-F238E27FC236}">
                <a16:creationId xmlns:a16="http://schemas.microsoft.com/office/drawing/2014/main" id="{F6F51822-DE1F-4289-9F8D-601BBC228085}"/>
              </a:ext>
            </a:extLst>
          </p:cNvPr>
          <p:cNvSpPr txBox="1"/>
          <p:nvPr/>
        </p:nvSpPr>
        <p:spPr>
          <a:xfrm>
            <a:off x="226621" y="1268761"/>
            <a:ext cx="2207568" cy="707886"/>
          </a:xfrm>
          <a:prstGeom prst="rect">
            <a:avLst/>
          </a:prstGeom>
          <a:noFill/>
        </p:spPr>
        <p:txBody>
          <a:bodyPr wrap="square" rtlCol="0">
            <a:spAutoFit/>
          </a:bodyPr>
          <a:lstStyle/>
          <a:p>
            <a:r>
              <a:rPr lang="zh-CN" altLang="en-US" sz="4000" dirty="0"/>
              <a:t>包围盒</a:t>
            </a:r>
          </a:p>
        </p:txBody>
      </p:sp>
      <p:pic>
        <p:nvPicPr>
          <p:cNvPr id="1026" name="Picture 2">
            <a:extLst>
              <a:ext uri="{FF2B5EF4-FFF2-40B4-BE49-F238E27FC236}">
                <a16:creationId xmlns:a16="http://schemas.microsoft.com/office/drawing/2014/main" id="{985D3574-F220-4D47-AE42-8DDD714FFDA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80" t="1633" r="3295" b="15501"/>
          <a:stretch/>
        </p:blipFill>
        <p:spPr bwMode="auto">
          <a:xfrm>
            <a:off x="106530" y="2372078"/>
            <a:ext cx="6421518" cy="3039874"/>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a:extLst>
              <a:ext uri="{FF2B5EF4-FFF2-40B4-BE49-F238E27FC236}">
                <a16:creationId xmlns:a16="http://schemas.microsoft.com/office/drawing/2014/main" id="{D7B440D3-E102-46A2-845A-3795E853DA7A}"/>
              </a:ext>
            </a:extLst>
          </p:cNvPr>
          <p:cNvSpPr txBox="1"/>
          <p:nvPr/>
        </p:nvSpPr>
        <p:spPr>
          <a:xfrm>
            <a:off x="6942974" y="1376487"/>
            <a:ext cx="5022405" cy="923330"/>
          </a:xfrm>
          <a:prstGeom prst="rect">
            <a:avLst/>
          </a:prstGeom>
          <a:noFill/>
        </p:spPr>
        <p:txBody>
          <a:bodyPr wrap="square" rtlCol="0">
            <a:spAutoFit/>
          </a:bodyPr>
          <a:lstStyle/>
          <a:p>
            <a:r>
              <a:rPr lang="zh-CN" altLang="en-US" dirty="0"/>
              <a:t>       根据图形的位置数据计算出多边形的</a:t>
            </a:r>
            <a:r>
              <a:rPr lang="zh-CN" altLang="en-US" b="1" dirty="0"/>
              <a:t>包围盒</a:t>
            </a:r>
            <a:r>
              <a:rPr lang="en-US" altLang="zh-CN" dirty="0"/>
              <a:t>,</a:t>
            </a:r>
            <a:r>
              <a:rPr lang="zh-CN" altLang="en-US" dirty="0"/>
              <a:t>然后对包围盒范围内的所有像素点进行扫描判断是否在多边形内部。如果在内部则绘制该像素。</a:t>
            </a:r>
          </a:p>
        </p:txBody>
      </p:sp>
      <p:sp>
        <p:nvSpPr>
          <p:cNvPr id="5" name="文本框 4">
            <a:extLst>
              <a:ext uri="{FF2B5EF4-FFF2-40B4-BE49-F238E27FC236}">
                <a16:creationId xmlns:a16="http://schemas.microsoft.com/office/drawing/2014/main" id="{009B6580-66AA-4F25-9128-38688B9ED113}"/>
              </a:ext>
            </a:extLst>
          </p:cNvPr>
          <p:cNvSpPr txBox="1"/>
          <p:nvPr/>
        </p:nvSpPr>
        <p:spPr>
          <a:xfrm>
            <a:off x="6544300" y="3801383"/>
            <a:ext cx="5647700" cy="646331"/>
          </a:xfrm>
          <a:prstGeom prst="rect">
            <a:avLst/>
          </a:prstGeom>
          <a:noFill/>
        </p:spPr>
        <p:txBody>
          <a:bodyPr wrap="none" rtlCol="0">
            <a:spAutoFit/>
          </a:bodyPr>
          <a:lstStyle/>
          <a:p>
            <a:r>
              <a:rPr lang="zh-CN" altLang="en-US" dirty="0"/>
              <a:t>      该方法是最简单的方式，但是效率最低，且这个算</a:t>
            </a:r>
            <a:endParaRPr lang="en-US" altLang="zh-CN" dirty="0"/>
          </a:p>
          <a:p>
            <a:r>
              <a:rPr lang="zh-CN" altLang="en-US" dirty="0"/>
              <a:t>法如果遇到下右图也不见得是种好方法</a:t>
            </a:r>
          </a:p>
        </p:txBody>
      </p:sp>
    </p:spTree>
    <p:extLst>
      <p:ext uri="{BB962C8B-B14F-4D97-AF65-F5344CB8AC3E}">
        <p14:creationId xmlns:p14="http://schemas.microsoft.com/office/powerpoint/2010/main" val="1702303320"/>
      </p:ext>
    </p:extLst>
  </p:cSld>
  <p:clrMapOvr>
    <a:masterClrMapping/>
  </p:clrMapOvr>
  <p:transition spd="slow" advTm="384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25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Effect transition="in" filter="fade">
                                      <p:cBhvr>
                                        <p:cTn id="9" dur="500"/>
                                        <p:tgtEl>
                                          <p:spTgt spid="11"/>
                                        </p:tgtEl>
                                      </p:cBhvr>
                                    </p:animEffect>
                                  </p:childTnLst>
                                </p:cTn>
                              </p:par>
                              <p:par>
                                <p:cTn id="10" presetID="12" presetClass="entr" presetSubtype="4" fill="hold" grpId="0" nodeType="withEffect">
                                  <p:stCondLst>
                                    <p:cond delay="250"/>
                                  </p:stCondLst>
                                  <p:childTnLst>
                                    <p:set>
                                      <p:cBhvr>
                                        <p:cTn id="11" dur="1" fill="hold">
                                          <p:stCondLst>
                                            <p:cond delay="0"/>
                                          </p:stCondLst>
                                        </p:cTn>
                                        <p:tgtEl>
                                          <p:spTgt spid="47"/>
                                        </p:tgtEl>
                                        <p:attrNameLst>
                                          <p:attrName>style.visibility</p:attrName>
                                        </p:attrNameLst>
                                      </p:cBhvr>
                                      <p:to>
                                        <p:strVal val="visible"/>
                                      </p:to>
                                    </p:set>
                                    <p:anim calcmode="lin" valueType="num">
                                      <p:cBhvr additive="base">
                                        <p:cTn id="12" dur="500"/>
                                        <p:tgtEl>
                                          <p:spTgt spid="47"/>
                                        </p:tgtEl>
                                        <p:attrNameLst>
                                          <p:attrName>ppt_y</p:attrName>
                                        </p:attrNameLst>
                                      </p:cBhvr>
                                      <p:tavLst>
                                        <p:tav tm="0">
                                          <p:val>
                                            <p:strVal val="#ppt_y+#ppt_h*1.125000"/>
                                          </p:val>
                                        </p:tav>
                                        <p:tav tm="100000">
                                          <p:val>
                                            <p:strVal val="#ppt_y"/>
                                          </p:val>
                                        </p:tav>
                                      </p:tavLst>
                                    </p:anim>
                                    <p:animEffect transition="in" filter="wipe(up)">
                                      <p:cBhvr>
                                        <p:cTn id="13" dur="500"/>
                                        <p:tgtEl>
                                          <p:spTgt spid="47"/>
                                        </p:tgtEl>
                                      </p:cBhvr>
                                    </p:animEffect>
                                  </p:childTnLst>
                                </p:cTn>
                              </p:par>
                              <p:par>
                                <p:cTn id="14" presetID="53" presetClass="entr" presetSubtype="16" fill="hold" grpId="0" nodeType="withEffect">
                                  <p:stCondLst>
                                    <p:cond delay="250"/>
                                  </p:stCondLst>
                                  <p:childTnLst>
                                    <p:set>
                                      <p:cBhvr>
                                        <p:cTn id="15" dur="1" fill="hold">
                                          <p:stCondLst>
                                            <p:cond delay="0"/>
                                          </p:stCondLst>
                                        </p:cTn>
                                        <p:tgtEl>
                                          <p:spTgt spid="23"/>
                                        </p:tgtEl>
                                        <p:attrNameLst>
                                          <p:attrName>style.visibility</p:attrName>
                                        </p:attrNameLst>
                                      </p:cBhvr>
                                      <p:to>
                                        <p:strVal val="visible"/>
                                      </p:to>
                                    </p:set>
                                    <p:anim calcmode="lin" valueType="num">
                                      <p:cBhvr>
                                        <p:cTn id="16" dur="500" fill="hold"/>
                                        <p:tgtEl>
                                          <p:spTgt spid="23"/>
                                        </p:tgtEl>
                                        <p:attrNameLst>
                                          <p:attrName>ppt_w</p:attrName>
                                        </p:attrNameLst>
                                      </p:cBhvr>
                                      <p:tavLst>
                                        <p:tav tm="0">
                                          <p:val>
                                            <p:fltVal val="0"/>
                                          </p:val>
                                        </p:tav>
                                        <p:tav tm="100000">
                                          <p:val>
                                            <p:strVal val="#ppt_w"/>
                                          </p:val>
                                        </p:tav>
                                      </p:tavLst>
                                    </p:anim>
                                    <p:anim calcmode="lin" valueType="num">
                                      <p:cBhvr>
                                        <p:cTn id="17" dur="500" fill="hold"/>
                                        <p:tgtEl>
                                          <p:spTgt spid="23"/>
                                        </p:tgtEl>
                                        <p:attrNameLst>
                                          <p:attrName>ppt_h</p:attrName>
                                        </p:attrNameLst>
                                      </p:cBhvr>
                                      <p:tavLst>
                                        <p:tav tm="0">
                                          <p:val>
                                            <p:fltVal val="0"/>
                                          </p:val>
                                        </p:tav>
                                        <p:tav tm="100000">
                                          <p:val>
                                            <p:strVal val="#ppt_h"/>
                                          </p:val>
                                        </p:tav>
                                      </p:tavLst>
                                    </p:anim>
                                    <p:animEffect transition="in" filter="fade">
                                      <p:cBhvr>
                                        <p:cTn id="18" dur="500"/>
                                        <p:tgtEl>
                                          <p:spTgt spid="23"/>
                                        </p:tgtEl>
                                      </p:cBhvr>
                                    </p:animEffect>
                                  </p:childTnLst>
                                </p:cTn>
                              </p:par>
                              <p:par>
                                <p:cTn id="19" presetID="53" presetClass="entr" presetSubtype="16" fill="hold" grpId="0" nodeType="withEffect">
                                  <p:stCondLst>
                                    <p:cond delay="250"/>
                                  </p:stCondLst>
                                  <p:childTnLst>
                                    <p:set>
                                      <p:cBhvr>
                                        <p:cTn id="20" dur="1" fill="hold">
                                          <p:stCondLst>
                                            <p:cond delay="0"/>
                                          </p:stCondLst>
                                        </p:cTn>
                                        <p:tgtEl>
                                          <p:spTgt spid="24"/>
                                        </p:tgtEl>
                                        <p:attrNameLst>
                                          <p:attrName>style.visibility</p:attrName>
                                        </p:attrNameLst>
                                      </p:cBhvr>
                                      <p:to>
                                        <p:strVal val="visible"/>
                                      </p:to>
                                    </p:set>
                                    <p:anim calcmode="lin" valueType="num">
                                      <p:cBhvr>
                                        <p:cTn id="21" dur="500" fill="hold"/>
                                        <p:tgtEl>
                                          <p:spTgt spid="24"/>
                                        </p:tgtEl>
                                        <p:attrNameLst>
                                          <p:attrName>ppt_w</p:attrName>
                                        </p:attrNameLst>
                                      </p:cBhvr>
                                      <p:tavLst>
                                        <p:tav tm="0">
                                          <p:val>
                                            <p:fltVal val="0"/>
                                          </p:val>
                                        </p:tav>
                                        <p:tav tm="100000">
                                          <p:val>
                                            <p:strVal val="#ppt_w"/>
                                          </p:val>
                                        </p:tav>
                                      </p:tavLst>
                                    </p:anim>
                                    <p:anim calcmode="lin" valueType="num">
                                      <p:cBhvr>
                                        <p:cTn id="22" dur="500" fill="hold"/>
                                        <p:tgtEl>
                                          <p:spTgt spid="24"/>
                                        </p:tgtEl>
                                        <p:attrNameLst>
                                          <p:attrName>ppt_h</p:attrName>
                                        </p:attrNameLst>
                                      </p:cBhvr>
                                      <p:tavLst>
                                        <p:tav tm="0">
                                          <p:val>
                                            <p:fltVal val="0"/>
                                          </p:val>
                                        </p:tav>
                                        <p:tav tm="100000">
                                          <p:val>
                                            <p:strVal val="#ppt_h"/>
                                          </p:val>
                                        </p:tav>
                                      </p:tavLst>
                                    </p:anim>
                                    <p:animEffect transition="in" filter="fade">
                                      <p:cBhvr>
                                        <p:cTn id="23"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23" grpId="0" animBg="1"/>
      <p:bldP spid="24" grpId="0" animBg="1"/>
      <p:bldP spid="47"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0" y="0"/>
            <a:ext cx="2207568" cy="9694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 name="灯片编号占位符 1"/>
          <p:cNvSpPr>
            <a:spLocks noGrp="1"/>
          </p:cNvSpPr>
          <p:nvPr>
            <p:ph type="sldNum" sz="quarter" idx="12"/>
          </p:nvPr>
        </p:nvSpPr>
        <p:spPr/>
        <p:txBody>
          <a:bodyPr/>
          <a:lstStyle/>
          <a:p>
            <a:fld id="{0C913308-F349-4B6D-A68A-DD1791B4A57B}" type="slidenum">
              <a:rPr lang="zh-CN" altLang="en-US" smtClean="0">
                <a:cs typeface="+mn-ea"/>
                <a:sym typeface="+mn-lt"/>
              </a:rPr>
              <a:t>21</a:t>
            </a:fld>
            <a:endParaRPr lang="zh-CN" altLang="en-US">
              <a:cs typeface="+mn-ea"/>
              <a:sym typeface="+mn-lt"/>
            </a:endParaRPr>
          </a:p>
        </p:txBody>
      </p:sp>
      <p:sp>
        <p:nvSpPr>
          <p:cNvPr id="8" name="文本框 7"/>
          <p:cNvSpPr txBox="1">
            <a:spLocks noChangeArrowheads="1"/>
          </p:cNvSpPr>
          <p:nvPr/>
        </p:nvSpPr>
        <p:spPr bwMode="auto">
          <a:xfrm>
            <a:off x="90796" y="161519"/>
            <a:ext cx="1943100" cy="6463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fontAlgn="base">
              <a:lnSpc>
                <a:spcPct val="100000"/>
              </a:lnSpc>
              <a:spcBef>
                <a:spcPct val="0"/>
              </a:spcBef>
              <a:spcAft>
                <a:spcPct val="0"/>
              </a:spcAft>
              <a:buFontTx/>
              <a:buNone/>
            </a:pPr>
            <a:r>
              <a:rPr lang="zh-CN" altLang="en-US" sz="3600" b="1" dirty="0">
                <a:solidFill>
                  <a:prstClr val="white"/>
                </a:solidFill>
                <a:latin typeface="+mn-lt"/>
                <a:ea typeface="+mn-ea"/>
                <a:cs typeface="+mn-ea"/>
                <a:sym typeface="+mn-lt"/>
              </a:rPr>
              <a:t>目 录</a:t>
            </a:r>
          </a:p>
        </p:txBody>
      </p:sp>
      <p:sp>
        <p:nvSpPr>
          <p:cNvPr id="11" name="矩形 53"/>
          <p:cNvSpPr>
            <a:spLocks noChangeArrowheads="1"/>
          </p:cNvSpPr>
          <p:nvPr/>
        </p:nvSpPr>
        <p:spPr bwMode="auto">
          <a:xfrm>
            <a:off x="5390383" y="2345"/>
            <a:ext cx="3105183" cy="967071"/>
          </a:xfrm>
          <a:prstGeom prst="rect">
            <a:avLst/>
          </a:prstGeom>
          <a:solidFill>
            <a:schemeClr val="tx1"/>
          </a:solidFill>
          <a:ln w="9525">
            <a:solidFill>
              <a:schemeClr val="bg2"/>
            </a:solidFill>
            <a:miter lim="800000"/>
            <a:headEnd/>
            <a:tailEnd/>
          </a:ln>
          <a:effectLst>
            <a:outerShdw blurRad="50800" dist="38100" dir="5400000" algn="t" rotWithShape="0">
              <a:prstClr val="black">
                <a:alpha val="40000"/>
              </a:prstClr>
            </a:outerShdw>
          </a:effec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b="1" dirty="0">
                <a:solidFill>
                  <a:schemeClr val="bg2"/>
                </a:solidFill>
                <a:cs typeface="+mn-ea"/>
                <a:sym typeface="+mn-lt"/>
              </a:rPr>
              <a:t>填充</a:t>
            </a:r>
            <a:endParaRPr lang="en-US" altLang="zh-CN" sz="2400" b="1" dirty="0">
              <a:solidFill>
                <a:schemeClr val="bg2"/>
              </a:solidFill>
              <a:cs typeface="+mn-ea"/>
              <a:sym typeface="+mn-lt"/>
            </a:endParaRPr>
          </a:p>
        </p:txBody>
      </p:sp>
      <p:sp>
        <p:nvSpPr>
          <p:cNvPr id="21" name="矩形 20"/>
          <p:cNvSpPr/>
          <p:nvPr/>
        </p:nvSpPr>
        <p:spPr>
          <a:xfrm>
            <a:off x="11629538" y="0"/>
            <a:ext cx="562461" cy="9694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3" name="矩形 53"/>
          <p:cNvSpPr>
            <a:spLocks noChangeArrowheads="1"/>
          </p:cNvSpPr>
          <p:nvPr/>
        </p:nvSpPr>
        <p:spPr bwMode="auto">
          <a:xfrm>
            <a:off x="2217093" y="9525"/>
            <a:ext cx="3169762" cy="969418"/>
          </a:xfrm>
          <a:prstGeom prst="rect">
            <a:avLst/>
          </a:prstGeom>
          <a:solidFill>
            <a:schemeClr val="bg1">
              <a:lumMod val="25000"/>
              <a:lumOff val="75000"/>
            </a:schemeClr>
          </a:solidFill>
          <a:ln w="9525">
            <a:solidFill>
              <a:srgbClr val="EAEAEA"/>
            </a:solid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b="1" dirty="0">
                <a:solidFill>
                  <a:schemeClr val="bg2"/>
                </a:solidFill>
                <a:cs typeface="+mn-ea"/>
                <a:sym typeface="+mn-lt"/>
              </a:rPr>
              <a:t>图元扫描转换</a:t>
            </a:r>
            <a:endParaRPr lang="en-US" altLang="zh-CN" sz="2400" b="1" dirty="0">
              <a:solidFill>
                <a:schemeClr val="bg2"/>
              </a:solidFill>
              <a:cs typeface="+mn-ea"/>
              <a:sym typeface="+mn-lt"/>
            </a:endParaRPr>
          </a:p>
        </p:txBody>
      </p:sp>
      <p:sp>
        <p:nvSpPr>
          <p:cNvPr id="24" name="矩形 53"/>
          <p:cNvSpPr>
            <a:spLocks noChangeArrowheads="1"/>
          </p:cNvSpPr>
          <p:nvPr/>
        </p:nvSpPr>
        <p:spPr bwMode="auto">
          <a:xfrm>
            <a:off x="8496442" y="-2"/>
            <a:ext cx="3133096" cy="969418"/>
          </a:xfrm>
          <a:prstGeom prst="rect">
            <a:avLst/>
          </a:prstGeom>
          <a:solidFill>
            <a:schemeClr val="bg1">
              <a:lumMod val="25000"/>
              <a:lumOff val="75000"/>
            </a:schemeClr>
          </a:solidFill>
          <a:ln w="9525">
            <a:solidFill>
              <a:srgbClr val="EAEAEA"/>
            </a:solid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400" b="1" dirty="0">
                <a:solidFill>
                  <a:schemeClr val="bg2"/>
                </a:solidFill>
                <a:latin typeface="+mn-lt"/>
                <a:ea typeface="+mn-ea"/>
                <a:cs typeface="+mn-ea"/>
                <a:sym typeface="+mn-lt"/>
              </a:rPr>
              <a:t>剪裁</a:t>
            </a:r>
            <a:endParaRPr lang="en-US" altLang="zh-CN" sz="2400" b="1" dirty="0">
              <a:solidFill>
                <a:schemeClr val="bg2"/>
              </a:solidFill>
              <a:latin typeface="+mn-lt"/>
              <a:ea typeface="+mn-ea"/>
              <a:cs typeface="+mn-ea"/>
              <a:sym typeface="+mn-lt"/>
            </a:endParaRPr>
          </a:p>
        </p:txBody>
      </p:sp>
      <p:sp>
        <p:nvSpPr>
          <p:cNvPr id="27" name="矩形 26"/>
          <p:cNvSpPr/>
          <p:nvPr/>
        </p:nvSpPr>
        <p:spPr>
          <a:xfrm flipV="1">
            <a:off x="-1" y="5949280"/>
            <a:ext cx="12192000" cy="90872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7" name="等腰三角形 46"/>
          <p:cNvSpPr>
            <a:spLocks noChangeAspect="1"/>
          </p:cNvSpPr>
          <p:nvPr/>
        </p:nvSpPr>
        <p:spPr>
          <a:xfrm rot="10800000" flipV="1">
            <a:off x="6672064" y="692696"/>
            <a:ext cx="555013" cy="478461"/>
          </a:xfrm>
          <a:prstGeom prst="triangle">
            <a:avLst/>
          </a:prstGeom>
          <a:solidFill>
            <a:schemeClr val="bg2"/>
          </a:solidFill>
          <a:ln w="12700" cap="flat" cmpd="sng" algn="ctr">
            <a:noFill/>
            <a:prstDash val="solid"/>
            <a:miter lim="800000"/>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5" name="AutoShape 2">
            <a:extLst>
              <a:ext uri="{FF2B5EF4-FFF2-40B4-BE49-F238E27FC236}">
                <a16:creationId xmlns:a16="http://schemas.microsoft.com/office/drawing/2014/main" id="{152F2A26-2A93-4800-B26F-BAD9120A55AA}"/>
              </a:ext>
            </a:extLst>
          </p:cNvPr>
          <p:cNvSpPr>
            <a:spLocks noChangeAspect="1" noChangeArrowheads="1"/>
          </p:cNvSpPr>
          <p:nvPr/>
        </p:nvSpPr>
        <p:spPr bwMode="auto">
          <a:xfrm>
            <a:off x="5943600" y="3276600"/>
            <a:ext cx="3392760" cy="339276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7" name="图片 6">
            <a:extLst>
              <a:ext uri="{FF2B5EF4-FFF2-40B4-BE49-F238E27FC236}">
                <a16:creationId xmlns:a16="http://schemas.microsoft.com/office/drawing/2014/main" id="{698505FB-C9BC-4D22-8A3D-D745CA040A75}"/>
              </a:ext>
            </a:extLst>
          </p:cNvPr>
          <p:cNvPicPr>
            <a:picLocks noChangeAspect="1"/>
          </p:cNvPicPr>
          <p:nvPr/>
        </p:nvPicPr>
        <p:blipFill rotWithShape="1">
          <a:blip r:embed="rId3">
            <a:extLst>
              <a:ext uri="{28A0092B-C50C-407E-A947-70E740481C1C}">
                <a14:useLocalDpi xmlns:a14="http://schemas.microsoft.com/office/drawing/2010/main" val="0"/>
              </a:ext>
            </a:extLst>
          </a:blip>
          <a:srcRect l="10143" t="4158" r="15286" b="7457"/>
          <a:stretch/>
        </p:blipFill>
        <p:spPr>
          <a:xfrm>
            <a:off x="6282916" y="1633823"/>
            <a:ext cx="4176464" cy="3392760"/>
          </a:xfrm>
          <a:prstGeom prst="rect">
            <a:avLst/>
          </a:prstGeom>
        </p:spPr>
      </p:pic>
      <p:sp>
        <p:nvSpPr>
          <p:cNvPr id="33" name="文本框 32">
            <a:extLst>
              <a:ext uri="{FF2B5EF4-FFF2-40B4-BE49-F238E27FC236}">
                <a16:creationId xmlns:a16="http://schemas.microsoft.com/office/drawing/2014/main" id="{5A216565-8DD5-4894-88F9-8BD41595E041}"/>
              </a:ext>
            </a:extLst>
          </p:cNvPr>
          <p:cNvSpPr txBox="1"/>
          <p:nvPr/>
        </p:nvSpPr>
        <p:spPr>
          <a:xfrm>
            <a:off x="251865" y="2069505"/>
            <a:ext cx="1667671" cy="461665"/>
          </a:xfrm>
          <a:prstGeom prst="rect">
            <a:avLst/>
          </a:prstGeom>
          <a:noFill/>
        </p:spPr>
        <p:txBody>
          <a:bodyPr wrap="square">
            <a:spAutoFit/>
          </a:bodyPr>
          <a:lstStyle/>
          <a:p>
            <a:r>
              <a:rPr lang="zh-CN" altLang="en-US" sz="2400" dirty="0"/>
              <a:t>基本思想：</a:t>
            </a:r>
            <a:endParaRPr lang="en-US" altLang="zh-CN" sz="2400" dirty="0"/>
          </a:p>
        </p:txBody>
      </p:sp>
      <p:sp>
        <p:nvSpPr>
          <p:cNvPr id="37" name="文本框 36">
            <a:extLst>
              <a:ext uri="{FF2B5EF4-FFF2-40B4-BE49-F238E27FC236}">
                <a16:creationId xmlns:a16="http://schemas.microsoft.com/office/drawing/2014/main" id="{FF406B30-B4A7-4A40-899E-8616B4A1A9A8}"/>
              </a:ext>
            </a:extLst>
          </p:cNvPr>
          <p:cNvSpPr txBox="1"/>
          <p:nvPr/>
        </p:nvSpPr>
        <p:spPr>
          <a:xfrm>
            <a:off x="306821" y="2493775"/>
            <a:ext cx="4853075" cy="2951449"/>
          </a:xfrm>
          <a:prstGeom prst="rect">
            <a:avLst/>
          </a:prstGeom>
          <a:noFill/>
        </p:spPr>
        <p:txBody>
          <a:bodyPr wrap="square">
            <a:spAutoFit/>
          </a:bodyPr>
          <a:lstStyle/>
          <a:p>
            <a:pPr>
              <a:lnSpc>
                <a:spcPct val="150000"/>
              </a:lnSpc>
            </a:pPr>
            <a:r>
              <a:rPr lang="zh-CN" altLang="en-US" dirty="0"/>
              <a:t>       用水平扫描线从上到下（或从下到上）扫描由多条首尾相连的线段构成的多边形，每根扫描线与多边形的某些边产生一系列交点。将这些交点按照</a:t>
            </a:r>
            <a:r>
              <a:rPr lang="en-US" altLang="zh-CN" dirty="0"/>
              <a:t>x</a:t>
            </a:r>
            <a:r>
              <a:rPr lang="zh-CN" altLang="en-US" dirty="0"/>
              <a:t>坐标排序，将排序后的点两两成对，作为线段的两个端点，以所填的颜色画水平直线。多边形被扫描完毕后，颜色填充也就完成了</a:t>
            </a:r>
          </a:p>
        </p:txBody>
      </p:sp>
      <p:sp>
        <p:nvSpPr>
          <p:cNvPr id="15" name="文本框 14">
            <a:extLst>
              <a:ext uri="{FF2B5EF4-FFF2-40B4-BE49-F238E27FC236}">
                <a16:creationId xmlns:a16="http://schemas.microsoft.com/office/drawing/2014/main" id="{1F5765C9-7D3B-411C-A92A-67E226142530}"/>
              </a:ext>
            </a:extLst>
          </p:cNvPr>
          <p:cNvSpPr txBox="1"/>
          <p:nvPr/>
        </p:nvSpPr>
        <p:spPr>
          <a:xfrm>
            <a:off x="251865" y="1179918"/>
            <a:ext cx="4742837" cy="707886"/>
          </a:xfrm>
          <a:prstGeom prst="rect">
            <a:avLst/>
          </a:prstGeom>
          <a:noFill/>
        </p:spPr>
        <p:txBody>
          <a:bodyPr wrap="square" rtlCol="0">
            <a:spAutoFit/>
          </a:bodyPr>
          <a:lstStyle/>
          <a:p>
            <a:r>
              <a:rPr lang="zh-CN" altLang="en-US" sz="4000" dirty="0"/>
              <a:t>多边形的扫描转换</a:t>
            </a:r>
          </a:p>
        </p:txBody>
      </p:sp>
    </p:spTree>
    <p:extLst>
      <p:ext uri="{BB962C8B-B14F-4D97-AF65-F5344CB8AC3E}">
        <p14:creationId xmlns:p14="http://schemas.microsoft.com/office/powerpoint/2010/main" val="306990648"/>
      </p:ext>
    </p:extLst>
  </p:cSld>
  <p:clrMapOvr>
    <a:masterClrMapping/>
  </p:clrMapOvr>
  <mc:AlternateContent xmlns:mc="http://schemas.openxmlformats.org/markup-compatibility/2006" xmlns:p14="http://schemas.microsoft.com/office/powerpoint/2010/main">
    <mc:Choice Requires="p14">
      <p:transition spd="slow" p14:dur="2000" advTm="3840"/>
    </mc:Choice>
    <mc:Fallback xmlns="">
      <p:transition spd="slow" advTm="38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25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Effect transition="in" filter="fade">
                                      <p:cBhvr>
                                        <p:cTn id="9" dur="500"/>
                                        <p:tgtEl>
                                          <p:spTgt spid="11"/>
                                        </p:tgtEl>
                                      </p:cBhvr>
                                    </p:animEffect>
                                  </p:childTnLst>
                                </p:cTn>
                              </p:par>
                              <p:par>
                                <p:cTn id="10" presetID="12" presetClass="entr" presetSubtype="4" fill="hold" grpId="0" nodeType="withEffect">
                                  <p:stCondLst>
                                    <p:cond delay="250"/>
                                  </p:stCondLst>
                                  <p:childTnLst>
                                    <p:set>
                                      <p:cBhvr>
                                        <p:cTn id="11" dur="1" fill="hold">
                                          <p:stCondLst>
                                            <p:cond delay="0"/>
                                          </p:stCondLst>
                                        </p:cTn>
                                        <p:tgtEl>
                                          <p:spTgt spid="47"/>
                                        </p:tgtEl>
                                        <p:attrNameLst>
                                          <p:attrName>style.visibility</p:attrName>
                                        </p:attrNameLst>
                                      </p:cBhvr>
                                      <p:to>
                                        <p:strVal val="visible"/>
                                      </p:to>
                                    </p:set>
                                    <p:anim calcmode="lin" valueType="num">
                                      <p:cBhvr additive="base">
                                        <p:cTn id="12" dur="500"/>
                                        <p:tgtEl>
                                          <p:spTgt spid="47"/>
                                        </p:tgtEl>
                                        <p:attrNameLst>
                                          <p:attrName>ppt_y</p:attrName>
                                        </p:attrNameLst>
                                      </p:cBhvr>
                                      <p:tavLst>
                                        <p:tav tm="0">
                                          <p:val>
                                            <p:strVal val="#ppt_y+#ppt_h*1.125000"/>
                                          </p:val>
                                        </p:tav>
                                        <p:tav tm="100000">
                                          <p:val>
                                            <p:strVal val="#ppt_y"/>
                                          </p:val>
                                        </p:tav>
                                      </p:tavLst>
                                    </p:anim>
                                    <p:animEffect transition="in" filter="wipe(up)">
                                      <p:cBhvr>
                                        <p:cTn id="13" dur="500"/>
                                        <p:tgtEl>
                                          <p:spTgt spid="47"/>
                                        </p:tgtEl>
                                      </p:cBhvr>
                                    </p:animEffect>
                                  </p:childTnLst>
                                </p:cTn>
                              </p:par>
                              <p:par>
                                <p:cTn id="14" presetID="53" presetClass="entr" presetSubtype="16" fill="hold" grpId="0" nodeType="withEffect">
                                  <p:stCondLst>
                                    <p:cond delay="250"/>
                                  </p:stCondLst>
                                  <p:childTnLst>
                                    <p:set>
                                      <p:cBhvr>
                                        <p:cTn id="15" dur="1" fill="hold">
                                          <p:stCondLst>
                                            <p:cond delay="0"/>
                                          </p:stCondLst>
                                        </p:cTn>
                                        <p:tgtEl>
                                          <p:spTgt spid="23"/>
                                        </p:tgtEl>
                                        <p:attrNameLst>
                                          <p:attrName>style.visibility</p:attrName>
                                        </p:attrNameLst>
                                      </p:cBhvr>
                                      <p:to>
                                        <p:strVal val="visible"/>
                                      </p:to>
                                    </p:set>
                                    <p:anim calcmode="lin" valueType="num">
                                      <p:cBhvr>
                                        <p:cTn id="16" dur="500" fill="hold"/>
                                        <p:tgtEl>
                                          <p:spTgt spid="23"/>
                                        </p:tgtEl>
                                        <p:attrNameLst>
                                          <p:attrName>ppt_w</p:attrName>
                                        </p:attrNameLst>
                                      </p:cBhvr>
                                      <p:tavLst>
                                        <p:tav tm="0">
                                          <p:val>
                                            <p:fltVal val="0"/>
                                          </p:val>
                                        </p:tav>
                                        <p:tav tm="100000">
                                          <p:val>
                                            <p:strVal val="#ppt_w"/>
                                          </p:val>
                                        </p:tav>
                                      </p:tavLst>
                                    </p:anim>
                                    <p:anim calcmode="lin" valueType="num">
                                      <p:cBhvr>
                                        <p:cTn id="17" dur="500" fill="hold"/>
                                        <p:tgtEl>
                                          <p:spTgt spid="23"/>
                                        </p:tgtEl>
                                        <p:attrNameLst>
                                          <p:attrName>ppt_h</p:attrName>
                                        </p:attrNameLst>
                                      </p:cBhvr>
                                      <p:tavLst>
                                        <p:tav tm="0">
                                          <p:val>
                                            <p:fltVal val="0"/>
                                          </p:val>
                                        </p:tav>
                                        <p:tav tm="100000">
                                          <p:val>
                                            <p:strVal val="#ppt_h"/>
                                          </p:val>
                                        </p:tav>
                                      </p:tavLst>
                                    </p:anim>
                                    <p:animEffect transition="in" filter="fade">
                                      <p:cBhvr>
                                        <p:cTn id="18" dur="500"/>
                                        <p:tgtEl>
                                          <p:spTgt spid="23"/>
                                        </p:tgtEl>
                                      </p:cBhvr>
                                    </p:animEffect>
                                  </p:childTnLst>
                                </p:cTn>
                              </p:par>
                              <p:par>
                                <p:cTn id="19" presetID="53" presetClass="entr" presetSubtype="16" fill="hold" grpId="0" nodeType="withEffect">
                                  <p:stCondLst>
                                    <p:cond delay="250"/>
                                  </p:stCondLst>
                                  <p:childTnLst>
                                    <p:set>
                                      <p:cBhvr>
                                        <p:cTn id="20" dur="1" fill="hold">
                                          <p:stCondLst>
                                            <p:cond delay="0"/>
                                          </p:stCondLst>
                                        </p:cTn>
                                        <p:tgtEl>
                                          <p:spTgt spid="24"/>
                                        </p:tgtEl>
                                        <p:attrNameLst>
                                          <p:attrName>style.visibility</p:attrName>
                                        </p:attrNameLst>
                                      </p:cBhvr>
                                      <p:to>
                                        <p:strVal val="visible"/>
                                      </p:to>
                                    </p:set>
                                    <p:anim calcmode="lin" valueType="num">
                                      <p:cBhvr>
                                        <p:cTn id="21" dur="500" fill="hold"/>
                                        <p:tgtEl>
                                          <p:spTgt spid="24"/>
                                        </p:tgtEl>
                                        <p:attrNameLst>
                                          <p:attrName>ppt_w</p:attrName>
                                        </p:attrNameLst>
                                      </p:cBhvr>
                                      <p:tavLst>
                                        <p:tav tm="0">
                                          <p:val>
                                            <p:fltVal val="0"/>
                                          </p:val>
                                        </p:tav>
                                        <p:tav tm="100000">
                                          <p:val>
                                            <p:strVal val="#ppt_w"/>
                                          </p:val>
                                        </p:tav>
                                      </p:tavLst>
                                    </p:anim>
                                    <p:anim calcmode="lin" valueType="num">
                                      <p:cBhvr>
                                        <p:cTn id="22" dur="500" fill="hold"/>
                                        <p:tgtEl>
                                          <p:spTgt spid="24"/>
                                        </p:tgtEl>
                                        <p:attrNameLst>
                                          <p:attrName>ppt_h</p:attrName>
                                        </p:attrNameLst>
                                      </p:cBhvr>
                                      <p:tavLst>
                                        <p:tav tm="0">
                                          <p:val>
                                            <p:fltVal val="0"/>
                                          </p:val>
                                        </p:tav>
                                        <p:tav tm="100000">
                                          <p:val>
                                            <p:strVal val="#ppt_h"/>
                                          </p:val>
                                        </p:tav>
                                      </p:tavLst>
                                    </p:anim>
                                    <p:animEffect transition="in" filter="fade">
                                      <p:cBhvr>
                                        <p:cTn id="23"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23" grpId="0" animBg="1"/>
      <p:bldP spid="24" grpId="0" animBg="1"/>
      <p:bldP spid="47"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圆角 12">
            <a:extLst>
              <a:ext uri="{FF2B5EF4-FFF2-40B4-BE49-F238E27FC236}">
                <a16:creationId xmlns:a16="http://schemas.microsoft.com/office/drawing/2014/main" id="{2D6A594C-465E-4683-B74F-0EF780E685A5}"/>
              </a:ext>
            </a:extLst>
          </p:cNvPr>
          <p:cNvSpPr/>
          <p:nvPr/>
        </p:nvSpPr>
        <p:spPr>
          <a:xfrm>
            <a:off x="839416" y="1201667"/>
            <a:ext cx="10181668" cy="205610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0" y="0"/>
            <a:ext cx="2207568" cy="9694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 name="灯片编号占位符 1"/>
          <p:cNvSpPr>
            <a:spLocks noGrp="1"/>
          </p:cNvSpPr>
          <p:nvPr>
            <p:ph type="sldNum" sz="quarter" idx="12"/>
          </p:nvPr>
        </p:nvSpPr>
        <p:spPr/>
        <p:txBody>
          <a:bodyPr/>
          <a:lstStyle/>
          <a:p>
            <a:fld id="{0C913308-F349-4B6D-A68A-DD1791B4A57B}" type="slidenum">
              <a:rPr lang="zh-CN" altLang="en-US" smtClean="0">
                <a:cs typeface="+mn-ea"/>
                <a:sym typeface="+mn-lt"/>
              </a:rPr>
              <a:t>22</a:t>
            </a:fld>
            <a:endParaRPr lang="zh-CN" altLang="en-US">
              <a:cs typeface="+mn-ea"/>
              <a:sym typeface="+mn-lt"/>
            </a:endParaRPr>
          </a:p>
        </p:txBody>
      </p:sp>
      <p:sp>
        <p:nvSpPr>
          <p:cNvPr id="8" name="文本框 7"/>
          <p:cNvSpPr txBox="1">
            <a:spLocks noChangeArrowheads="1"/>
          </p:cNvSpPr>
          <p:nvPr/>
        </p:nvSpPr>
        <p:spPr bwMode="auto">
          <a:xfrm>
            <a:off x="90796" y="161519"/>
            <a:ext cx="1943100" cy="6463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fontAlgn="base">
              <a:lnSpc>
                <a:spcPct val="100000"/>
              </a:lnSpc>
              <a:spcBef>
                <a:spcPct val="0"/>
              </a:spcBef>
              <a:spcAft>
                <a:spcPct val="0"/>
              </a:spcAft>
              <a:buFontTx/>
              <a:buNone/>
            </a:pPr>
            <a:r>
              <a:rPr lang="zh-CN" altLang="en-US" sz="3600" b="1" dirty="0">
                <a:solidFill>
                  <a:prstClr val="white"/>
                </a:solidFill>
                <a:latin typeface="+mn-lt"/>
                <a:ea typeface="+mn-ea"/>
                <a:cs typeface="+mn-ea"/>
                <a:sym typeface="+mn-lt"/>
              </a:rPr>
              <a:t>目 录</a:t>
            </a:r>
          </a:p>
        </p:txBody>
      </p:sp>
      <p:sp>
        <p:nvSpPr>
          <p:cNvPr id="11" name="矩形 53"/>
          <p:cNvSpPr>
            <a:spLocks noChangeArrowheads="1"/>
          </p:cNvSpPr>
          <p:nvPr/>
        </p:nvSpPr>
        <p:spPr bwMode="auto">
          <a:xfrm>
            <a:off x="5390383" y="2345"/>
            <a:ext cx="3105183" cy="967071"/>
          </a:xfrm>
          <a:prstGeom prst="rect">
            <a:avLst/>
          </a:prstGeom>
          <a:solidFill>
            <a:schemeClr val="tx1"/>
          </a:solidFill>
          <a:ln w="9525">
            <a:solidFill>
              <a:schemeClr val="bg2"/>
            </a:solidFill>
            <a:miter lim="800000"/>
            <a:headEnd/>
            <a:tailEnd/>
          </a:ln>
          <a:effectLst>
            <a:outerShdw blurRad="50800" dist="38100" dir="5400000" algn="t" rotWithShape="0">
              <a:prstClr val="black">
                <a:alpha val="40000"/>
              </a:prstClr>
            </a:outerShdw>
          </a:effec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b="1" dirty="0">
                <a:solidFill>
                  <a:schemeClr val="bg2"/>
                </a:solidFill>
                <a:cs typeface="+mn-ea"/>
                <a:sym typeface="+mn-lt"/>
              </a:rPr>
              <a:t>填充</a:t>
            </a:r>
            <a:endParaRPr lang="en-US" altLang="zh-CN" sz="2400" b="1" dirty="0">
              <a:solidFill>
                <a:schemeClr val="bg2"/>
              </a:solidFill>
              <a:cs typeface="+mn-ea"/>
              <a:sym typeface="+mn-lt"/>
            </a:endParaRPr>
          </a:p>
        </p:txBody>
      </p:sp>
      <p:sp>
        <p:nvSpPr>
          <p:cNvPr id="21" name="矩形 20"/>
          <p:cNvSpPr/>
          <p:nvPr/>
        </p:nvSpPr>
        <p:spPr>
          <a:xfrm>
            <a:off x="11629538" y="0"/>
            <a:ext cx="562461" cy="9694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3" name="矩形 53"/>
          <p:cNvSpPr>
            <a:spLocks noChangeArrowheads="1"/>
          </p:cNvSpPr>
          <p:nvPr/>
        </p:nvSpPr>
        <p:spPr bwMode="auto">
          <a:xfrm>
            <a:off x="2217093" y="9525"/>
            <a:ext cx="3169762" cy="969418"/>
          </a:xfrm>
          <a:prstGeom prst="rect">
            <a:avLst/>
          </a:prstGeom>
          <a:solidFill>
            <a:schemeClr val="bg1">
              <a:lumMod val="25000"/>
              <a:lumOff val="75000"/>
            </a:schemeClr>
          </a:solidFill>
          <a:ln w="9525">
            <a:solidFill>
              <a:srgbClr val="EAEAEA"/>
            </a:solid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b="1" dirty="0">
                <a:solidFill>
                  <a:schemeClr val="bg2"/>
                </a:solidFill>
                <a:cs typeface="+mn-ea"/>
                <a:sym typeface="+mn-lt"/>
              </a:rPr>
              <a:t>图元扫描转换</a:t>
            </a:r>
            <a:endParaRPr lang="en-US" altLang="zh-CN" sz="2400" b="1" dirty="0">
              <a:solidFill>
                <a:schemeClr val="bg2"/>
              </a:solidFill>
              <a:cs typeface="+mn-ea"/>
              <a:sym typeface="+mn-lt"/>
            </a:endParaRPr>
          </a:p>
        </p:txBody>
      </p:sp>
      <p:sp>
        <p:nvSpPr>
          <p:cNvPr id="24" name="矩形 53"/>
          <p:cNvSpPr>
            <a:spLocks noChangeArrowheads="1"/>
          </p:cNvSpPr>
          <p:nvPr/>
        </p:nvSpPr>
        <p:spPr bwMode="auto">
          <a:xfrm>
            <a:off x="8496442" y="-2"/>
            <a:ext cx="3133096" cy="969418"/>
          </a:xfrm>
          <a:prstGeom prst="rect">
            <a:avLst/>
          </a:prstGeom>
          <a:solidFill>
            <a:schemeClr val="bg1">
              <a:lumMod val="25000"/>
              <a:lumOff val="75000"/>
            </a:schemeClr>
          </a:solidFill>
          <a:ln w="9525">
            <a:solidFill>
              <a:srgbClr val="EAEAEA"/>
            </a:solid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400" b="1" dirty="0">
                <a:solidFill>
                  <a:schemeClr val="bg2"/>
                </a:solidFill>
                <a:latin typeface="+mn-lt"/>
                <a:ea typeface="+mn-ea"/>
                <a:cs typeface="+mn-ea"/>
                <a:sym typeface="+mn-lt"/>
              </a:rPr>
              <a:t>剪裁</a:t>
            </a:r>
            <a:endParaRPr lang="en-US" altLang="zh-CN" sz="2400" b="1" dirty="0">
              <a:solidFill>
                <a:schemeClr val="bg2"/>
              </a:solidFill>
              <a:latin typeface="+mn-lt"/>
              <a:ea typeface="+mn-ea"/>
              <a:cs typeface="+mn-ea"/>
              <a:sym typeface="+mn-lt"/>
            </a:endParaRPr>
          </a:p>
        </p:txBody>
      </p:sp>
      <p:sp>
        <p:nvSpPr>
          <p:cNvPr id="27" name="矩形 26"/>
          <p:cNvSpPr/>
          <p:nvPr/>
        </p:nvSpPr>
        <p:spPr>
          <a:xfrm flipV="1">
            <a:off x="-1" y="5949280"/>
            <a:ext cx="12192000" cy="90872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7" name="等腰三角形 46"/>
          <p:cNvSpPr>
            <a:spLocks noChangeAspect="1"/>
          </p:cNvSpPr>
          <p:nvPr/>
        </p:nvSpPr>
        <p:spPr>
          <a:xfrm rot="10800000" flipV="1">
            <a:off x="6672064" y="692696"/>
            <a:ext cx="555013" cy="478461"/>
          </a:xfrm>
          <a:prstGeom prst="triangle">
            <a:avLst/>
          </a:prstGeom>
          <a:solidFill>
            <a:schemeClr val="bg2"/>
          </a:solidFill>
          <a:ln w="12700" cap="flat" cmpd="sng" algn="ctr">
            <a:noFill/>
            <a:prstDash val="solid"/>
            <a:miter lim="800000"/>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26" name="文本框 25">
            <a:extLst>
              <a:ext uri="{FF2B5EF4-FFF2-40B4-BE49-F238E27FC236}">
                <a16:creationId xmlns:a16="http://schemas.microsoft.com/office/drawing/2014/main" id="{2EE7E1A0-396F-4155-B08C-AE852496B656}"/>
              </a:ext>
            </a:extLst>
          </p:cNvPr>
          <p:cNvSpPr txBox="1"/>
          <p:nvPr/>
        </p:nvSpPr>
        <p:spPr>
          <a:xfrm>
            <a:off x="1203648" y="3429000"/>
            <a:ext cx="9716888" cy="873957"/>
          </a:xfrm>
          <a:prstGeom prst="rect">
            <a:avLst/>
          </a:prstGeom>
          <a:noFill/>
        </p:spPr>
        <p:txBody>
          <a:bodyPr wrap="square">
            <a:spAutoFit/>
          </a:bodyPr>
          <a:lstStyle/>
          <a:p>
            <a:pPr>
              <a:lnSpc>
                <a:spcPct val="150000"/>
              </a:lnSpc>
            </a:pPr>
            <a:r>
              <a:rPr lang="zh-CN" altLang="en-US" dirty="0"/>
              <a:t>       整个算法的关键是第</a:t>
            </a:r>
            <a:r>
              <a:rPr lang="en-US" altLang="zh-CN" dirty="0"/>
              <a:t>1</a:t>
            </a:r>
            <a:r>
              <a:rPr lang="zh-CN" altLang="en-US" dirty="0"/>
              <a:t>步，需要用尽量少的计算量求出交点，还要考虑交点是线段端点的特殊情况，最后，交点的步进计算最好是整数，便于计算机处理。</a:t>
            </a:r>
          </a:p>
        </p:txBody>
      </p:sp>
      <p:sp>
        <p:nvSpPr>
          <p:cNvPr id="34" name="文本框 33">
            <a:extLst>
              <a:ext uri="{FF2B5EF4-FFF2-40B4-BE49-F238E27FC236}">
                <a16:creationId xmlns:a16="http://schemas.microsoft.com/office/drawing/2014/main" id="{CD505051-4683-4525-8507-0030E414C17F}"/>
              </a:ext>
            </a:extLst>
          </p:cNvPr>
          <p:cNvSpPr txBox="1"/>
          <p:nvPr/>
        </p:nvSpPr>
        <p:spPr>
          <a:xfrm>
            <a:off x="1261493" y="4704081"/>
            <a:ext cx="9659043" cy="646331"/>
          </a:xfrm>
          <a:prstGeom prst="rect">
            <a:avLst/>
          </a:prstGeom>
          <a:noFill/>
        </p:spPr>
        <p:txBody>
          <a:bodyPr wrap="square">
            <a:spAutoFit/>
          </a:bodyPr>
          <a:lstStyle/>
          <a:p>
            <a:r>
              <a:rPr lang="zh-CN" altLang="en-US" dirty="0"/>
              <a:t>       对于每一条扫描线，如果每次都按照正常的线段求交算法进行计算，则计算量大，而且效率低下。</a:t>
            </a:r>
          </a:p>
        </p:txBody>
      </p:sp>
      <p:sp>
        <p:nvSpPr>
          <p:cNvPr id="22" name="文本框 21">
            <a:extLst>
              <a:ext uri="{FF2B5EF4-FFF2-40B4-BE49-F238E27FC236}">
                <a16:creationId xmlns:a16="http://schemas.microsoft.com/office/drawing/2014/main" id="{A4D0C9DE-06FD-4B67-AA46-E08BBA9AA41C}"/>
              </a:ext>
            </a:extLst>
          </p:cNvPr>
          <p:cNvSpPr txBox="1"/>
          <p:nvPr/>
        </p:nvSpPr>
        <p:spPr>
          <a:xfrm>
            <a:off x="1190352" y="1377241"/>
            <a:ext cx="9576395" cy="1704954"/>
          </a:xfrm>
          <a:prstGeom prst="rect">
            <a:avLst/>
          </a:prstGeom>
          <a:noFill/>
        </p:spPr>
        <p:txBody>
          <a:bodyPr wrap="square">
            <a:spAutoFit/>
          </a:bodyPr>
          <a:lstStyle/>
          <a:p>
            <a:pPr marL="342900" indent="-342900">
              <a:lnSpc>
                <a:spcPct val="150000"/>
              </a:lnSpc>
              <a:buFont typeface="+mj-lt"/>
              <a:buAutoNum type="arabicPeriod"/>
            </a:pPr>
            <a:r>
              <a:rPr lang="zh-CN" altLang="en-US" dirty="0"/>
              <a:t>求交，计算扫描线与多边形的交点</a:t>
            </a:r>
            <a:endParaRPr lang="en-US" altLang="zh-CN" dirty="0"/>
          </a:p>
          <a:p>
            <a:pPr marL="342900" indent="-342900">
              <a:lnSpc>
                <a:spcPct val="150000"/>
              </a:lnSpc>
              <a:buFont typeface="+mj-lt"/>
              <a:buAutoNum type="arabicPeriod"/>
            </a:pPr>
            <a:r>
              <a:rPr lang="zh-CN" altLang="en-US" dirty="0"/>
              <a:t>交点排序，对第</a:t>
            </a:r>
            <a:r>
              <a:rPr lang="en-US" altLang="zh-CN" dirty="0"/>
              <a:t>1</a:t>
            </a:r>
            <a:r>
              <a:rPr lang="zh-CN" altLang="en-US" dirty="0"/>
              <a:t>步得到的交点按照x值从小到大进行排序；</a:t>
            </a:r>
            <a:endParaRPr lang="en-US" altLang="zh-CN" dirty="0"/>
          </a:p>
          <a:p>
            <a:pPr marL="342900" indent="-342900">
              <a:lnSpc>
                <a:spcPct val="150000"/>
              </a:lnSpc>
              <a:buFont typeface="+mj-lt"/>
              <a:buAutoNum type="arabicPeriod"/>
            </a:pPr>
            <a:r>
              <a:rPr lang="zh-CN" altLang="en-US" dirty="0"/>
              <a:t>颜色填充，对排序后的交点两两组成一个水平线段，以画线段的方式进行颜色填充；</a:t>
            </a:r>
            <a:endParaRPr lang="en-US" altLang="zh-CN" dirty="0"/>
          </a:p>
          <a:p>
            <a:pPr marL="342900" indent="-342900">
              <a:lnSpc>
                <a:spcPct val="150000"/>
              </a:lnSpc>
              <a:buFont typeface="+mj-lt"/>
              <a:buAutoNum type="arabicPeriod"/>
            </a:pPr>
            <a:r>
              <a:rPr lang="zh-CN" altLang="en-US" dirty="0"/>
              <a:t>是否完成多边形扫描？如果是就结束算法，如果不是就改变扫描线，然后转第1步继续处理；</a:t>
            </a:r>
          </a:p>
        </p:txBody>
      </p:sp>
    </p:spTree>
    <p:extLst>
      <p:ext uri="{BB962C8B-B14F-4D97-AF65-F5344CB8AC3E}">
        <p14:creationId xmlns:p14="http://schemas.microsoft.com/office/powerpoint/2010/main" val="2433987637"/>
      </p:ext>
    </p:extLst>
  </p:cSld>
  <p:clrMapOvr>
    <a:masterClrMapping/>
  </p:clrMapOvr>
  <mc:AlternateContent xmlns:mc="http://schemas.openxmlformats.org/markup-compatibility/2006" xmlns:p14="http://schemas.microsoft.com/office/powerpoint/2010/main">
    <mc:Choice Requires="p14">
      <p:transition spd="slow" p14:dur="2000" advTm="3840"/>
    </mc:Choice>
    <mc:Fallback xmlns="">
      <p:transition spd="slow" advTm="38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25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Effect transition="in" filter="fade">
                                      <p:cBhvr>
                                        <p:cTn id="9" dur="500"/>
                                        <p:tgtEl>
                                          <p:spTgt spid="11"/>
                                        </p:tgtEl>
                                      </p:cBhvr>
                                    </p:animEffect>
                                  </p:childTnLst>
                                </p:cTn>
                              </p:par>
                              <p:par>
                                <p:cTn id="10" presetID="12" presetClass="entr" presetSubtype="4" fill="hold" grpId="0" nodeType="withEffect">
                                  <p:stCondLst>
                                    <p:cond delay="250"/>
                                  </p:stCondLst>
                                  <p:childTnLst>
                                    <p:set>
                                      <p:cBhvr>
                                        <p:cTn id="11" dur="1" fill="hold">
                                          <p:stCondLst>
                                            <p:cond delay="0"/>
                                          </p:stCondLst>
                                        </p:cTn>
                                        <p:tgtEl>
                                          <p:spTgt spid="47"/>
                                        </p:tgtEl>
                                        <p:attrNameLst>
                                          <p:attrName>style.visibility</p:attrName>
                                        </p:attrNameLst>
                                      </p:cBhvr>
                                      <p:to>
                                        <p:strVal val="visible"/>
                                      </p:to>
                                    </p:set>
                                    <p:anim calcmode="lin" valueType="num">
                                      <p:cBhvr additive="base">
                                        <p:cTn id="12" dur="500"/>
                                        <p:tgtEl>
                                          <p:spTgt spid="47"/>
                                        </p:tgtEl>
                                        <p:attrNameLst>
                                          <p:attrName>ppt_y</p:attrName>
                                        </p:attrNameLst>
                                      </p:cBhvr>
                                      <p:tavLst>
                                        <p:tav tm="0">
                                          <p:val>
                                            <p:strVal val="#ppt_y+#ppt_h*1.125000"/>
                                          </p:val>
                                        </p:tav>
                                        <p:tav tm="100000">
                                          <p:val>
                                            <p:strVal val="#ppt_y"/>
                                          </p:val>
                                        </p:tav>
                                      </p:tavLst>
                                    </p:anim>
                                    <p:animEffect transition="in" filter="wipe(up)">
                                      <p:cBhvr>
                                        <p:cTn id="13" dur="500"/>
                                        <p:tgtEl>
                                          <p:spTgt spid="47"/>
                                        </p:tgtEl>
                                      </p:cBhvr>
                                    </p:animEffect>
                                  </p:childTnLst>
                                </p:cTn>
                              </p:par>
                              <p:par>
                                <p:cTn id="14" presetID="53" presetClass="entr" presetSubtype="16" fill="hold" grpId="0" nodeType="withEffect">
                                  <p:stCondLst>
                                    <p:cond delay="250"/>
                                  </p:stCondLst>
                                  <p:childTnLst>
                                    <p:set>
                                      <p:cBhvr>
                                        <p:cTn id="15" dur="1" fill="hold">
                                          <p:stCondLst>
                                            <p:cond delay="0"/>
                                          </p:stCondLst>
                                        </p:cTn>
                                        <p:tgtEl>
                                          <p:spTgt spid="23"/>
                                        </p:tgtEl>
                                        <p:attrNameLst>
                                          <p:attrName>style.visibility</p:attrName>
                                        </p:attrNameLst>
                                      </p:cBhvr>
                                      <p:to>
                                        <p:strVal val="visible"/>
                                      </p:to>
                                    </p:set>
                                    <p:anim calcmode="lin" valueType="num">
                                      <p:cBhvr>
                                        <p:cTn id="16" dur="500" fill="hold"/>
                                        <p:tgtEl>
                                          <p:spTgt spid="23"/>
                                        </p:tgtEl>
                                        <p:attrNameLst>
                                          <p:attrName>ppt_w</p:attrName>
                                        </p:attrNameLst>
                                      </p:cBhvr>
                                      <p:tavLst>
                                        <p:tav tm="0">
                                          <p:val>
                                            <p:fltVal val="0"/>
                                          </p:val>
                                        </p:tav>
                                        <p:tav tm="100000">
                                          <p:val>
                                            <p:strVal val="#ppt_w"/>
                                          </p:val>
                                        </p:tav>
                                      </p:tavLst>
                                    </p:anim>
                                    <p:anim calcmode="lin" valueType="num">
                                      <p:cBhvr>
                                        <p:cTn id="17" dur="500" fill="hold"/>
                                        <p:tgtEl>
                                          <p:spTgt spid="23"/>
                                        </p:tgtEl>
                                        <p:attrNameLst>
                                          <p:attrName>ppt_h</p:attrName>
                                        </p:attrNameLst>
                                      </p:cBhvr>
                                      <p:tavLst>
                                        <p:tav tm="0">
                                          <p:val>
                                            <p:fltVal val="0"/>
                                          </p:val>
                                        </p:tav>
                                        <p:tav tm="100000">
                                          <p:val>
                                            <p:strVal val="#ppt_h"/>
                                          </p:val>
                                        </p:tav>
                                      </p:tavLst>
                                    </p:anim>
                                    <p:animEffect transition="in" filter="fade">
                                      <p:cBhvr>
                                        <p:cTn id="18" dur="500"/>
                                        <p:tgtEl>
                                          <p:spTgt spid="23"/>
                                        </p:tgtEl>
                                      </p:cBhvr>
                                    </p:animEffect>
                                  </p:childTnLst>
                                </p:cTn>
                              </p:par>
                              <p:par>
                                <p:cTn id="19" presetID="53" presetClass="entr" presetSubtype="16" fill="hold" grpId="0" nodeType="withEffect">
                                  <p:stCondLst>
                                    <p:cond delay="250"/>
                                  </p:stCondLst>
                                  <p:childTnLst>
                                    <p:set>
                                      <p:cBhvr>
                                        <p:cTn id="20" dur="1" fill="hold">
                                          <p:stCondLst>
                                            <p:cond delay="0"/>
                                          </p:stCondLst>
                                        </p:cTn>
                                        <p:tgtEl>
                                          <p:spTgt spid="24"/>
                                        </p:tgtEl>
                                        <p:attrNameLst>
                                          <p:attrName>style.visibility</p:attrName>
                                        </p:attrNameLst>
                                      </p:cBhvr>
                                      <p:to>
                                        <p:strVal val="visible"/>
                                      </p:to>
                                    </p:set>
                                    <p:anim calcmode="lin" valueType="num">
                                      <p:cBhvr>
                                        <p:cTn id="21" dur="500" fill="hold"/>
                                        <p:tgtEl>
                                          <p:spTgt spid="24"/>
                                        </p:tgtEl>
                                        <p:attrNameLst>
                                          <p:attrName>ppt_w</p:attrName>
                                        </p:attrNameLst>
                                      </p:cBhvr>
                                      <p:tavLst>
                                        <p:tav tm="0">
                                          <p:val>
                                            <p:fltVal val="0"/>
                                          </p:val>
                                        </p:tav>
                                        <p:tav tm="100000">
                                          <p:val>
                                            <p:strVal val="#ppt_w"/>
                                          </p:val>
                                        </p:tav>
                                      </p:tavLst>
                                    </p:anim>
                                    <p:anim calcmode="lin" valueType="num">
                                      <p:cBhvr>
                                        <p:cTn id="22" dur="500" fill="hold"/>
                                        <p:tgtEl>
                                          <p:spTgt spid="24"/>
                                        </p:tgtEl>
                                        <p:attrNameLst>
                                          <p:attrName>ppt_h</p:attrName>
                                        </p:attrNameLst>
                                      </p:cBhvr>
                                      <p:tavLst>
                                        <p:tav tm="0">
                                          <p:val>
                                            <p:fltVal val="0"/>
                                          </p:val>
                                        </p:tav>
                                        <p:tav tm="100000">
                                          <p:val>
                                            <p:strVal val="#ppt_h"/>
                                          </p:val>
                                        </p:tav>
                                      </p:tavLst>
                                    </p:anim>
                                    <p:animEffect transition="in" filter="fade">
                                      <p:cBhvr>
                                        <p:cTn id="23"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23" grpId="0" animBg="1"/>
      <p:bldP spid="24" grpId="0" animBg="1"/>
      <p:bldP spid="47"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0" y="0"/>
            <a:ext cx="2207568" cy="9694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 name="灯片编号占位符 1"/>
          <p:cNvSpPr>
            <a:spLocks noGrp="1"/>
          </p:cNvSpPr>
          <p:nvPr>
            <p:ph type="sldNum" sz="quarter" idx="12"/>
          </p:nvPr>
        </p:nvSpPr>
        <p:spPr/>
        <p:txBody>
          <a:bodyPr/>
          <a:lstStyle/>
          <a:p>
            <a:fld id="{0C913308-F349-4B6D-A68A-DD1791B4A57B}" type="slidenum">
              <a:rPr lang="zh-CN" altLang="en-US" smtClean="0">
                <a:cs typeface="+mn-ea"/>
                <a:sym typeface="+mn-lt"/>
              </a:rPr>
              <a:t>23</a:t>
            </a:fld>
            <a:endParaRPr lang="zh-CN" altLang="en-US">
              <a:cs typeface="+mn-ea"/>
              <a:sym typeface="+mn-lt"/>
            </a:endParaRPr>
          </a:p>
        </p:txBody>
      </p:sp>
      <p:sp>
        <p:nvSpPr>
          <p:cNvPr id="8" name="文本框 7"/>
          <p:cNvSpPr txBox="1">
            <a:spLocks noChangeArrowheads="1"/>
          </p:cNvSpPr>
          <p:nvPr/>
        </p:nvSpPr>
        <p:spPr bwMode="auto">
          <a:xfrm>
            <a:off x="90796" y="161519"/>
            <a:ext cx="1943100" cy="6463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fontAlgn="base">
              <a:lnSpc>
                <a:spcPct val="100000"/>
              </a:lnSpc>
              <a:spcBef>
                <a:spcPct val="0"/>
              </a:spcBef>
              <a:spcAft>
                <a:spcPct val="0"/>
              </a:spcAft>
              <a:buFontTx/>
              <a:buNone/>
            </a:pPr>
            <a:r>
              <a:rPr lang="zh-CN" altLang="en-US" sz="3600" b="1" dirty="0">
                <a:solidFill>
                  <a:prstClr val="white"/>
                </a:solidFill>
                <a:latin typeface="+mn-lt"/>
                <a:ea typeface="+mn-ea"/>
                <a:cs typeface="+mn-ea"/>
                <a:sym typeface="+mn-lt"/>
              </a:rPr>
              <a:t>目 录</a:t>
            </a:r>
          </a:p>
        </p:txBody>
      </p:sp>
      <p:sp>
        <p:nvSpPr>
          <p:cNvPr id="11" name="矩形 53"/>
          <p:cNvSpPr>
            <a:spLocks noChangeArrowheads="1"/>
          </p:cNvSpPr>
          <p:nvPr/>
        </p:nvSpPr>
        <p:spPr bwMode="auto">
          <a:xfrm>
            <a:off x="5390383" y="2345"/>
            <a:ext cx="3105183" cy="967071"/>
          </a:xfrm>
          <a:prstGeom prst="rect">
            <a:avLst/>
          </a:prstGeom>
          <a:solidFill>
            <a:schemeClr val="tx1"/>
          </a:solidFill>
          <a:ln w="9525">
            <a:solidFill>
              <a:schemeClr val="bg2"/>
            </a:solidFill>
            <a:miter lim="800000"/>
            <a:headEnd/>
            <a:tailEnd/>
          </a:ln>
          <a:effectLst>
            <a:outerShdw blurRad="50800" dist="38100" dir="5400000" algn="t" rotWithShape="0">
              <a:prstClr val="black">
                <a:alpha val="40000"/>
              </a:prstClr>
            </a:outerShdw>
          </a:effec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b="1" dirty="0">
                <a:solidFill>
                  <a:schemeClr val="bg2"/>
                </a:solidFill>
                <a:cs typeface="+mn-ea"/>
                <a:sym typeface="+mn-lt"/>
              </a:rPr>
              <a:t>填充</a:t>
            </a:r>
            <a:endParaRPr lang="en-US" altLang="zh-CN" sz="2400" b="1" dirty="0">
              <a:solidFill>
                <a:schemeClr val="bg2"/>
              </a:solidFill>
              <a:cs typeface="+mn-ea"/>
              <a:sym typeface="+mn-lt"/>
            </a:endParaRPr>
          </a:p>
        </p:txBody>
      </p:sp>
      <p:sp>
        <p:nvSpPr>
          <p:cNvPr id="21" name="矩形 20"/>
          <p:cNvSpPr/>
          <p:nvPr/>
        </p:nvSpPr>
        <p:spPr>
          <a:xfrm>
            <a:off x="11629538" y="0"/>
            <a:ext cx="562461" cy="9694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3" name="矩形 53"/>
          <p:cNvSpPr>
            <a:spLocks noChangeArrowheads="1"/>
          </p:cNvSpPr>
          <p:nvPr/>
        </p:nvSpPr>
        <p:spPr bwMode="auto">
          <a:xfrm>
            <a:off x="2217093" y="9525"/>
            <a:ext cx="3169762" cy="969418"/>
          </a:xfrm>
          <a:prstGeom prst="rect">
            <a:avLst/>
          </a:prstGeom>
          <a:solidFill>
            <a:schemeClr val="bg1">
              <a:lumMod val="25000"/>
              <a:lumOff val="75000"/>
            </a:schemeClr>
          </a:solidFill>
          <a:ln w="9525">
            <a:solidFill>
              <a:srgbClr val="EAEAEA"/>
            </a:solid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b="1" dirty="0">
                <a:solidFill>
                  <a:schemeClr val="bg2"/>
                </a:solidFill>
                <a:cs typeface="+mn-ea"/>
                <a:sym typeface="+mn-lt"/>
              </a:rPr>
              <a:t>图元扫描转换</a:t>
            </a:r>
            <a:endParaRPr lang="en-US" altLang="zh-CN" sz="2400" b="1" dirty="0">
              <a:solidFill>
                <a:schemeClr val="bg2"/>
              </a:solidFill>
              <a:cs typeface="+mn-ea"/>
              <a:sym typeface="+mn-lt"/>
            </a:endParaRPr>
          </a:p>
        </p:txBody>
      </p:sp>
      <p:sp>
        <p:nvSpPr>
          <p:cNvPr id="24" name="矩形 53"/>
          <p:cNvSpPr>
            <a:spLocks noChangeArrowheads="1"/>
          </p:cNvSpPr>
          <p:nvPr/>
        </p:nvSpPr>
        <p:spPr bwMode="auto">
          <a:xfrm>
            <a:off x="8496442" y="-2"/>
            <a:ext cx="3133096" cy="969418"/>
          </a:xfrm>
          <a:prstGeom prst="rect">
            <a:avLst/>
          </a:prstGeom>
          <a:solidFill>
            <a:schemeClr val="bg1">
              <a:lumMod val="25000"/>
              <a:lumOff val="75000"/>
            </a:schemeClr>
          </a:solidFill>
          <a:ln w="9525">
            <a:solidFill>
              <a:srgbClr val="EAEAEA"/>
            </a:solid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400" b="1" dirty="0">
                <a:solidFill>
                  <a:schemeClr val="bg2"/>
                </a:solidFill>
                <a:latin typeface="+mn-lt"/>
                <a:ea typeface="+mn-ea"/>
                <a:cs typeface="+mn-ea"/>
                <a:sym typeface="+mn-lt"/>
              </a:rPr>
              <a:t>剪裁</a:t>
            </a:r>
            <a:endParaRPr lang="en-US" altLang="zh-CN" sz="2400" b="1" dirty="0">
              <a:solidFill>
                <a:schemeClr val="bg2"/>
              </a:solidFill>
              <a:latin typeface="+mn-lt"/>
              <a:ea typeface="+mn-ea"/>
              <a:cs typeface="+mn-ea"/>
              <a:sym typeface="+mn-lt"/>
            </a:endParaRPr>
          </a:p>
        </p:txBody>
      </p:sp>
      <p:sp>
        <p:nvSpPr>
          <p:cNvPr id="27" name="矩形 26"/>
          <p:cNvSpPr/>
          <p:nvPr/>
        </p:nvSpPr>
        <p:spPr>
          <a:xfrm flipV="1">
            <a:off x="-1" y="5949280"/>
            <a:ext cx="12192000" cy="90872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7" name="等腰三角形 46"/>
          <p:cNvSpPr>
            <a:spLocks noChangeAspect="1"/>
          </p:cNvSpPr>
          <p:nvPr/>
        </p:nvSpPr>
        <p:spPr>
          <a:xfrm rot="10800000" flipV="1">
            <a:off x="6672064" y="692696"/>
            <a:ext cx="555013" cy="478461"/>
          </a:xfrm>
          <a:prstGeom prst="triangle">
            <a:avLst/>
          </a:prstGeom>
          <a:solidFill>
            <a:schemeClr val="bg2"/>
          </a:solidFill>
          <a:ln w="12700" cap="flat" cmpd="sng" algn="ctr">
            <a:noFill/>
            <a:prstDash val="solid"/>
            <a:miter lim="800000"/>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12" name="文本框 11">
            <a:extLst>
              <a:ext uri="{FF2B5EF4-FFF2-40B4-BE49-F238E27FC236}">
                <a16:creationId xmlns:a16="http://schemas.microsoft.com/office/drawing/2014/main" id="{2D670322-B09E-4FDD-94C6-691F51EE4689}"/>
              </a:ext>
            </a:extLst>
          </p:cNvPr>
          <p:cNvSpPr txBox="1"/>
          <p:nvPr/>
        </p:nvSpPr>
        <p:spPr>
          <a:xfrm>
            <a:off x="6239617" y="1251894"/>
            <a:ext cx="5930740" cy="4197944"/>
          </a:xfrm>
          <a:prstGeom prst="rect">
            <a:avLst/>
          </a:prstGeom>
          <a:noFill/>
        </p:spPr>
        <p:txBody>
          <a:bodyPr wrap="square">
            <a:spAutoFit/>
          </a:bodyPr>
          <a:lstStyle/>
          <a:p>
            <a:pPr>
              <a:lnSpc>
                <a:spcPct val="150000"/>
              </a:lnSpc>
            </a:pPr>
            <a:r>
              <a:rPr lang="zh-CN" altLang="en-US" dirty="0"/>
              <a:t>建立边表的方法：</a:t>
            </a:r>
            <a:endParaRPr lang="en-US" altLang="zh-CN" dirty="0"/>
          </a:p>
          <a:p>
            <a:pPr marL="342900" indent="-342900">
              <a:lnSpc>
                <a:spcPct val="150000"/>
              </a:lnSpc>
              <a:buFont typeface="+mj-ea"/>
              <a:buAutoNum type="circleNumDbPlain"/>
            </a:pPr>
            <a:r>
              <a:rPr lang="zh-CN" altLang="en-US" dirty="0"/>
              <a:t>与x轴平行的边不计入；</a:t>
            </a:r>
            <a:endParaRPr lang="en-US" altLang="zh-CN" dirty="0"/>
          </a:p>
          <a:p>
            <a:pPr marL="342900" indent="-342900">
              <a:lnSpc>
                <a:spcPct val="150000"/>
              </a:lnSpc>
              <a:buFont typeface="+mj-ea"/>
              <a:buAutoNum type="circleNumDbPlain"/>
            </a:pPr>
            <a:r>
              <a:rPr lang="zh-CN" altLang="en-US" dirty="0"/>
              <a:t>多边形的顶点分为两大类：一类是局部极值点，如上图的P1和P3。另外一类是非极值点，如上图的P2、P4、P5。当扫面线与第一类顶点相交时，应看作两个点；而当扫描线与第二类顶点相交时，应视为一个点；对于极值点则要记录两条边；</a:t>
            </a:r>
            <a:endParaRPr lang="en-US" altLang="zh-CN" dirty="0"/>
          </a:p>
          <a:p>
            <a:pPr marL="342900" indent="-342900">
              <a:lnSpc>
                <a:spcPct val="150000"/>
              </a:lnSpc>
              <a:buFont typeface="+mj-ea"/>
              <a:buAutoNum type="circleNumDbPlain"/>
            </a:pPr>
            <a:r>
              <a:rPr lang="zh-CN" altLang="en-US" dirty="0"/>
              <a:t>扫描线按照y轴从低到高顺次记录；</a:t>
            </a:r>
            <a:endParaRPr lang="en-US" altLang="zh-CN" dirty="0"/>
          </a:p>
          <a:p>
            <a:pPr marL="342900" indent="-342900">
              <a:lnSpc>
                <a:spcPct val="150000"/>
              </a:lnSpc>
              <a:buFont typeface="+mj-ea"/>
              <a:buAutoNum type="circleNumDbPlain"/>
            </a:pPr>
            <a:r>
              <a:rPr lang="zh-CN" altLang="en-US" dirty="0"/>
              <a:t>一条边按照y轴的高低记录；</a:t>
            </a:r>
            <a:endParaRPr lang="en-US" altLang="zh-CN" dirty="0"/>
          </a:p>
          <a:p>
            <a:pPr marL="342900" indent="-342900">
              <a:lnSpc>
                <a:spcPct val="150000"/>
              </a:lnSpc>
              <a:buFont typeface="+mj-ea"/>
              <a:buAutoNum type="circleNumDbPlain"/>
            </a:pPr>
            <a:r>
              <a:rPr lang="zh-CN" altLang="en-US" dirty="0"/>
              <a:t>多条边以x轴递增顺序记录；</a:t>
            </a:r>
          </a:p>
        </p:txBody>
      </p:sp>
      <p:sp>
        <p:nvSpPr>
          <p:cNvPr id="5" name="AutoShape 4" descr="这里写图片描述">
            <a:extLst>
              <a:ext uri="{FF2B5EF4-FFF2-40B4-BE49-F238E27FC236}">
                <a16:creationId xmlns:a16="http://schemas.microsoft.com/office/drawing/2014/main" id="{FA5EB3F3-7224-4954-B726-932D8A7A0FA2}"/>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3" name="图片 12">
            <a:extLst>
              <a:ext uri="{FF2B5EF4-FFF2-40B4-BE49-F238E27FC236}">
                <a16:creationId xmlns:a16="http://schemas.microsoft.com/office/drawing/2014/main" id="{145D19DF-2070-472F-8895-7148F11C7F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624" y="1079980"/>
            <a:ext cx="5306075" cy="4738028"/>
          </a:xfrm>
          <a:prstGeom prst="rect">
            <a:avLst/>
          </a:prstGeom>
        </p:spPr>
      </p:pic>
    </p:spTree>
    <p:extLst>
      <p:ext uri="{BB962C8B-B14F-4D97-AF65-F5344CB8AC3E}">
        <p14:creationId xmlns:p14="http://schemas.microsoft.com/office/powerpoint/2010/main" val="691622431"/>
      </p:ext>
    </p:extLst>
  </p:cSld>
  <p:clrMapOvr>
    <a:masterClrMapping/>
  </p:clrMapOvr>
  <mc:AlternateContent xmlns:mc="http://schemas.openxmlformats.org/markup-compatibility/2006" xmlns:p14="http://schemas.microsoft.com/office/powerpoint/2010/main">
    <mc:Choice Requires="p14">
      <p:transition spd="slow" p14:dur="2000" advTm="3840"/>
    </mc:Choice>
    <mc:Fallback xmlns="">
      <p:transition spd="slow" advTm="38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25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Effect transition="in" filter="fade">
                                      <p:cBhvr>
                                        <p:cTn id="9" dur="500"/>
                                        <p:tgtEl>
                                          <p:spTgt spid="11"/>
                                        </p:tgtEl>
                                      </p:cBhvr>
                                    </p:animEffect>
                                  </p:childTnLst>
                                </p:cTn>
                              </p:par>
                              <p:par>
                                <p:cTn id="10" presetID="12" presetClass="entr" presetSubtype="4" fill="hold" grpId="0" nodeType="withEffect">
                                  <p:stCondLst>
                                    <p:cond delay="250"/>
                                  </p:stCondLst>
                                  <p:childTnLst>
                                    <p:set>
                                      <p:cBhvr>
                                        <p:cTn id="11" dur="1" fill="hold">
                                          <p:stCondLst>
                                            <p:cond delay="0"/>
                                          </p:stCondLst>
                                        </p:cTn>
                                        <p:tgtEl>
                                          <p:spTgt spid="47"/>
                                        </p:tgtEl>
                                        <p:attrNameLst>
                                          <p:attrName>style.visibility</p:attrName>
                                        </p:attrNameLst>
                                      </p:cBhvr>
                                      <p:to>
                                        <p:strVal val="visible"/>
                                      </p:to>
                                    </p:set>
                                    <p:anim calcmode="lin" valueType="num">
                                      <p:cBhvr additive="base">
                                        <p:cTn id="12" dur="500"/>
                                        <p:tgtEl>
                                          <p:spTgt spid="47"/>
                                        </p:tgtEl>
                                        <p:attrNameLst>
                                          <p:attrName>ppt_y</p:attrName>
                                        </p:attrNameLst>
                                      </p:cBhvr>
                                      <p:tavLst>
                                        <p:tav tm="0">
                                          <p:val>
                                            <p:strVal val="#ppt_y+#ppt_h*1.125000"/>
                                          </p:val>
                                        </p:tav>
                                        <p:tav tm="100000">
                                          <p:val>
                                            <p:strVal val="#ppt_y"/>
                                          </p:val>
                                        </p:tav>
                                      </p:tavLst>
                                    </p:anim>
                                    <p:animEffect transition="in" filter="wipe(up)">
                                      <p:cBhvr>
                                        <p:cTn id="13" dur="500"/>
                                        <p:tgtEl>
                                          <p:spTgt spid="47"/>
                                        </p:tgtEl>
                                      </p:cBhvr>
                                    </p:animEffect>
                                  </p:childTnLst>
                                </p:cTn>
                              </p:par>
                              <p:par>
                                <p:cTn id="14" presetID="53" presetClass="entr" presetSubtype="16" fill="hold" grpId="0" nodeType="withEffect">
                                  <p:stCondLst>
                                    <p:cond delay="250"/>
                                  </p:stCondLst>
                                  <p:childTnLst>
                                    <p:set>
                                      <p:cBhvr>
                                        <p:cTn id="15" dur="1" fill="hold">
                                          <p:stCondLst>
                                            <p:cond delay="0"/>
                                          </p:stCondLst>
                                        </p:cTn>
                                        <p:tgtEl>
                                          <p:spTgt spid="23"/>
                                        </p:tgtEl>
                                        <p:attrNameLst>
                                          <p:attrName>style.visibility</p:attrName>
                                        </p:attrNameLst>
                                      </p:cBhvr>
                                      <p:to>
                                        <p:strVal val="visible"/>
                                      </p:to>
                                    </p:set>
                                    <p:anim calcmode="lin" valueType="num">
                                      <p:cBhvr>
                                        <p:cTn id="16" dur="500" fill="hold"/>
                                        <p:tgtEl>
                                          <p:spTgt spid="23"/>
                                        </p:tgtEl>
                                        <p:attrNameLst>
                                          <p:attrName>ppt_w</p:attrName>
                                        </p:attrNameLst>
                                      </p:cBhvr>
                                      <p:tavLst>
                                        <p:tav tm="0">
                                          <p:val>
                                            <p:fltVal val="0"/>
                                          </p:val>
                                        </p:tav>
                                        <p:tav tm="100000">
                                          <p:val>
                                            <p:strVal val="#ppt_w"/>
                                          </p:val>
                                        </p:tav>
                                      </p:tavLst>
                                    </p:anim>
                                    <p:anim calcmode="lin" valueType="num">
                                      <p:cBhvr>
                                        <p:cTn id="17" dur="500" fill="hold"/>
                                        <p:tgtEl>
                                          <p:spTgt spid="23"/>
                                        </p:tgtEl>
                                        <p:attrNameLst>
                                          <p:attrName>ppt_h</p:attrName>
                                        </p:attrNameLst>
                                      </p:cBhvr>
                                      <p:tavLst>
                                        <p:tav tm="0">
                                          <p:val>
                                            <p:fltVal val="0"/>
                                          </p:val>
                                        </p:tav>
                                        <p:tav tm="100000">
                                          <p:val>
                                            <p:strVal val="#ppt_h"/>
                                          </p:val>
                                        </p:tav>
                                      </p:tavLst>
                                    </p:anim>
                                    <p:animEffect transition="in" filter="fade">
                                      <p:cBhvr>
                                        <p:cTn id="18" dur="500"/>
                                        <p:tgtEl>
                                          <p:spTgt spid="23"/>
                                        </p:tgtEl>
                                      </p:cBhvr>
                                    </p:animEffect>
                                  </p:childTnLst>
                                </p:cTn>
                              </p:par>
                              <p:par>
                                <p:cTn id="19" presetID="53" presetClass="entr" presetSubtype="16" fill="hold" grpId="0" nodeType="withEffect">
                                  <p:stCondLst>
                                    <p:cond delay="250"/>
                                  </p:stCondLst>
                                  <p:childTnLst>
                                    <p:set>
                                      <p:cBhvr>
                                        <p:cTn id="20" dur="1" fill="hold">
                                          <p:stCondLst>
                                            <p:cond delay="0"/>
                                          </p:stCondLst>
                                        </p:cTn>
                                        <p:tgtEl>
                                          <p:spTgt spid="24"/>
                                        </p:tgtEl>
                                        <p:attrNameLst>
                                          <p:attrName>style.visibility</p:attrName>
                                        </p:attrNameLst>
                                      </p:cBhvr>
                                      <p:to>
                                        <p:strVal val="visible"/>
                                      </p:to>
                                    </p:set>
                                    <p:anim calcmode="lin" valueType="num">
                                      <p:cBhvr>
                                        <p:cTn id="21" dur="500" fill="hold"/>
                                        <p:tgtEl>
                                          <p:spTgt spid="24"/>
                                        </p:tgtEl>
                                        <p:attrNameLst>
                                          <p:attrName>ppt_w</p:attrName>
                                        </p:attrNameLst>
                                      </p:cBhvr>
                                      <p:tavLst>
                                        <p:tav tm="0">
                                          <p:val>
                                            <p:fltVal val="0"/>
                                          </p:val>
                                        </p:tav>
                                        <p:tav tm="100000">
                                          <p:val>
                                            <p:strVal val="#ppt_w"/>
                                          </p:val>
                                        </p:tav>
                                      </p:tavLst>
                                    </p:anim>
                                    <p:anim calcmode="lin" valueType="num">
                                      <p:cBhvr>
                                        <p:cTn id="22" dur="500" fill="hold"/>
                                        <p:tgtEl>
                                          <p:spTgt spid="24"/>
                                        </p:tgtEl>
                                        <p:attrNameLst>
                                          <p:attrName>ppt_h</p:attrName>
                                        </p:attrNameLst>
                                      </p:cBhvr>
                                      <p:tavLst>
                                        <p:tav tm="0">
                                          <p:val>
                                            <p:fltVal val="0"/>
                                          </p:val>
                                        </p:tav>
                                        <p:tav tm="100000">
                                          <p:val>
                                            <p:strVal val="#ppt_h"/>
                                          </p:val>
                                        </p:tav>
                                      </p:tavLst>
                                    </p:anim>
                                    <p:animEffect transition="in" filter="fade">
                                      <p:cBhvr>
                                        <p:cTn id="23"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23" grpId="0" animBg="1"/>
      <p:bldP spid="24" grpId="0" animBg="1"/>
      <p:bldP spid="47"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 name="图片 59">
            <a:extLst>
              <a:ext uri="{FF2B5EF4-FFF2-40B4-BE49-F238E27FC236}">
                <a16:creationId xmlns:a16="http://schemas.microsoft.com/office/drawing/2014/main" id="{FA890BBE-A8B6-455C-803F-AE9A726C366F}"/>
              </a:ext>
            </a:extLst>
          </p:cNvPr>
          <p:cNvPicPr>
            <a:picLocks noChangeAspect="1"/>
          </p:cNvPicPr>
          <p:nvPr/>
        </p:nvPicPr>
        <p:blipFill>
          <a:blip r:embed="rId3"/>
          <a:stretch>
            <a:fillRect/>
          </a:stretch>
        </p:blipFill>
        <p:spPr>
          <a:xfrm>
            <a:off x="243599" y="1575670"/>
            <a:ext cx="11325009" cy="3941562"/>
          </a:xfrm>
          <a:prstGeom prst="rect">
            <a:avLst/>
          </a:prstGeom>
        </p:spPr>
      </p:pic>
      <p:sp>
        <p:nvSpPr>
          <p:cNvPr id="10" name="矩形 9"/>
          <p:cNvSpPr/>
          <p:nvPr/>
        </p:nvSpPr>
        <p:spPr>
          <a:xfrm>
            <a:off x="0" y="0"/>
            <a:ext cx="2207568" cy="9694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 name="灯片编号占位符 1"/>
          <p:cNvSpPr>
            <a:spLocks noGrp="1"/>
          </p:cNvSpPr>
          <p:nvPr>
            <p:ph type="sldNum" sz="quarter" idx="12"/>
          </p:nvPr>
        </p:nvSpPr>
        <p:spPr/>
        <p:txBody>
          <a:bodyPr/>
          <a:lstStyle/>
          <a:p>
            <a:fld id="{0C913308-F349-4B6D-A68A-DD1791B4A57B}" type="slidenum">
              <a:rPr lang="zh-CN" altLang="en-US" smtClean="0">
                <a:cs typeface="+mn-ea"/>
                <a:sym typeface="+mn-lt"/>
              </a:rPr>
              <a:t>24</a:t>
            </a:fld>
            <a:endParaRPr lang="zh-CN" altLang="en-US">
              <a:cs typeface="+mn-ea"/>
              <a:sym typeface="+mn-lt"/>
            </a:endParaRPr>
          </a:p>
        </p:txBody>
      </p:sp>
      <p:sp>
        <p:nvSpPr>
          <p:cNvPr id="8" name="文本框 7"/>
          <p:cNvSpPr txBox="1">
            <a:spLocks noChangeArrowheads="1"/>
          </p:cNvSpPr>
          <p:nvPr/>
        </p:nvSpPr>
        <p:spPr bwMode="auto">
          <a:xfrm>
            <a:off x="90796" y="161519"/>
            <a:ext cx="1943100" cy="6463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fontAlgn="base">
              <a:lnSpc>
                <a:spcPct val="100000"/>
              </a:lnSpc>
              <a:spcBef>
                <a:spcPct val="0"/>
              </a:spcBef>
              <a:spcAft>
                <a:spcPct val="0"/>
              </a:spcAft>
              <a:buFontTx/>
              <a:buNone/>
            </a:pPr>
            <a:r>
              <a:rPr lang="zh-CN" altLang="en-US" sz="3600" b="1" dirty="0">
                <a:solidFill>
                  <a:prstClr val="white"/>
                </a:solidFill>
                <a:latin typeface="+mn-lt"/>
                <a:ea typeface="+mn-ea"/>
                <a:cs typeface="+mn-ea"/>
                <a:sym typeface="+mn-lt"/>
              </a:rPr>
              <a:t>目 录</a:t>
            </a:r>
          </a:p>
        </p:txBody>
      </p:sp>
      <p:sp>
        <p:nvSpPr>
          <p:cNvPr id="11" name="矩形 53"/>
          <p:cNvSpPr>
            <a:spLocks noChangeArrowheads="1"/>
          </p:cNvSpPr>
          <p:nvPr/>
        </p:nvSpPr>
        <p:spPr bwMode="auto">
          <a:xfrm>
            <a:off x="5390383" y="2345"/>
            <a:ext cx="3105183" cy="967071"/>
          </a:xfrm>
          <a:prstGeom prst="rect">
            <a:avLst/>
          </a:prstGeom>
          <a:solidFill>
            <a:schemeClr val="tx1"/>
          </a:solidFill>
          <a:ln w="9525">
            <a:solidFill>
              <a:schemeClr val="bg2"/>
            </a:solidFill>
            <a:miter lim="800000"/>
            <a:headEnd/>
            <a:tailEnd/>
          </a:ln>
          <a:effectLst>
            <a:outerShdw blurRad="50800" dist="38100" dir="5400000" algn="t" rotWithShape="0">
              <a:prstClr val="black">
                <a:alpha val="40000"/>
              </a:prstClr>
            </a:outerShdw>
          </a:effec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b="1" dirty="0">
                <a:solidFill>
                  <a:schemeClr val="bg2"/>
                </a:solidFill>
                <a:cs typeface="+mn-ea"/>
                <a:sym typeface="+mn-lt"/>
              </a:rPr>
              <a:t>填充</a:t>
            </a:r>
            <a:endParaRPr lang="en-US" altLang="zh-CN" sz="2400" b="1" dirty="0">
              <a:solidFill>
                <a:schemeClr val="bg2"/>
              </a:solidFill>
              <a:cs typeface="+mn-ea"/>
              <a:sym typeface="+mn-lt"/>
            </a:endParaRPr>
          </a:p>
        </p:txBody>
      </p:sp>
      <p:sp>
        <p:nvSpPr>
          <p:cNvPr id="21" name="矩形 20"/>
          <p:cNvSpPr/>
          <p:nvPr/>
        </p:nvSpPr>
        <p:spPr>
          <a:xfrm>
            <a:off x="11629538" y="0"/>
            <a:ext cx="562461" cy="9694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3" name="矩形 53"/>
          <p:cNvSpPr>
            <a:spLocks noChangeArrowheads="1"/>
          </p:cNvSpPr>
          <p:nvPr/>
        </p:nvSpPr>
        <p:spPr bwMode="auto">
          <a:xfrm>
            <a:off x="2217093" y="9525"/>
            <a:ext cx="3169762" cy="969418"/>
          </a:xfrm>
          <a:prstGeom prst="rect">
            <a:avLst/>
          </a:prstGeom>
          <a:solidFill>
            <a:schemeClr val="bg1">
              <a:lumMod val="25000"/>
              <a:lumOff val="75000"/>
            </a:schemeClr>
          </a:solidFill>
          <a:ln w="9525">
            <a:solidFill>
              <a:srgbClr val="EAEAEA"/>
            </a:solid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b="1" dirty="0">
                <a:solidFill>
                  <a:schemeClr val="bg2"/>
                </a:solidFill>
                <a:cs typeface="+mn-ea"/>
                <a:sym typeface="+mn-lt"/>
              </a:rPr>
              <a:t>图元扫描转换</a:t>
            </a:r>
            <a:endParaRPr lang="en-US" altLang="zh-CN" sz="2400" b="1" dirty="0">
              <a:solidFill>
                <a:schemeClr val="bg2"/>
              </a:solidFill>
              <a:cs typeface="+mn-ea"/>
              <a:sym typeface="+mn-lt"/>
            </a:endParaRPr>
          </a:p>
        </p:txBody>
      </p:sp>
      <p:sp>
        <p:nvSpPr>
          <p:cNvPr id="24" name="矩形 53"/>
          <p:cNvSpPr>
            <a:spLocks noChangeArrowheads="1"/>
          </p:cNvSpPr>
          <p:nvPr/>
        </p:nvSpPr>
        <p:spPr bwMode="auto">
          <a:xfrm>
            <a:off x="8496442" y="-2"/>
            <a:ext cx="3133096" cy="969418"/>
          </a:xfrm>
          <a:prstGeom prst="rect">
            <a:avLst/>
          </a:prstGeom>
          <a:solidFill>
            <a:schemeClr val="bg1">
              <a:lumMod val="25000"/>
              <a:lumOff val="75000"/>
            </a:schemeClr>
          </a:solidFill>
          <a:ln w="9525">
            <a:solidFill>
              <a:srgbClr val="EAEAEA"/>
            </a:solid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400" b="1" dirty="0">
                <a:solidFill>
                  <a:schemeClr val="bg2"/>
                </a:solidFill>
                <a:latin typeface="+mn-lt"/>
                <a:ea typeface="+mn-ea"/>
                <a:cs typeface="+mn-ea"/>
                <a:sym typeface="+mn-lt"/>
              </a:rPr>
              <a:t>剪裁</a:t>
            </a:r>
            <a:endParaRPr lang="en-US" altLang="zh-CN" sz="2400" b="1" dirty="0">
              <a:solidFill>
                <a:schemeClr val="bg2"/>
              </a:solidFill>
              <a:latin typeface="+mn-lt"/>
              <a:ea typeface="+mn-ea"/>
              <a:cs typeface="+mn-ea"/>
              <a:sym typeface="+mn-lt"/>
            </a:endParaRPr>
          </a:p>
        </p:txBody>
      </p:sp>
      <p:sp>
        <p:nvSpPr>
          <p:cNvPr id="27" name="矩形 26"/>
          <p:cNvSpPr/>
          <p:nvPr/>
        </p:nvSpPr>
        <p:spPr>
          <a:xfrm flipV="1">
            <a:off x="-1" y="5949280"/>
            <a:ext cx="12192000" cy="90872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7" name="等腰三角形 46"/>
          <p:cNvSpPr>
            <a:spLocks noChangeAspect="1"/>
          </p:cNvSpPr>
          <p:nvPr/>
        </p:nvSpPr>
        <p:spPr>
          <a:xfrm rot="10800000" flipV="1">
            <a:off x="6672064" y="692696"/>
            <a:ext cx="555013" cy="478461"/>
          </a:xfrm>
          <a:prstGeom prst="triangle">
            <a:avLst/>
          </a:prstGeom>
          <a:solidFill>
            <a:schemeClr val="bg2"/>
          </a:solidFill>
          <a:ln w="12700" cap="flat" cmpd="sng" algn="ctr">
            <a:noFill/>
            <a:prstDash val="solid"/>
            <a:miter lim="800000"/>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7" name="文本框 6">
            <a:extLst>
              <a:ext uri="{FF2B5EF4-FFF2-40B4-BE49-F238E27FC236}">
                <a16:creationId xmlns:a16="http://schemas.microsoft.com/office/drawing/2014/main" id="{0725288A-DDC3-4DA4-BD19-00DBEA76A722}"/>
              </a:ext>
            </a:extLst>
          </p:cNvPr>
          <p:cNvSpPr txBox="1"/>
          <p:nvPr/>
        </p:nvSpPr>
        <p:spPr>
          <a:xfrm>
            <a:off x="5467521" y="1692578"/>
            <a:ext cx="1633781" cy="369332"/>
          </a:xfrm>
          <a:prstGeom prst="rect">
            <a:avLst/>
          </a:prstGeom>
          <a:noFill/>
        </p:spPr>
        <p:txBody>
          <a:bodyPr wrap="none" rtlCol="0">
            <a:spAutoFit/>
          </a:bodyPr>
          <a:lstStyle/>
          <a:p>
            <a:r>
              <a:rPr lang="zh-CN" altLang="en-US" dirty="0"/>
              <a:t>边表（</a:t>
            </a:r>
            <a:r>
              <a:rPr lang="en-US" altLang="zh-CN" dirty="0"/>
              <a:t>ET</a:t>
            </a:r>
            <a:r>
              <a:rPr lang="zh-CN" altLang="en-US" dirty="0"/>
              <a:t>）：</a:t>
            </a:r>
            <a:endParaRPr lang="en-US" altLang="zh-CN" dirty="0"/>
          </a:p>
        </p:txBody>
      </p:sp>
      <p:cxnSp>
        <p:nvCxnSpPr>
          <p:cNvPr id="30" name="直接箭头连接符 29">
            <a:extLst>
              <a:ext uri="{FF2B5EF4-FFF2-40B4-BE49-F238E27FC236}">
                <a16:creationId xmlns:a16="http://schemas.microsoft.com/office/drawing/2014/main" id="{05BC4BB7-D32E-4D08-9A28-1F3316C2D019}"/>
              </a:ext>
            </a:extLst>
          </p:cNvPr>
          <p:cNvCxnSpPr>
            <a:cxnSpLocks/>
          </p:cNvCxnSpPr>
          <p:nvPr/>
        </p:nvCxnSpPr>
        <p:spPr>
          <a:xfrm>
            <a:off x="4962196" y="3844068"/>
            <a:ext cx="1296846" cy="149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a:extLst>
              <a:ext uri="{FF2B5EF4-FFF2-40B4-BE49-F238E27FC236}">
                <a16:creationId xmlns:a16="http://schemas.microsoft.com/office/drawing/2014/main" id="{01E9C4D3-70C8-42C9-9B03-70CA635888DD}"/>
              </a:ext>
            </a:extLst>
          </p:cNvPr>
          <p:cNvCxnSpPr>
            <a:cxnSpLocks/>
          </p:cNvCxnSpPr>
          <p:nvPr/>
        </p:nvCxnSpPr>
        <p:spPr>
          <a:xfrm>
            <a:off x="2648403" y="3476462"/>
            <a:ext cx="36004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33">
            <a:extLst>
              <a:ext uri="{FF2B5EF4-FFF2-40B4-BE49-F238E27FC236}">
                <a16:creationId xmlns:a16="http://schemas.microsoft.com/office/drawing/2014/main" id="{B4CD8687-6369-4B2A-91D8-BA821F35B79C}"/>
              </a:ext>
            </a:extLst>
          </p:cNvPr>
          <p:cNvCxnSpPr>
            <a:cxnSpLocks/>
          </p:cNvCxnSpPr>
          <p:nvPr/>
        </p:nvCxnSpPr>
        <p:spPr>
          <a:xfrm flipV="1">
            <a:off x="1901547" y="5324440"/>
            <a:ext cx="4356048" cy="138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35">
            <a:extLst>
              <a:ext uri="{FF2B5EF4-FFF2-40B4-BE49-F238E27FC236}">
                <a16:creationId xmlns:a16="http://schemas.microsoft.com/office/drawing/2014/main" id="{C667E487-94FD-408D-A18E-595294FEC6C5}"/>
              </a:ext>
            </a:extLst>
          </p:cNvPr>
          <p:cNvCxnSpPr>
            <a:cxnSpLocks/>
          </p:cNvCxnSpPr>
          <p:nvPr/>
        </p:nvCxnSpPr>
        <p:spPr>
          <a:xfrm>
            <a:off x="416155" y="4601277"/>
            <a:ext cx="583264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aphicFrame>
        <p:nvGraphicFramePr>
          <p:cNvPr id="37" name="表格 37">
            <a:extLst>
              <a:ext uri="{FF2B5EF4-FFF2-40B4-BE49-F238E27FC236}">
                <a16:creationId xmlns:a16="http://schemas.microsoft.com/office/drawing/2014/main" id="{899D3520-5E5D-40BC-AC36-291E9425887D}"/>
              </a:ext>
            </a:extLst>
          </p:cNvPr>
          <p:cNvGraphicFramePr>
            <a:graphicFrameLocks noGrp="1"/>
          </p:cNvGraphicFramePr>
          <p:nvPr>
            <p:extLst>
              <p:ext uri="{D42A27DB-BD31-4B8C-83A1-F6EECF244321}">
                <p14:modId xmlns:p14="http://schemas.microsoft.com/office/powerpoint/2010/main" val="1334960249"/>
              </p:ext>
            </p:extLst>
          </p:nvPr>
        </p:nvGraphicFramePr>
        <p:xfrm>
          <a:off x="6284371" y="5140067"/>
          <a:ext cx="1327680" cy="368747"/>
        </p:xfrm>
        <a:graphic>
          <a:graphicData uri="http://schemas.openxmlformats.org/drawingml/2006/table">
            <a:tbl>
              <a:tblPr firstRow="1" bandRow="1">
                <a:tableStyleId>{5C22544A-7EE6-4342-B048-85BDC9FD1C3A}</a:tableStyleId>
              </a:tblPr>
              <a:tblGrid>
                <a:gridCol w="331920">
                  <a:extLst>
                    <a:ext uri="{9D8B030D-6E8A-4147-A177-3AD203B41FA5}">
                      <a16:colId xmlns:a16="http://schemas.microsoft.com/office/drawing/2014/main" val="4284266127"/>
                    </a:ext>
                  </a:extLst>
                </a:gridCol>
                <a:gridCol w="331920">
                  <a:extLst>
                    <a:ext uri="{9D8B030D-6E8A-4147-A177-3AD203B41FA5}">
                      <a16:colId xmlns:a16="http://schemas.microsoft.com/office/drawing/2014/main" val="3233780177"/>
                    </a:ext>
                  </a:extLst>
                </a:gridCol>
                <a:gridCol w="331920">
                  <a:extLst>
                    <a:ext uri="{9D8B030D-6E8A-4147-A177-3AD203B41FA5}">
                      <a16:colId xmlns:a16="http://schemas.microsoft.com/office/drawing/2014/main" val="278905095"/>
                    </a:ext>
                  </a:extLst>
                </a:gridCol>
                <a:gridCol w="331920">
                  <a:extLst>
                    <a:ext uri="{9D8B030D-6E8A-4147-A177-3AD203B41FA5}">
                      <a16:colId xmlns:a16="http://schemas.microsoft.com/office/drawing/2014/main" val="1072624403"/>
                    </a:ext>
                  </a:extLst>
                </a:gridCol>
              </a:tblGrid>
              <a:tr h="368747">
                <a:tc>
                  <a:txBody>
                    <a:bodyPr/>
                    <a:lstStyle/>
                    <a:p>
                      <a:pPr algn="ctr"/>
                      <a:r>
                        <a:rPr lang="en-US" altLang="zh-CN" sz="1000" dirty="0"/>
                        <a:t>3</a:t>
                      </a:r>
                      <a:endParaRPr lang="zh-CN" altLang="en-US" sz="1000" dirty="0"/>
                    </a:p>
                  </a:txBody>
                  <a:tcPr marL="83127" marR="83127">
                    <a:noFill/>
                  </a:tcPr>
                </a:tc>
                <a:tc>
                  <a:txBody>
                    <a:bodyPr/>
                    <a:lstStyle/>
                    <a:p>
                      <a:pPr algn="ctr"/>
                      <a:r>
                        <a:rPr lang="en-US" altLang="zh-CN" sz="1000" dirty="0"/>
                        <a:t>5</a:t>
                      </a:r>
                      <a:endParaRPr lang="zh-CN" altLang="en-US" sz="1000" dirty="0"/>
                    </a:p>
                  </a:txBody>
                  <a:tcPr marL="83127" marR="83127">
                    <a:noFill/>
                  </a:tcPr>
                </a:tc>
                <a:tc>
                  <a:txBody>
                    <a:bodyPr/>
                    <a:lstStyle/>
                    <a:p>
                      <a:pPr algn="ctr"/>
                      <a:r>
                        <a:rPr lang="en-US" altLang="zh-CN" sz="1000" dirty="0"/>
                        <a:t>-2</a:t>
                      </a:r>
                      <a:endParaRPr lang="zh-CN" altLang="en-US" sz="1000" dirty="0"/>
                    </a:p>
                  </a:txBody>
                  <a:tcPr marL="83127" marR="83127">
                    <a:noFill/>
                  </a:tcPr>
                </a:tc>
                <a:tc>
                  <a:txBody>
                    <a:bodyPr/>
                    <a:lstStyle/>
                    <a:p>
                      <a:pPr algn="ctr"/>
                      <a:endParaRPr lang="zh-CN" altLang="en-US" sz="1000" dirty="0"/>
                    </a:p>
                  </a:txBody>
                  <a:tcPr marL="83127" marR="83127">
                    <a:noFill/>
                  </a:tcPr>
                </a:tc>
                <a:extLst>
                  <a:ext uri="{0D108BD9-81ED-4DB2-BD59-A6C34878D82A}">
                    <a16:rowId xmlns:a16="http://schemas.microsoft.com/office/drawing/2014/main" val="4039392474"/>
                  </a:ext>
                </a:extLst>
              </a:tr>
            </a:tbl>
          </a:graphicData>
        </a:graphic>
      </p:graphicFrame>
      <p:sp>
        <p:nvSpPr>
          <p:cNvPr id="38" name="文本框 37">
            <a:extLst>
              <a:ext uri="{FF2B5EF4-FFF2-40B4-BE49-F238E27FC236}">
                <a16:creationId xmlns:a16="http://schemas.microsoft.com/office/drawing/2014/main" id="{8C7943B7-B657-4165-9616-E932A6311DFC}"/>
              </a:ext>
            </a:extLst>
          </p:cNvPr>
          <p:cNvSpPr txBox="1"/>
          <p:nvPr/>
        </p:nvSpPr>
        <p:spPr>
          <a:xfrm>
            <a:off x="6518600" y="4856921"/>
            <a:ext cx="672095" cy="246221"/>
          </a:xfrm>
          <a:prstGeom prst="rect">
            <a:avLst/>
          </a:prstGeom>
          <a:noFill/>
        </p:spPr>
        <p:txBody>
          <a:bodyPr wrap="none" rtlCol="0">
            <a:spAutoFit/>
          </a:bodyPr>
          <a:lstStyle/>
          <a:p>
            <a:pPr algn="ctr"/>
            <a:r>
              <a:rPr lang="zh-CN" altLang="en-US" sz="1000" dirty="0"/>
              <a:t>（</a:t>
            </a:r>
            <a:r>
              <a:rPr lang="en-US" altLang="zh-CN" sz="1000" dirty="0"/>
              <a:t>B</a:t>
            </a:r>
            <a:r>
              <a:rPr lang="zh-CN" altLang="en-US" sz="1000" dirty="0"/>
              <a:t>，</a:t>
            </a:r>
            <a:r>
              <a:rPr lang="en-US" altLang="zh-CN" sz="1000" dirty="0"/>
              <a:t>A</a:t>
            </a:r>
            <a:r>
              <a:rPr lang="zh-CN" altLang="en-US" sz="1000" dirty="0"/>
              <a:t>）</a:t>
            </a:r>
          </a:p>
        </p:txBody>
      </p:sp>
      <p:cxnSp>
        <p:nvCxnSpPr>
          <p:cNvPr id="42" name="直接箭头连接符 41">
            <a:extLst>
              <a:ext uri="{FF2B5EF4-FFF2-40B4-BE49-F238E27FC236}">
                <a16:creationId xmlns:a16="http://schemas.microsoft.com/office/drawing/2014/main" id="{6FB6242B-F213-4BDE-B516-267EB834D828}"/>
              </a:ext>
            </a:extLst>
          </p:cNvPr>
          <p:cNvCxnSpPr/>
          <p:nvPr/>
        </p:nvCxnSpPr>
        <p:spPr>
          <a:xfrm>
            <a:off x="7545420" y="5342605"/>
            <a:ext cx="4315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aphicFrame>
        <p:nvGraphicFramePr>
          <p:cNvPr id="44" name="表格 37">
            <a:extLst>
              <a:ext uri="{FF2B5EF4-FFF2-40B4-BE49-F238E27FC236}">
                <a16:creationId xmlns:a16="http://schemas.microsoft.com/office/drawing/2014/main" id="{8B8FB291-2046-4F7F-B690-46CDE8D19243}"/>
              </a:ext>
            </a:extLst>
          </p:cNvPr>
          <p:cNvGraphicFramePr>
            <a:graphicFrameLocks noGrp="1"/>
          </p:cNvGraphicFramePr>
          <p:nvPr>
            <p:extLst>
              <p:ext uri="{D42A27DB-BD31-4B8C-83A1-F6EECF244321}">
                <p14:modId xmlns:p14="http://schemas.microsoft.com/office/powerpoint/2010/main" val="1172756305"/>
              </p:ext>
            </p:extLst>
          </p:nvPr>
        </p:nvGraphicFramePr>
        <p:xfrm>
          <a:off x="7769751" y="5135098"/>
          <a:ext cx="1327681" cy="368747"/>
        </p:xfrm>
        <a:graphic>
          <a:graphicData uri="http://schemas.openxmlformats.org/drawingml/2006/table">
            <a:tbl>
              <a:tblPr firstRow="1" bandRow="1">
                <a:tableStyleId>{5C22544A-7EE6-4342-B048-85BDC9FD1C3A}</a:tableStyleId>
              </a:tblPr>
              <a:tblGrid>
                <a:gridCol w="373192">
                  <a:extLst>
                    <a:ext uri="{9D8B030D-6E8A-4147-A177-3AD203B41FA5}">
                      <a16:colId xmlns:a16="http://schemas.microsoft.com/office/drawing/2014/main" val="4284266127"/>
                    </a:ext>
                  </a:extLst>
                </a:gridCol>
                <a:gridCol w="318163">
                  <a:extLst>
                    <a:ext uri="{9D8B030D-6E8A-4147-A177-3AD203B41FA5}">
                      <a16:colId xmlns:a16="http://schemas.microsoft.com/office/drawing/2014/main" val="3233780177"/>
                    </a:ext>
                  </a:extLst>
                </a:gridCol>
                <a:gridCol w="318163">
                  <a:extLst>
                    <a:ext uri="{9D8B030D-6E8A-4147-A177-3AD203B41FA5}">
                      <a16:colId xmlns:a16="http://schemas.microsoft.com/office/drawing/2014/main" val="278905095"/>
                    </a:ext>
                  </a:extLst>
                </a:gridCol>
                <a:gridCol w="318163">
                  <a:extLst>
                    <a:ext uri="{9D8B030D-6E8A-4147-A177-3AD203B41FA5}">
                      <a16:colId xmlns:a16="http://schemas.microsoft.com/office/drawing/2014/main" val="1072624403"/>
                    </a:ext>
                  </a:extLst>
                </a:gridCol>
              </a:tblGrid>
              <a:tr h="368747">
                <a:tc>
                  <a:txBody>
                    <a:bodyPr/>
                    <a:lstStyle/>
                    <a:p>
                      <a:pPr algn="ctr"/>
                      <a:r>
                        <a:rPr lang="en-US" altLang="zh-CN" sz="1000" dirty="0"/>
                        <a:t>5</a:t>
                      </a:r>
                      <a:endParaRPr lang="zh-CN" altLang="en-US" sz="1000" dirty="0"/>
                    </a:p>
                  </a:txBody>
                  <a:tcPr marL="83127" marR="83127">
                    <a:noFill/>
                  </a:tcPr>
                </a:tc>
                <a:tc>
                  <a:txBody>
                    <a:bodyPr/>
                    <a:lstStyle/>
                    <a:p>
                      <a:pPr algn="ctr"/>
                      <a:r>
                        <a:rPr lang="en-US" altLang="zh-CN" sz="1000" dirty="0"/>
                        <a:t>5</a:t>
                      </a:r>
                      <a:endParaRPr lang="zh-CN" altLang="en-US" sz="1000" dirty="0"/>
                    </a:p>
                  </a:txBody>
                  <a:tcPr marL="83127" marR="83127">
                    <a:noFill/>
                  </a:tcPr>
                </a:tc>
                <a:tc>
                  <a:txBody>
                    <a:bodyPr/>
                    <a:lstStyle/>
                    <a:p>
                      <a:pPr algn="ctr"/>
                      <a:r>
                        <a:rPr lang="en-US" altLang="zh-CN" sz="1000" dirty="0"/>
                        <a:t>2</a:t>
                      </a:r>
                      <a:endParaRPr lang="zh-CN" altLang="en-US" sz="1000" dirty="0"/>
                    </a:p>
                  </a:txBody>
                  <a:tcPr marL="83127" marR="83127">
                    <a:noFill/>
                  </a:tcPr>
                </a:tc>
                <a:tc>
                  <a:txBody>
                    <a:bodyPr/>
                    <a:lstStyle/>
                    <a:p>
                      <a:pPr algn="ctr"/>
                      <a:r>
                        <a:rPr lang="en-US" altLang="zh-CN" sz="1000" dirty="0"/>
                        <a:t> ^</a:t>
                      </a:r>
                      <a:endParaRPr lang="zh-CN" altLang="en-US" sz="1000" dirty="0"/>
                    </a:p>
                  </a:txBody>
                  <a:tcPr marL="83127" marR="83127">
                    <a:noFill/>
                  </a:tcPr>
                </a:tc>
                <a:extLst>
                  <a:ext uri="{0D108BD9-81ED-4DB2-BD59-A6C34878D82A}">
                    <a16:rowId xmlns:a16="http://schemas.microsoft.com/office/drawing/2014/main" val="4039392474"/>
                  </a:ext>
                </a:extLst>
              </a:tr>
            </a:tbl>
          </a:graphicData>
        </a:graphic>
      </p:graphicFrame>
      <p:sp>
        <p:nvSpPr>
          <p:cNvPr id="48" name="文本框 47">
            <a:extLst>
              <a:ext uri="{FF2B5EF4-FFF2-40B4-BE49-F238E27FC236}">
                <a16:creationId xmlns:a16="http://schemas.microsoft.com/office/drawing/2014/main" id="{EA70D4CB-7E5F-4761-A99F-3B2F357E0F3E}"/>
              </a:ext>
            </a:extLst>
          </p:cNvPr>
          <p:cNvSpPr txBox="1"/>
          <p:nvPr/>
        </p:nvSpPr>
        <p:spPr>
          <a:xfrm>
            <a:off x="8021842" y="4815110"/>
            <a:ext cx="679382" cy="246221"/>
          </a:xfrm>
          <a:prstGeom prst="rect">
            <a:avLst/>
          </a:prstGeom>
          <a:noFill/>
        </p:spPr>
        <p:txBody>
          <a:bodyPr wrap="none" rtlCol="0">
            <a:spAutoFit/>
          </a:bodyPr>
          <a:lstStyle/>
          <a:p>
            <a:pPr algn="ctr"/>
            <a:r>
              <a:rPr lang="zh-CN" altLang="en-US" sz="1000" dirty="0"/>
              <a:t>（</a:t>
            </a:r>
            <a:r>
              <a:rPr lang="en-US" altLang="zh-CN" sz="1000" dirty="0"/>
              <a:t>B</a:t>
            </a:r>
            <a:r>
              <a:rPr lang="zh-CN" altLang="en-US" sz="1000" dirty="0"/>
              <a:t>，</a:t>
            </a:r>
            <a:r>
              <a:rPr lang="en-US" altLang="zh-CN" sz="1000" dirty="0"/>
              <a:t>C</a:t>
            </a:r>
            <a:r>
              <a:rPr lang="zh-CN" altLang="en-US" sz="1000" dirty="0"/>
              <a:t>）</a:t>
            </a:r>
          </a:p>
        </p:txBody>
      </p:sp>
      <mc:AlternateContent xmlns:mc="http://schemas.openxmlformats.org/markup-compatibility/2006" xmlns:a14="http://schemas.microsoft.com/office/drawing/2010/main">
        <mc:Choice Requires="a14">
          <p:graphicFrame>
            <p:nvGraphicFramePr>
              <p:cNvPr id="49" name="表格 37">
                <a:extLst>
                  <a:ext uri="{FF2B5EF4-FFF2-40B4-BE49-F238E27FC236}">
                    <a16:creationId xmlns:a16="http://schemas.microsoft.com/office/drawing/2014/main" id="{BABD2AC5-D50D-483B-AD63-536704639B42}"/>
                  </a:ext>
                </a:extLst>
              </p:cNvPr>
              <p:cNvGraphicFramePr>
                <a:graphicFrameLocks noGrp="1"/>
              </p:cNvGraphicFramePr>
              <p:nvPr>
                <p:extLst>
                  <p:ext uri="{D42A27DB-BD31-4B8C-83A1-F6EECF244321}">
                    <p14:modId xmlns:p14="http://schemas.microsoft.com/office/powerpoint/2010/main" val="2465766414"/>
                  </p:ext>
                </p:extLst>
              </p:nvPr>
            </p:nvGraphicFramePr>
            <p:xfrm>
              <a:off x="6289279" y="4412365"/>
              <a:ext cx="1327676" cy="377825"/>
            </p:xfrm>
            <a:graphic>
              <a:graphicData uri="http://schemas.openxmlformats.org/drawingml/2006/table">
                <a:tbl>
                  <a:tblPr firstRow="1" bandRow="1">
                    <a:tableStyleId>{5C22544A-7EE6-4342-B048-85BDC9FD1C3A}</a:tableStyleId>
                  </a:tblPr>
                  <a:tblGrid>
                    <a:gridCol w="331919">
                      <a:extLst>
                        <a:ext uri="{9D8B030D-6E8A-4147-A177-3AD203B41FA5}">
                          <a16:colId xmlns:a16="http://schemas.microsoft.com/office/drawing/2014/main" val="4284266127"/>
                        </a:ext>
                      </a:extLst>
                    </a:gridCol>
                    <a:gridCol w="331919">
                      <a:extLst>
                        <a:ext uri="{9D8B030D-6E8A-4147-A177-3AD203B41FA5}">
                          <a16:colId xmlns:a16="http://schemas.microsoft.com/office/drawing/2014/main" val="3233780177"/>
                        </a:ext>
                      </a:extLst>
                    </a:gridCol>
                    <a:gridCol w="331919">
                      <a:extLst>
                        <a:ext uri="{9D8B030D-6E8A-4147-A177-3AD203B41FA5}">
                          <a16:colId xmlns:a16="http://schemas.microsoft.com/office/drawing/2014/main" val="278905095"/>
                        </a:ext>
                      </a:extLst>
                    </a:gridCol>
                    <a:gridCol w="331919">
                      <a:extLst>
                        <a:ext uri="{9D8B030D-6E8A-4147-A177-3AD203B41FA5}">
                          <a16:colId xmlns:a16="http://schemas.microsoft.com/office/drawing/2014/main" val="1072624403"/>
                        </a:ext>
                      </a:extLst>
                    </a:gridCol>
                  </a:tblGrid>
                  <a:tr h="365245">
                    <a:tc>
                      <a:txBody>
                        <a:bodyPr/>
                        <a:lstStyle/>
                        <a:p>
                          <a:pPr algn="ctr"/>
                          <a:r>
                            <a:rPr lang="en-US" altLang="zh-CN" sz="1000" dirty="0"/>
                            <a:t>8</a:t>
                          </a:r>
                          <a:endParaRPr lang="zh-CN" altLang="en-US" sz="1000" dirty="0"/>
                        </a:p>
                      </a:txBody>
                      <a:tcPr>
                        <a:noFill/>
                      </a:tcPr>
                    </a:tc>
                    <a:tc>
                      <a:txBody>
                        <a:bodyPr/>
                        <a:lstStyle/>
                        <a:p>
                          <a:pPr algn="ctr"/>
                          <a:r>
                            <a:rPr lang="en-US" altLang="zh-CN" sz="1000" dirty="0"/>
                            <a:t>1</a:t>
                          </a:r>
                          <a:endParaRPr lang="zh-CN" altLang="en-US" sz="1000" dirty="0"/>
                        </a:p>
                      </a:txBody>
                      <a:tcPr>
                        <a:noFill/>
                      </a:tcPr>
                    </a:tc>
                    <a:tc>
                      <a:txBody>
                        <a:bodyPr/>
                        <a:lstStyle/>
                        <a:p>
                          <a:pPr algn="ctr"/>
                          <a14:m>
                            <m:oMathPara xmlns:m="http://schemas.openxmlformats.org/officeDocument/2006/math">
                              <m:oMathParaPr>
                                <m:jc m:val="centerGroup"/>
                              </m:oMathParaPr>
                              <m:oMath xmlns:m="http://schemas.openxmlformats.org/officeDocument/2006/math">
                                <m:f>
                                  <m:fPr>
                                    <m:ctrlPr>
                                      <a:rPr lang="en-US" altLang="zh-CN" sz="1000" i="1" dirty="0" smtClean="0">
                                        <a:solidFill>
                                          <a:srgbClr val="836967"/>
                                        </a:solidFill>
                                        <a:latin typeface="Cambria Math" panose="02040503050406030204" pitchFamily="18" charset="0"/>
                                      </a:rPr>
                                    </m:ctrlPr>
                                  </m:fPr>
                                  <m:num>
                                    <m:r>
                                      <a:rPr lang="en-US" altLang="zh-CN" sz="1000" dirty="0" smtClean="0">
                                        <a:latin typeface="Cambria Math" panose="02040503050406030204" pitchFamily="18" charset="0"/>
                                      </a:rPr>
                                      <m:t>1</m:t>
                                    </m:r>
                                  </m:num>
                                  <m:den>
                                    <m:r>
                                      <a:rPr lang="en-US" altLang="zh-CN" sz="1000" i="0" dirty="0" smtClean="0">
                                        <a:latin typeface="Cambria Math" panose="02040503050406030204" pitchFamily="18" charset="0"/>
                                      </a:rPr>
                                      <m:t>5</m:t>
                                    </m:r>
                                  </m:den>
                                </m:f>
                              </m:oMath>
                            </m:oMathPara>
                          </a14:m>
                          <a:endParaRPr lang="zh-CN" altLang="en-US" sz="1000" dirty="0"/>
                        </a:p>
                      </a:txBody>
                      <a:tcPr>
                        <a:noFill/>
                      </a:tcPr>
                    </a:tc>
                    <a:tc>
                      <a:txBody>
                        <a:bodyPr/>
                        <a:lstStyle/>
                        <a:p>
                          <a:pPr algn="ctr"/>
                          <a:r>
                            <a:rPr lang="en-US" altLang="zh-CN" sz="1000" dirty="0"/>
                            <a:t> ^</a:t>
                          </a:r>
                          <a:endParaRPr lang="zh-CN" altLang="en-US" sz="1000" dirty="0"/>
                        </a:p>
                      </a:txBody>
                      <a:tcPr>
                        <a:noFill/>
                      </a:tcPr>
                    </a:tc>
                    <a:extLst>
                      <a:ext uri="{0D108BD9-81ED-4DB2-BD59-A6C34878D82A}">
                        <a16:rowId xmlns:a16="http://schemas.microsoft.com/office/drawing/2014/main" val="4039392474"/>
                      </a:ext>
                    </a:extLst>
                  </a:tr>
                </a:tbl>
              </a:graphicData>
            </a:graphic>
          </p:graphicFrame>
        </mc:Choice>
        <mc:Fallback xmlns="">
          <p:graphicFrame>
            <p:nvGraphicFramePr>
              <p:cNvPr id="49" name="表格 37">
                <a:extLst>
                  <a:ext uri="{FF2B5EF4-FFF2-40B4-BE49-F238E27FC236}">
                    <a16:creationId xmlns:a16="http://schemas.microsoft.com/office/drawing/2014/main" id="{BABD2AC5-D50D-483B-AD63-536704639B42}"/>
                  </a:ext>
                </a:extLst>
              </p:cNvPr>
              <p:cNvGraphicFramePr>
                <a:graphicFrameLocks noGrp="1"/>
              </p:cNvGraphicFramePr>
              <p:nvPr>
                <p:extLst>
                  <p:ext uri="{D42A27DB-BD31-4B8C-83A1-F6EECF244321}">
                    <p14:modId xmlns:p14="http://schemas.microsoft.com/office/powerpoint/2010/main" val="2465766414"/>
                  </p:ext>
                </p:extLst>
              </p:nvPr>
            </p:nvGraphicFramePr>
            <p:xfrm>
              <a:off x="6289279" y="4412365"/>
              <a:ext cx="1327676" cy="377825"/>
            </p:xfrm>
            <a:graphic>
              <a:graphicData uri="http://schemas.openxmlformats.org/drawingml/2006/table">
                <a:tbl>
                  <a:tblPr firstRow="1" bandRow="1">
                    <a:tableStyleId>{5C22544A-7EE6-4342-B048-85BDC9FD1C3A}</a:tableStyleId>
                  </a:tblPr>
                  <a:tblGrid>
                    <a:gridCol w="331919">
                      <a:extLst>
                        <a:ext uri="{9D8B030D-6E8A-4147-A177-3AD203B41FA5}">
                          <a16:colId xmlns:a16="http://schemas.microsoft.com/office/drawing/2014/main" val="4284266127"/>
                        </a:ext>
                      </a:extLst>
                    </a:gridCol>
                    <a:gridCol w="331919">
                      <a:extLst>
                        <a:ext uri="{9D8B030D-6E8A-4147-A177-3AD203B41FA5}">
                          <a16:colId xmlns:a16="http://schemas.microsoft.com/office/drawing/2014/main" val="3233780177"/>
                        </a:ext>
                      </a:extLst>
                    </a:gridCol>
                    <a:gridCol w="331919">
                      <a:extLst>
                        <a:ext uri="{9D8B030D-6E8A-4147-A177-3AD203B41FA5}">
                          <a16:colId xmlns:a16="http://schemas.microsoft.com/office/drawing/2014/main" val="278905095"/>
                        </a:ext>
                      </a:extLst>
                    </a:gridCol>
                    <a:gridCol w="331919">
                      <a:extLst>
                        <a:ext uri="{9D8B030D-6E8A-4147-A177-3AD203B41FA5}">
                          <a16:colId xmlns:a16="http://schemas.microsoft.com/office/drawing/2014/main" val="1072624403"/>
                        </a:ext>
                      </a:extLst>
                    </a:gridCol>
                  </a:tblGrid>
                  <a:tr h="377825">
                    <a:tc>
                      <a:txBody>
                        <a:bodyPr/>
                        <a:lstStyle/>
                        <a:p>
                          <a:pPr algn="ctr"/>
                          <a:r>
                            <a:rPr lang="en-US" altLang="zh-CN" sz="1000" dirty="0"/>
                            <a:t>8</a:t>
                          </a:r>
                          <a:endParaRPr lang="zh-CN" altLang="en-US" sz="1000" dirty="0"/>
                        </a:p>
                      </a:txBody>
                      <a:tcPr>
                        <a:noFill/>
                      </a:tcPr>
                    </a:tc>
                    <a:tc>
                      <a:txBody>
                        <a:bodyPr/>
                        <a:lstStyle/>
                        <a:p>
                          <a:pPr algn="ctr"/>
                          <a:r>
                            <a:rPr lang="en-US" altLang="zh-CN" sz="1000" dirty="0"/>
                            <a:t>1</a:t>
                          </a:r>
                          <a:endParaRPr lang="zh-CN" altLang="en-US" sz="1000" dirty="0"/>
                        </a:p>
                      </a:txBody>
                      <a:tcPr>
                        <a:noFill/>
                      </a:tcPr>
                    </a:tc>
                    <a:tc>
                      <a:txBody>
                        <a:bodyPr/>
                        <a:lstStyle/>
                        <a:p>
                          <a:endParaRPr lang="zh-CN"/>
                        </a:p>
                      </a:txBody>
                      <a:tcPr>
                        <a:blipFill>
                          <a:blip r:embed="rId4"/>
                          <a:stretch>
                            <a:fillRect l="-205556" t="-1587" r="-109259" b="-6349"/>
                          </a:stretch>
                        </a:blipFill>
                      </a:tcPr>
                    </a:tc>
                    <a:tc>
                      <a:txBody>
                        <a:bodyPr/>
                        <a:lstStyle/>
                        <a:p>
                          <a:pPr algn="ctr"/>
                          <a:r>
                            <a:rPr lang="en-US" altLang="zh-CN" sz="1000" dirty="0"/>
                            <a:t> ^</a:t>
                          </a:r>
                          <a:endParaRPr lang="zh-CN" altLang="en-US" sz="1000" dirty="0"/>
                        </a:p>
                      </a:txBody>
                      <a:tcPr>
                        <a:noFill/>
                      </a:tcPr>
                    </a:tc>
                    <a:extLst>
                      <a:ext uri="{0D108BD9-81ED-4DB2-BD59-A6C34878D82A}">
                        <a16:rowId xmlns:a16="http://schemas.microsoft.com/office/drawing/2014/main" val="4039392474"/>
                      </a:ext>
                    </a:extLst>
                  </a:tr>
                </a:tbl>
              </a:graphicData>
            </a:graphic>
          </p:graphicFrame>
        </mc:Fallback>
      </mc:AlternateContent>
      <p:sp>
        <p:nvSpPr>
          <p:cNvPr id="50" name="文本框 49">
            <a:extLst>
              <a:ext uri="{FF2B5EF4-FFF2-40B4-BE49-F238E27FC236}">
                <a16:creationId xmlns:a16="http://schemas.microsoft.com/office/drawing/2014/main" id="{27ADE657-DB86-41A1-8D80-27A6E8D9ED37}"/>
              </a:ext>
            </a:extLst>
          </p:cNvPr>
          <p:cNvSpPr txBox="1"/>
          <p:nvPr/>
        </p:nvSpPr>
        <p:spPr>
          <a:xfrm>
            <a:off x="6583466" y="4205869"/>
            <a:ext cx="732893" cy="246221"/>
          </a:xfrm>
          <a:prstGeom prst="rect">
            <a:avLst/>
          </a:prstGeom>
          <a:noFill/>
        </p:spPr>
        <p:txBody>
          <a:bodyPr wrap="none" rtlCol="0">
            <a:spAutoFit/>
          </a:bodyPr>
          <a:lstStyle/>
          <a:p>
            <a:pPr algn="ctr"/>
            <a:r>
              <a:rPr lang="zh-CN" altLang="en-US" sz="1000" dirty="0"/>
              <a:t>（</a:t>
            </a:r>
            <a:r>
              <a:rPr lang="en-US" altLang="zh-CN" sz="1000" dirty="0"/>
              <a:t>F</a:t>
            </a:r>
            <a:r>
              <a:rPr lang="zh-CN" altLang="en-US" sz="1000" dirty="0"/>
              <a:t>，</a:t>
            </a:r>
            <a:r>
              <a:rPr lang="en-US" altLang="zh-CN" sz="1000" dirty="0"/>
              <a:t>A</a:t>
            </a:r>
            <a:r>
              <a:rPr lang="zh-CN" altLang="en-US" sz="1000" dirty="0"/>
              <a:t>）</a:t>
            </a:r>
          </a:p>
        </p:txBody>
      </p:sp>
      <mc:AlternateContent xmlns:mc="http://schemas.openxmlformats.org/markup-compatibility/2006" xmlns:a14="http://schemas.microsoft.com/office/drawing/2010/main">
        <mc:Choice Requires="a14">
          <p:graphicFrame>
            <p:nvGraphicFramePr>
              <p:cNvPr id="51" name="表格 37">
                <a:extLst>
                  <a:ext uri="{FF2B5EF4-FFF2-40B4-BE49-F238E27FC236}">
                    <a16:creationId xmlns:a16="http://schemas.microsoft.com/office/drawing/2014/main" id="{AF80ED7B-52EE-436A-95A7-3201A06A1A0E}"/>
                  </a:ext>
                </a:extLst>
              </p:cNvPr>
              <p:cNvGraphicFramePr>
                <a:graphicFrameLocks noGrp="1"/>
              </p:cNvGraphicFramePr>
              <p:nvPr>
                <p:extLst>
                  <p:ext uri="{D42A27DB-BD31-4B8C-83A1-F6EECF244321}">
                    <p14:modId xmlns:p14="http://schemas.microsoft.com/office/powerpoint/2010/main" val="2893131153"/>
                  </p:ext>
                </p:extLst>
              </p:nvPr>
            </p:nvGraphicFramePr>
            <p:xfrm>
              <a:off x="6284371" y="3694946"/>
              <a:ext cx="1327680" cy="377254"/>
            </p:xfrm>
            <a:graphic>
              <a:graphicData uri="http://schemas.openxmlformats.org/drawingml/2006/table">
                <a:tbl>
                  <a:tblPr firstRow="1" bandRow="1">
                    <a:tableStyleId>{5C22544A-7EE6-4342-B048-85BDC9FD1C3A}</a:tableStyleId>
                  </a:tblPr>
                  <a:tblGrid>
                    <a:gridCol w="331920">
                      <a:extLst>
                        <a:ext uri="{9D8B030D-6E8A-4147-A177-3AD203B41FA5}">
                          <a16:colId xmlns:a16="http://schemas.microsoft.com/office/drawing/2014/main" val="4284266127"/>
                        </a:ext>
                      </a:extLst>
                    </a:gridCol>
                    <a:gridCol w="331920">
                      <a:extLst>
                        <a:ext uri="{9D8B030D-6E8A-4147-A177-3AD203B41FA5}">
                          <a16:colId xmlns:a16="http://schemas.microsoft.com/office/drawing/2014/main" val="3233780177"/>
                        </a:ext>
                      </a:extLst>
                    </a:gridCol>
                    <a:gridCol w="331920">
                      <a:extLst>
                        <a:ext uri="{9D8B030D-6E8A-4147-A177-3AD203B41FA5}">
                          <a16:colId xmlns:a16="http://schemas.microsoft.com/office/drawing/2014/main" val="278905095"/>
                        </a:ext>
                      </a:extLst>
                    </a:gridCol>
                    <a:gridCol w="331920">
                      <a:extLst>
                        <a:ext uri="{9D8B030D-6E8A-4147-A177-3AD203B41FA5}">
                          <a16:colId xmlns:a16="http://schemas.microsoft.com/office/drawing/2014/main" val="1072624403"/>
                        </a:ext>
                      </a:extLst>
                    </a:gridCol>
                  </a:tblGrid>
                  <a:tr h="234326">
                    <a:tc>
                      <a:txBody>
                        <a:bodyPr/>
                        <a:lstStyle/>
                        <a:p>
                          <a:pPr algn="ctr"/>
                          <a:r>
                            <a:rPr lang="en-US" altLang="zh-CN" sz="1000" dirty="0"/>
                            <a:t>8</a:t>
                          </a:r>
                          <a:endParaRPr lang="zh-CN" altLang="en-US" sz="1000" dirty="0"/>
                        </a:p>
                      </a:txBody>
                      <a:tcPr>
                        <a:noFill/>
                      </a:tcPr>
                    </a:tc>
                    <a:tc>
                      <a:txBody>
                        <a:bodyPr/>
                        <a:lstStyle/>
                        <a:p>
                          <a:pPr algn="ctr"/>
                          <a:r>
                            <a:rPr lang="en-US" altLang="zh-CN" sz="1000" dirty="0"/>
                            <a:t>1</a:t>
                          </a:r>
                          <a:endParaRPr lang="zh-CN" altLang="en-US" sz="1000" dirty="0"/>
                        </a:p>
                      </a:txBody>
                      <a:tcPr>
                        <a:noFill/>
                      </a:tcPr>
                    </a:tc>
                    <a:tc>
                      <a:txBody>
                        <a:bodyPr/>
                        <a:lstStyle/>
                        <a:p>
                          <a:pPr algn="ctr"/>
                          <a14:m>
                            <m:oMathPara xmlns:m="http://schemas.openxmlformats.org/officeDocument/2006/math">
                              <m:oMathParaPr>
                                <m:jc m:val="centerGroup"/>
                              </m:oMathParaPr>
                              <m:oMath xmlns:m="http://schemas.openxmlformats.org/officeDocument/2006/math">
                                <m:r>
                                  <a:rPr lang="en-US" altLang="zh-CN" sz="1000" i="1" dirty="0" smtClean="0">
                                    <a:solidFill>
                                      <a:srgbClr val="836967"/>
                                    </a:solidFill>
                                    <a:latin typeface="Cambria Math" panose="02040503050406030204" pitchFamily="18" charset="0"/>
                                  </a:rPr>
                                  <m:t>−</m:t>
                                </m:r>
                                <m:f>
                                  <m:fPr>
                                    <m:ctrlPr>
                                      <a:rPr lang="en-US" altLang="zh-CN" sz="1000" i="1" dirty="0" smtClean="0">
                                        <a:solidFill>
                                          <a:schemeClr val="accent1"/>
                                        </a:solidFill>
                                        <a:latin typeface="Cambria Math" panose="02040503050406030204" pitchFamily="18" charset="0"/>
                                      </a:rPr>
                                    </m:ctrlPr>
                                  </m:fPr>
                                  <m:num>
                                    <m:r>
                                      <a:rPr lang="en-US" altLang="zh-CN" sz="1000" b="1" i="1" dirty="0" smtClean="0">
                                        <a:solidFill>
                                          <a:schemeClr val="accent1"/>
                                        </a:solidFill>
                                        <a:latin typeface="Cambria Math" panose="02040503050406030204" pitchFamily="18" charset="0"/>
                                      </a:rPr>
                                      <m:t>𝟒</m:t>
                                    </m:r>
                                  </m:num>
                                  <m:den>
                                    <m:r>
                                      <a:rPr lang="en-US" altLang="zh-CN" sz="1000" i="0" dirty="0" smtClean="0">
                                        <a:solidFill>
                                          <a:schemeClr val="accent1"/>
                                        </a:solidFill>
                                        <a:latin typeface="Cambria Math" panose="02040503050406030204" pitchFamily="18" charset="0"/>
                                      </a:rPr>
                                      <m:t>5</m:t>
                                    </m:r>
                                  </m:den>
                                </m:f>
                              </m:oMath>
                            </m:oMathPara>
                          </a14:m>
                          <a:endParaRPr lang="zh-CN" altLang="en-US" sz="1000" dirty="0"/>
                        </a:p>
                      </a:txBody>
                      <a:tcPr>
                        <a:noFill/>
                      </a:tcPr>
                    </a:tc>
                    <a:tc>
                      <a:txBody>
                        <a:bodyPr/>
                        <a:lstStyle/>
                        <a:p>
                          <a:pPr algn="ctr"/>
                          <a:r>
                            <a:rPr lang="en-US" altLang="zh-CN" sz="1000" dirty="0"/>
                            <a:t> ^</a:t>
                          </a:r>
                          <a:endParaRPr lang="zh-CN" altLang="en-US" sz="1000" dirty="0"/>
                        </a:p>
                      </a:txBody>
                      <a:tcPr>
                        <a:noFill/>
                      </a:tcPr>
                    </a:tc>
                    <a:extLst>
                      <a:ext uri="{0D108BD9-81ED-4DB2-BD59-A6C34878D82A}">
                        <a16:rowId xmlns:a16="http://schemas.microsoft.com/office/drawing/2014/main" val="4039392474"/>
                      </a:ext>
                    </a:extLst>
                  </a:tr>
                </a:tbl>
              </a:graphicData>
            </a:graphic>
          </p:graphicFrame>
        </mc:Choice>
        <mc:Fallback xmlns="">
          <p:graphicFrame>
            <p:nvGraphicFramePr>
              <p:cNvPr id="51" name="表格 37">
                <a:extLst>
                  <a:ext uri="{FF2B5EF4-FFF2-40B4-BE49-F238E27FC236}">
                    <a16:creationId xmlns:a16="http://schemas.microsoft.com/office/drawing/2014/main" id="{AF80ED7B-52EE-436A-95A7-3201A06A1A0E}"/>
                  </a:ext>
                </a:extLst>
              </p:cNvPr>
              <p:cNvGraphicFramePr>
                <a:graphicFrameLocks noGrp="1"/>
              </p:cNvGraphicFramePr>
              <p:nvPr>
                <p:extLst>
                  <p:ext uri="{D42A27DB-BD31-4B8C-83A1-F6EECF244321}">
                    <p14:modId xmlns:p14="http://schemas.microsoft.com/office/powerpoint/2010/main" val="2893131153"/>
                  </p:ext>
                </p:extLst>
              </p:nvPr>
            </p:nvGraphicFramePr>
            <p:xfrm>
              <a:off x="6284371" y="3694946"/>
              <a:ext cx="1327680" cy="377254"/>
            </p:xfrm>
            <a:graphic>
              <a:graphicData uri="http://schemas.openxmlformats.org/drawingml/2006/table">
                <a:tbl>
                  <a:tblPr firstRow="1" bandRow="1">
                    <a:tableStyleId>{5C22544A-7EE6-4342-B048-85BDC9FD1C3A}</a:tableStyleId>
                  </a:tblPr>
                  <a:tblGrid>
                    <a:gridCol w="331920">
                      <a:extLst>
                        <a:ext uri="{9D8B030D-6E8A-4147-A177-3AD203B41FA5}">
                          <a16:colId xmlns:a16="http://schemas.microsoft.com/office/drawing/2014/main" val="4284266127"/>
                        </a:ext>
                      </a:extLst>
                    </a:gridCol>
                    <a:gridCol w="331920">
                      <a:extLst>
                        <a:ext uri="{9D8B030D-6E8A-4147-A177-3AD203B41FA5}">
                          <a16:colId xmlns:a16="http://schemas.microsoft.com/office/drawing/2014/main" val="3233780177"/>
                        </a:ext>
                      </a:extLst>
                    </a:gridCol>
                    <a:gridCol w="331920">
                      <a:extLst>
                        <a:ext uri="{9D8B030D-6E8A-4147-A177-3AD203B41FA5}">
                          <a16:colId xmlns:a16="http://schemas.microsoft.com/office/drawing/2014/main" val="278905095"/>
                        </a:ext>
                      </a:extLst>
                    </a:gridCol>
                    <a:gridCol w="331920">
                      <a:extLst>
                        <a:ext uri="{9D8B030D-6E8A-4147-A177-3AD203B41FA5}">
                          <a16:colId xmlns:a16="http://schemas.microsoft.com/office/drawing/2014/main" val="1072624403"/>
                        </a:ext>
                      </a:extLst>
                    </a:gridCol>
                  </a:tblGrid>
                  <a:tr h="377254">
                    <a:tc>
                      <a:txBody>
                        <a:bodyPr/>
                        <a:lstStyle/>
                        <a:p>
                          <a:pPr algn="ctr"/>
                          <a:r>
                            <a:rPr lang="en-US" altLang="zh-CN" sz="1000" dirty="0"/>
                            <a:t>8</a:t>
                          </a:r>
                          <a:endParaRPr lang="zh-CN" altLang="en-US" sz="1000" dirty="0"/>
                        </a:p>
                      </a:txBody>
                      <a:tcPr>
                        <a:noFill/>
                      </a:tcPr>
                    </a:tc>
                    <a:tc>
                      <a:txBody>
                        <a:bodyPr/>
                        <a:lstStyle/>
                        <a:p>
                          <a:pPr algn="ctr"/>
                          <a:r>
                            <a:rPr lang="en-US" altLang="zh-CN" sz="1000" dirty="0"/>
                            <a:t>1</a:t>
                          </a:r>
                          <a:endParaRPr lang="zh-CN" altLang="en-US" sz="1000" dirty="0"/>
                        </a:p>
                      </a:txBody>
                      <a:tcPr>
                        <a:noFill/>
                      </a:tcPr>
                    </a:tc>
                    <a:tc>
                      <a:txBody>
                        <a:bodyPr/>
                        <a:lstStyle/>
                        <a:p>
                          <a:endParaRPr lang="zh-CN"/>
                        </a:p>
                      </a:txBody>
                      <a:tcPr>
                        <a:blipFill>
                          <a:blip r:embed="rId5"/>
                          <a:stretch>
                            <a:fillRect l="-205556" t="-1587" r="-109259" b="-6349"/>
                          </a:stretch>
                        </a:blipFill>
                      </a:tcPr>
                    </a:tc>
                    <a:tc>
                      <a:txBody>
                        <a:bodyPr/>
                        <a:lstStyle/>
                        <a:p>
                          <a:pPr algn="ctr"/>
                          <a:r>
                            <a:rPr lang="en-US" altLang="zh-CN" sz="1000" dirty="0"/>
                            <a:t> ^</a:t>
                          </a:r>
                          <a:endParaRPr lang="zh-CN" altLang="en-US" sz="1000" dirty="0"/>
                        </a:p>
                      </a:txBody>
                      <a:tcPr>
                        <a:noFill/>
                      </a:tcPr>
                    </a:tc>
                    <a:extLst>
                      <a:ext uri="{0D108BD9-81ED-4DB2-BD59-A6C34878D82A}">
                        <a16:rowId xmlns:a16="http://schemas.microsoft.com/office/drawing/2014/main" val="4039392474"/>
                      </a:ext>
                    </a:extLst>
                  </a:tr>
                </a:tbl>
              </a:graphicData>
            </a:graphic>
          </p:graphicFrame>
        </mc:Fallback>
      </mc:AlternateContent>
      <p:sp>
        <p:nvSpPr>
          <p:cNvPr id="52" name="文本框 51">
            <a:extLst>
              <a:ext uri="{FF2B5EF4-FFF2-40B4-BE49-F238E27FC236}">
                <a16:creationId xmlns:a16="http://schemas.microsoft.com/office/drawing/2014/main" id="{3C4585D3-9671-4D95-A3C1-F4D63A533FC7}"/>
              </a:ext>
            </a:extLst>
          </p:cNvPr>
          <p:cNvSpPr txBox="1"/>
          <p:nvPr/>
        </p:nvSpPr>
        <p:spPr>
          <a:xfrm>
            <a:off x="7773898" y="3762872"/>
            <a:ext cx="640643" cy="246221"/>
          </a:xfrm>
          <a:prstGeom prst="rect">
            <a:avLst/>
          </a:prstGeom>
          <a:noFill/>
        </p:spPr>
        <p:txBody>
          <a:bodyPr wrap="square" rtlCol="0">
            <a:spAutoFit/>
          </a:bodyPr>
          <a:lstStyle/>
          <a:p>
            <a:pPr algn="ctr"/>
            <a:r>
              <a:rPr lang="zh-CN" altLang="en-US" sz="1000" dirty="0"/>
              <a:t>（</a:t>
            </a:r>
            <a:r>
              <a:rPr lang="en-US" altLang="zh-CN" sz="1000" dirty="0"/>
              <a:t>C</a:t>
            </a:r>
            <a:r>
              <a:rPr lang="zh-CN" altLang="en-US" sz="1000" dirty="0"/>
              <a:t>，</a:t>
            </a:r>
            <a:r>
              <a:rPr lang="en-US" altLang="zh-CN" sz="1000" dirty="0"/>
              <a:t>D</a:t>
            </a:r>
            <a:r>
              <a:rPr lang="zh-CN" altLang="en-US" sz="1000" dirty="0"/>
              <a:t>）</a:t>
            </a:r>
          </a:p>
        </p:txBody>
      </p:sp>
      <p:sp>
        <p:nvSpPr>
          <p:cNvPr id="53" name="文本框 52">
            <a:extLst>
              <a:ext uri="{FF2B5EF4-FFF2-40B4-BE49-F238E27FC236}">
                <a16:creationId xmlns:a16="http://schemas.microsoft.com/office/drawing/2014/main" id="{E85BC882-4F69-4926-A080-A6AF91D00E08}"/>
              </a:ext>
            </a:extLst>
          </p:cNvPr>
          <p:cNvSpPr txBox="1"/>
          <p:nvPr/>
        </p:nvSpPr>
        <p:spPr>
          <a:xfrm>
            <a:off x="6516275" y="3016366"/>
            <a:ext cx="732893" cy="246221"/>
          </a:xfrm>
          <a:prstGeom prst="rect">
            <a:avLst/>
          </a:prstGeom>
          <a:noFill/>
        </p:spPr>
        <p:txBody>
          <a:bodyPr wrap="none" rtlCol="0">
            <a:spAutoFit/>
          </a:bodyPr>
          <a:lstStyle/>
          <a:p>
            <a:pPr algn="ctr"/>
            <a:r>
              <a:rPr lang="zh-CN" altLang="en-US" sz="1000" dirty="0"/>
              <a:t>（</a:t>
            </a:r>
            <a:r>
              <a:rPr lang="en-US" altLang="zh-CN" sz="1000" dirty="0"/>
              <a:t>E</a:t>
            </a:r>
            <a:r>
              <a:rPr lang="zh-CN" altLang="en-US" sz="1000" dirty="0"/>
              <a:t>，</a:t>
            </a:r>
            <a:r>
              <a:rPr lang="en-US" altLang="zh-CN" sz="1000" dirty="0"/>
              <a:t>F</a:t>
            </a:r>
            <a:r>
              <a:rPr lang="zh-CN" altLang="en-US" sz="1000" dirty="0"/>
              <a:t>）</a:t>
            </a:r>
          </a:p>
        </p:txBody>
      </p:sp>
      <mc:AlternateContent xmlns:mc="http://schemas.openxmlformats.org/markup-compatibility/2006" xmlns:a14="http://schemas.microsoft.com/office/drawing/2010/main">
        <mc:Choice Requires="a14">
          <p:graphicFrame>
            <p:nvGraphicFramePr>
              <p:cNvPr id="54" name="表格 37">
                <a:extLst>
                  <a:ext uri="{FF2B5EF4-FFF2-40B4-BE49-F238E27FC236}">
                    <a16:creationId xmlns:a16="http://schemas.microsoft.com/office/drawing/2014/main" id="{BD3C91B7-4DE4-4FEA-A5C0-0BE2AB9B26F3}"/>
                  </a:ext>
                </a:extLst>
              </p:cNvPr>
              <p:cNvGraphicFramePr>
                <a:graphicFrameLocks noGrp="1"/>
              </p:cNvGraphicFramePr>
              <p:nvPr>
                <p:extLst>
                  <p:ext uri="{D42A27DB-BD31-4B8C-83A1-F6EECF244321}">
                    <p14:modId xmlns:p14="http://schemas.microsoft.com/office/powerpoint/2010/main" val="2968857855"/>
                  </p:ext>
                </p:extLst>
              </p:nvPr>
            </p:nvGraphicFramePr>
            <p:xfrm>
              <a:off x="6287684" y="3262207"/>
              <a:ext cx="1327680" cy="379857"/>
            </p:xfrm>
            <a:graphic>
              <a:graphicData uri="http://schemas.openxmlformats.org/drawingml/2006/table">
                <a:tbl>
                  <a:tblPr firstRow="1" bandRow="1">
                    <a:tableStyleId>{5C22544A-7EE6-4342-B048-85BDC9FD1C3A}</a:tableStyleId>
                  </a:tblPr>
                  <a:tblGrid>
                    <a:gridCol w="331920">
                      <a:extLst>
                        <a:ext uri="{9D8B030D-6E8A-4147-A177-3AD203B41FA5}">
                          <a16:colId xmlns:a16="http://schemas.microsoft.com/office/drawing/2014/main" val="4284266127"/>
                        </a:ext>
                      </a:extLst>
                    </a:gridCol>
                    <a:gridCol w="331920">
                      <a:extLst>
                        <a:ext uri="{9D8B030D-6E8A-4147-A177-3AD203B41FA5}">
                          <a16:colId xmlns:a16="http://schemas.microsoft.com/office/drawing/2014/main" val="3233780177"/>
                        </a:ext>
                      </a:extLst>
                    </a:gridCol>
                    <a:gridCol w="331920">
                      <a:extLst>
                        <a:ext uri="{9D8B030D-6E8A-4147-A177-3AD203B41FA5}">
                          <a16:colId xmlns:a16="http://schemas.microsoft.com/office/drawing/2014/main" val="278905095"/>
                        </a:ext>
                      </a:extLst>
                    </a:gridCol>
                    <a:gridCol w="331920">
                      <a:extLst>
                        <a:ext uri="{9D8B030D-6E8A-4147-A177-3AD203B41FA5}">
                          <a16:colId xmlns:a16="http://schemas.microsoft.com/office/drawing/2014/main" val="1072624403"/>
                        </a:ext>
                      </a:extLst>
                    </a:gridCol>
                  </a:tblGrid>
                  <a:tr h="333208">
                    <a:tc>
                      <a:txBody>
                        <a:bodyPr/>
                        <a:lstStyle/>
                        <a:p>
                          <a:pPr algn="ctr"/>
                          <a:r>
                            <a:rPr lang="en-US" altLang="zh-CN" sz="1000" dirty="0"/>
                            <a:t>8</a:t>
                          </a:r>
                          <a:endParaRPr lang="zh-CN" altLang="en-US" sz="1000" dirty="0"/>
                        </a:p>
                      </a:txBody>
                      <a:tcPr>
                        <a:noFill/>
                      </a:tcPr>
                    </a:tc>
                    <a:tc>
                      <a:txBody>
                        <a:bodyPr/>
                        <a:lstStyle/>
                        <a:p>
                          <a:pPr algn="ctr"/>
                          <a:r>
                            <a:rPr lang="en-US" altLang="zh-CN" sz="1000" dirty="0"/>
                            <a:t>7</a:t>
                          </a:r>
                          <a:endParaRPr lang="zh-CN" altLang="en-US" sz="1000" dirty="0"/>
                        </a:p>
                      </a:txBody>
                      <a:tcPr>
                        <a:noFill/>
                      </a:tcPr>
                    </a:tc>
                    <a:tc>
                      <a:txBody>
                        <a:bodyPr/>
                        <a:lstStyle/>
                        <a:p>
                          <a:pPr algn="ctr"/>
                          <a14:m>
                            <m:oMathPara xmlns:m="http://schemas.openxmlformats.org/officeDocument/2006/math">
                              <m:oMathParaPr>
                                <m:jc m:val="centerGroup"/>
                              </m:oMathParaPr>
                              <m:oMath xmlns:m="http://schemas.openxmlformats.org/officeDocument/2006/math">
                                <m:r>
                                  <a:rPr lang="en-US" altLang="zh-CN" sz="1000" i="1" dirty="0" smtClean="0">
                                    <a:solidFill>
                                      <a:srgbClr val="836967"/>
                                    </a:solidFill>
                                    <a:latin typeface="Cambria Math" panose="02040503050406030204" pitchFamily="18" charset="0"/>
                                  </a:rPr>
                                  <m:t>−</m:t>
                                </m:r>
                                <m:f>
                                  <m:fPr>
                                    <m:ctrlPr>
                                      <a:rPr lang="en-US" altLang="zh-CN" sz="1000" i="1" dirty="0" smtClean="0">
                                        <a:solidFill>
                                          <a:srgbClr val="836967"/>
                                        </a:solidFill>
                                        <a:latin typeface="Cambria Math" panose="02040503050406030204" pitchFamily="18" charset="0"/>
                                      </a:rPr>
                                    </m:ctrlPr>
                                  </m:fPr>
                                  <m:num>
                                    <m:r>
                                      <a:rPr lang="en-US" altLang="zh-CN" sz="1000" b="1" i="1" dirty="0" smtClean="0">
                                        <a:solidFill>
                                          <a:schemeClr val="accent1"/>
                                        </a:solidFill>
                                        <a:latin typeface="Cambria Math" panose="02040503050406030204" pitchFamily="18" charset="0"/>
                                      </a:rPr>
                                      <m:t>𝟓</m:t>
                                    </m:r>
                                  </m:num>
                                  <m:den>
                                    <m:r>
                                      <a:rPr lang="en-US" altLang="zh-CN" sz="1000" b="1" i="0" dirty="0" smtClean="0">
                                        <a:latin typeface="Cambria Math" panose="02040503050406030204" pitchFamily="18" charset="0"/>
                                      </a:rPr>
                                      <m:t>𝟒</m:t>
                                    </m:r>
                                  </m:den>
                                </m:f>
                              </m:oMath>
                            </m:oMathPara>
                          </a14:m>
                          <a:endParaRPr lang="zh-CN" altLang="en-US" sz="1000" dirty="0"/>
                        </a:p>
                      </a:txBody>
                      <a:tcPr>
                        <a:noFill/>
                      </a:tcPr>
                    </a:tc>
                    <a:tc>
                      <a:txBody>
                        <a:bodyPr/>
                        <a:lstStyle/>
                        <a:p>
                          <a:pPr algn="ctr"/>
                          <a:r>
                            <a:rPr lang="en-US" altLang="zh-CN" sz="1000" dirty="0"/>
                            <a:t> </a:t>
                          </a:r>
                          <a:endParaRPr lang="zh-CN" altLang="en-US" sz="1000" dirty="0"/>
                        </a:p>
                      </a:txBody>
                      <a:tcPr>
                        <a:noFill/>
                      </a:tcPr>
                    </a:tc>
                    <a:extLst>
                      <a:ext uri="{0D108BD9-81ED-4DB2-BD59-A6C34878D82A}">
                        <a16:rowId xmlns:a16="http://schemas.microsoft.com/office/drawing/2014/main" val="4039392474"/>
                      </a:ext>
                    </a:extLst>
                  </a:tr>
                </a:tbl>
              </a:graphicData>
            </a:graphic>
          </p:graphicFrame>
        </mc:Choice>
        <mc:Fallback xmlns="">
          <p:graphicFrame>
            <p:nvGraphicFramePr>
              <p:cNvPr id="54" name="表格 37">
                <a:extLst>
                  <a:ext uri="{FF2B5EF4-FFF2-40B4-BE49-F238E27FC236}">
                    <a16:creationId xmlns:a16="http://schemas.microsoft.com/office/drawing/2014/main" id="{BD3C91B7-4DE4-4FEA-A5C0-0BE2AB9B26F3}"/>
                  </a:ext>
                </a:extLst>
              </p:cNvPr>
              <p:cNvGraphicFramePr>
                <a:graphicFrameLocks noGrp="1"/>
              </p:cNvGraphicFramePr>
              <p:nvPr>
                <p:extLst>
                  <p:ext uri="{D42A27DB-BD31-4B8C-83A1-F6EECF244321}">
                    <p14:modId xmlns:p14="http://schemas.microsoft.com/office/powerpoint/2010/main" val="2968857855"/>
                  </p:ext>
                </p:extLst>
              </p:nvPr>
            </p:nvGraphicFramePr>
            <p:xfrm>
              <a:off x="6287684" y="3262207"/>
              <a:ext cx="1327680" cy="379857"/>
            </p:xfrm>
            <a:graphic>
              <a:graphicData uri="http://schemas.openxmlformats.org/drawingml/2006/table">
                <a:tbl>
                  <a:tblPr firstRow="1" bandRow="1">
                    <a:tableStyleId>{5C22544A-7EE6-4342-B048-85BDC9FD1C3A}</a:tableStyleId>
                  </a:tblPr>
                  <a:tblGrid>
                    <a:gridCol w="331920">
                      <a:extLst>
                        <a:ext uri="{9D8B030D-6E8A-4147-A177-3AD203B41FA5}">
                          <a16:colId xmlns:a16="http://schemas.microsoft.com/office/drawing/2014/main" val="4284266127"/>
                        </a:ext>
                      </a:extLst>
                    </a:gridCol>
                    <a:gridCol w="331920">
                      <a:extLst>
                        <a:ext uri="{9D8B030D-6E8A-4147-A177-3AD203B41FA5}">
                          <a16:colId xmlns:a16="http://schemas.microsoft.com/office/drawing/2014/main" val="3233780177"/>
                        </a:ext>
                      </a:extLst>
                    </a:gridCol>
                    <a:gridCol w="331920">
                      <a:extLst>
                        <a:ext uri="{9D8B030D-6E8A-4147-A177-3AD203B41FA5}">
                          <a16:colId xmlns:a16="http://schemas.microsoft.com/office/drawing/2014/main" val="278905095"/>
                        </a:ext>
                      </a:extLst>
                    </a:gridCol>
                    <a:gridCol w="331920">
                      <a:extLst>
                        <a:ext uri="{9D8B030D-6E8A-4147-A177-3AD203B41FA5}">
                          <a16:colId xmlns:a16="http://schemas.microsoft.com/office/drawing/2014/main" val="1072624403"/>
                        </a:ext>
                      </a:extLst>
                    </a:gridCol>
                  </a:tblGrid>
                  <a:tr h="379857">
                    <a:tc>
                      <a:txBody>
                        <a:bodyPr/>
                        <a:lstStyle/>
                        <a:p>
                          <a:pPr algn="ctr"/>
                          <a:r>
                            <a:rPr lang="en-US" altLang="zh-CN" sz="1000" dirty="0"/>
                            <a:t>8</a:t>
                          </a:r>
                          <a:endParaRPr lang="zh-CN" altLang="en-US" sz="1000" dirty="0"/>
                        </a:p>
                      </a:txBody>
                      <a:tcPr>
                        <a:noFill/>
                      </a:tcPr>
                    </a:tc>
                    <a:tc>
                      <a:txBody>
                        <a:bodyPr/>
                        <a:lstStyle/>
                        <a:p>
                          <a:pPr algn="ctr"/>
                          <a:r>
                            <a:rPr lang="en-US" altLang="zh-CN" sz="1000" dirty="0"/>
                            <a:t>7</a:t>
                          </a:r>
                          <a:endParaRPr lang="zh-CN" altLang="en-US" sz="1000" dirty="0"/>
                        </a:p>
                      </a:txBody>
                      <a:tcPr>
                        <a:noFill/>
                      </a:tcPr>
                    </a:tc>
                    <a:tc>
                      <a:txBody>
                        <a:bodyPr/>
                        <a:lstStyle/>
                        <a:p>
                          <a:endParaRPr lang="zh-CN"/>
                        </a:p>
                      </a:txBody>
                      <a:tcPr>
                        <a:blipFill>
                          <a:blip r:embed="rId6"/>
                          <a:stretch>
                            <a:fillRect l="-205556" t="-1587" r="-109259" b="-6349"/>
                          </a:stretch>
                        </a:blipFill>
                      </a:tcPr>
                    </a:tc>
                    <a:tc>
                      <a:txBody>
                        <a:bodyPr/>
                        <a:lstStyle/>
                        <a:p>
                          <a:pPr algn="ctr"/>
                          <a:r>
                            <a:rPr lang="en-US" altLang="zh-CN" sz="1000" dirty="0"/>
                            <a:t> </a:t>
                          </a:r>
                          <a:endParaRPr lang="zh-CN" altLang="en-US" sz="1000" dirty="0"/>
                        </a:p>
                      </a:txBody>
                      <a:tcPr>
                        <a:noFill/>
                      </a:tcPr>
                    </a:tc>
                    <a:extLst>
                      <a:ext uri="{0D108BD9-81ED-4DB2-BD59-A6C34878D82A}">
                        <a16:rowId xmlns:a16="http://schemas.microsoft.com/office/drawing/2014/main" val="4039392474"/>
                      </a:ext>
                    </a:extLst>
                  </a:tr>
                </a:tbl>
              </a:graphicData>
            </a:graphic>
          </p:graphicFrame>
        </mc:Fallback>
      </mc:AlternateContent>
      <p:cxnSp>
        <p:nvCxnSpPr>
          <p:cNvPr id="55" name="直接箭头连接符 54">
            <a:extLst>
              <a:ext uri="{FF2B5EF4-FFF2-40B4-BE49-F238E27FC236}">
                <a16:creationId xmlns:a16="http://schemas.microsoft.com/office/drawing/2014/main" id="{074B12AA-75C4-441A-B2EE-E8A6F72CAA08}"/>
              </a:ext>
            </a:extLst>
          </p:cNvPr>
          <p:cNvCxnSpPr>
            <a:cxnSpLocks/>
          </p:cNvCxnSpPr>
          <p:nvPr/>
        </p:nvCxnSpPr>
        <p:spPr>
          <a:xfrm>
            <a:off x="7458827" y="3453521"/>
            <a:ext cx="47473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graphicFrame>
            <p:nvGraphicFramePr>
              <p:cNvPr id="56" name="表格 37">
                <a:extLst>
                  <a:ext uri="{FF2B5EF4-FFF2-40B4-BE49-F238E27FC236}">
                    <a16:creationId xmlns:a16="http://schemas.microsoft.com/office/drawing/2014/main" id="{470EF2FD-8180-4756-8CE3-95FDA950F8B8}"/>
                  </a:ext>
                </a:extLst>
              </p:cNvPr>
              <p:cNvGraphicFramePr>
                <a:graphicFrameLocks noGrp="1"/>
              </p:cNvGraphicFramePr>
              <p:nvPr>
                <p:extLst>
                  <p:ext uri="{D42A27DB-BD31-4B8C-83A1-F6EECF244321}">
                    <p14:modId xmlns:p14="http://schemas.microsoft.com/office/powerpoint/2010/main" val="1700858647"/>
                  </p:ext>
                </p:extLst>
              </p:nvPr>
            </p:nvGraphicFramePr>
            <p:xfrm>
              <a:off x="7924767" y="3248658"/>
              <a:ext cx="1420380" cy="399964"/>
            </p:xfrm>
            <a:graphic>
              <a:graphicData uri="http://schemas.openxmlformats.org/drawingml/2006/table">
                <a:tbl>
                  <a:tblPr firstRow="1" bandRow="1">
                    <a:tableStyleId>{5C22544A-7EE6-4342-B048-85BDC9FD1C3A}</a:tableStyleId>
                  </a:tblPr>
                  <a:tblGrid>
                    <a:gridCol w="399249">
                      <a:extLst>
                        <a:ext uri="{9D8B030D-6E8A-4147-A177-3AD203B41FA5}">
                          <a16:colId xmlns:a16="http://schemas.microsoft.com/office/drawing/2014/main" val="4284266127"/>
                        </a:ext>
                      </a:extLst>
                    </a:gridCol>
                    <a:gridCol w="340377">
                      <a:extLst>
                        <a:ext uri="{9D8B030D-6E8A-4147-A177-3AD203B41FA5}">
                          <a16:colId xmlns:a16="http://schemas.microsoft.com/office/drawing/2014/main" val="3233780177"/>
                        </a:ext>
                      </a:extLst>
                    </a:gridCol>
                    <a:gridCol w="340377">
                      <a:extLst>
                        <a:ext uri="{9D8B030D-6E8A-4147-A177-3AD203B41FA5}">
                          <a16:colId xmlns:a16="http://schemas.microsoft.com/office/drawing/2014/main" val="278905095"/>
                        </a:ext>
                      </a:extLst>
                    </a:gridCol>
                    <a:gridCol w="340377">
                      <a:extLst>
                        <a:ext uri="{9D8B030D-6E8A-4147-A177-3AD203B41FA5}">
                          <a16:colId xmlns:a16="http://schemas.microsoft.com/office/drawing/2014/main" val="1072624403"/>
                        </a:ext>
                      </a:extLst>
                    </a:gridCol>
                  </a:tblGrid>
                  <a:tr h="399964">
                    <a:tc>
                      <a:txBody>
                        <a:bodyPr/>
                        <a:lstStyle/>
                        <a:p>
                          <a:pPr algn="ctr"/>
                          <a:r>
                            <a:rPr lang="en-US" altLang="zh-CN" sz="1000" dirty="0"/>
                            <a:t>10</a:t>
                          </a:r>
                          <a:endParaRPr lang="zh-CN" altLang="en-US" sz="1000" dirty="0"/>
                        </a:p>
                      </a:txBody>
                      <a:tcPr>
                        <a:noFill/>
                      </a:tcPr>
                    </a:tc>
                    <a:tc>
                      <a:txBody>
                        <a:bodyPr/>
                        <a:lstStyle/>
                        <a:p>
                          <a:pPr algn="ctr"/>
                          <a:r>
                            <a:rPr lang="en-US" altLang="zh-CN" sz="1000" dirty="0"/>
                            <a:t>7</a:t>
                          </a:r>
                          <a:endParaRPr lang="zh-CN" altLang="en-US" sz="1000" dirty="0"/>
                        </a:p>
                      </a:txBody>
                      <a:tcPr>
                        <a:noFill/>
                      </a:tcPr>
                    </a:tc>
                    <a:tc>
                      <a:txBody>
                        <a:bodyPr/>
                        <a:lstStyle/>
                        <a:p>
                          <a:pPr algn="ctr"/>
                          <a14:m>
                            <m:oMathPara xmlns:m="http://schemas.openxmlformats.org/officeDocument/2006/math">
                              <m:oMathParaPr>
                                <m:jc m:val="centerGroup"/>
                              </m:oMathParaPr>
                              <m:oMath xmlns:m="http://schemas.openxmlformats.org/officeDocument/2006/math">
                                <m:f>
                                  <m:fPr>
                                    <m:ctrlPr>
                                      <a:rPr lang="en-US" altLang="zh-CN" sz="1000" i="1" dirty="0" smtClean="0">
                                        <a:solidFill>
                                          <a:srgbClr val="836967"/>
                                        </a:solidFill>
                                        <a:latin typeface="Cambria Math" panose="02040503050406030204" pitchFamily="18" charset="0"/>
                                      </a:rPr>
                                    </m:ctrlPr>
                                  </m:fPr>
                                  <m:num>
                                    <m:r>
                                      <a:rPr lang="en-US" altLang="zh-CN" sz="1000" dirty="0" smtClean="0">
                                        <a:latin typeface="Cambria Math" panose="02040503050406030204" pitchFamily="18" charset="0"/>
                                      </a:rPr>
                                      <m:t>1</m:t>
                                    </m:r>
                                  </m:num>
                                  <m:den>
                                    <m:r>
                                      <a:rPr lang="en-US" altLang="zh-CN" sz="1000" b="1" i="0" dirty="0" smtClean="0">
                                        <a:latin typeface="Cambria Math" panose="02040503050406030204" pitchFamily="18" charset="0"/>
                                      </a:rPr>
                                      <m:t>𝟐</m:t>
                                    </m:r>
                                  </m:den>
                                </m:f>
                              </m:oMath>
                            </m:oMathPara>
                          </a14:m>
                          <a:endParaRPr lang="zh-CN" altLang="en-US" sz="1000" dirty="0"/>
                        </a:p>
                      </a:txBody>
                      <a:tcPr>
                        <a:noFill/>
                      </a:tcPr>
                    </a:tc>
                    <a:tc>
                      <a:txBody>
                        <a:bodyPr/>
                        <a:lstStyle/>
                        <a:p>
                          <a:pPr algn="ctr"/>
                          <a:r>
                            <a:rPr lang="en-US" altLang="zh-CN" sz="1000" dirty="0"/>
                            <a:t> ^</a:t>
                          </a:r>
                          <a:endParaRPr lang="zh-CN" altLang="en-US" sz="1000" dirty="0"/>
                        </a:p>
                      </a:txBody>
                      <a:tcPr>
                        <a:noFill/>
                      </a:tcPr>
                    </a:tc>
                    <a:extLst>
                      <a:ext uri="{0D108BD9-81ED-4DB2-BD59-A6C34878D82A}">
                        <a16:rowId xmlns:a16="http://schemas.microsoft.com/office/drawing/2014/main" val="4039392474"/>
                      </a:ext>
                    </a:extLst>
                  </a:tr>
                </a:tbl>
              </a:graphicData>
            </a:graphic>
          </p:graphicFrame>
        </mc:Choice>
        <mc:Fallback xmlns="">
          <p:graphicFrame>
            <p:nvGraphicFramePr>
              <p:cNvPr id="56" name="表格 37">
                <a:extLst>
                  <a:ext uri="{FF2B5EF4-FFF2-40B4-BE49-F238E27FC236}">
                    <a16:creationId xmlns:a16="http://schemas.microsoft.com/office/drawing/2014/main" id="{470EF2FD-8180-4756-8CE3-95FDA950F8B8}"/>
                  </a:ext>
                </a:extLst>
              </p:cNvPr>
              <p:cNvGraphicFramePr>
                <a:graphicFrameLocks noGrp="1"/>
              </p:cNvGraphicFramePr>
              <p:nvPr>
                <p:extLst>
                  <p:ext uri="{D42A27DB-BD31-4B8C-83A1-F6EECF244321}">
                    <p14:modId xmlns:p14="http://schemas.microsoft.com/office/powerpoint/2010/main" val="1700858647"/>
                  </p:ext>
                </p:extLst>
              </p:nvPr>
            </p:nvGraphicFramePr>
            <p:xfrm>
              <a:off x="7924767" y="3248658"/>
              <a:ext cx="1420380" cy="399964"/>
            </p:xfrm>
            <a:graphic>
              <a:graphicData uri="http://schemas.openxmlformats.org/drawingml/2006/table">
                <a:tbl>
                  <a:tblPr firstRow="1" bandRow="1">
                    <a:tableStyleId>{5C22544A-7EE6-4342-B048-85BDC9FD1C3A}</a:tableStyleId>
                  </a:tblPr>
                  <a:tblGrid>
                    <a:gridCol w="399249">
                      <a:extLst>
                        <a:ext uri="{9D8B030D-6E8A-4147-A177-3AD203B41FA5}">
                          <a16:colId xmlns:a16="http://schemas.microsoft.com/office/drawing/2014/main" val="4284266127"/>
                        </a:ext>
                      </a:extLst>
                    </a:gridCol>
                    <a:gridCol w="340377">
                      <a:extLst>
                        <a:ext uri="{9D8B030D-6E8A-4147-A177-3AD203B41FA5}">
                          <a16:colId xmlns:a16="http://schemas.microsoft.com/office/drawing/2014/main" val="3233780177"/>
                        </a:ext>
                      </a:extLst>
                    </a:gridCol>
                    <a:gridCol w="340377">
                      <a:extLst>
                        <a:ext uri="{9D8B030D-6E8A-4147-A177-3AD203B41FA5}">
                          <a16:colId xmlns:a16="http://schemas.microsoft.com/office/drawing/2014/main" val="278905095"/>
                        </a:ext>
                      </a:extLst>
                    </a:gridCol>
                    <a:gridCol w="340377">
                      <a:extLst>
                        <a:ext uri="{9D8B030D-6E8A-4147-A177-3AD203B41FA5}">
                          <a16:colId xmlns:a16="http://schemas.microsoft.com/office/drawing/2014/main" val="1072624403"/>
                        </a:ext>
                      </a:extLst>
                    </a:gridCol>
                  </a:tblGrid>
                  <a:tr h="399964">
                    <a:tc>
                      <a:txBody>
                        <a:bodyPr/>
                        <a:lstStyle/>
                        <a:p>
                          <a:pPr algn="ctr"/>
                          <a:r>
                            <a:rPr lang="en-US" altLang="zh-CN" sz="1000" dirty="0"/>
                            <a:t>10</a:t>
                          </a:r>
                          <a:endParaRPr lang="zh-CN" altLang="en-US" sz="1000" dirty="0"/>
                        </a:p>
                      </a:txBody>
                      <a:tcPr>
                        <a:noFill/>
                      </a:tcPr>
                    </a:tc>
                    <a:tc>
                      <a:txBody>
                        <a:bodyPr/>
                        <a:lstStyle/>
                        <a:p>
                          <a:pPr algn="ctr"/>
                          <a:r>
                            <a:rPr lang="en-US" altLang="zh-CN" sz="1000" dirty="0"/>
                            <a:t>7</a:t>
                          </a:r>
                          <a:endParaRPr lang="zh-CN" altLang="en-US" sz="1000" dirty="0"/>
                        </a:p>
                      </a:txBody>
                      <a:tcPr>
                        <a:noFill/>
                      </a:tcPr>
                    </a:tc>
                    <a:tc>
                      <a:txBody>
                        <a:bodyPr/>
                        <a:lstStyle/>
                        <a:p>
                          <a:endParaRPr lang="zh-CN"/>
                        </a:p>
                      </a:txBody>
                      <a:tcPr>
                        <a:blipFill>
                          <a:blip r:embed="rId7"/>
                          <a:stretch>
                            <a:fillRect l="-219643" t="-1493" r="-108929" b="-5970"/>
                          </a:stretch>
                        </a:blipFill>
                      </a:tcPr>
                    </a:tc>
                    <a:tc>
                      <a:txBody>
                        <a:bodyPr/>
                        <a:lstStyle/>
                        <a:p>
                          <a:pPr algn="ctr"/>
                          <a:r>
                            <a:rPr lang="en-US" altLang="zh-CN" sz="1000" dirty="0"/>
                            <a:t> ^</a:t>
                          </a:r>
                          <a:endParaRPr lang="zh-CN" altLang="en-US" sz="1000" dirty="0"/>
                        </a:p>
                      </a:txBody>
                      <a:tcPr>
                        <a:noFill/>
                      </a:tcPr>
                    </a:tc>
                    <a:extLst>
                      <a:ext uri="{0D108BD9-81ED-4DB2-BD59-A6C34878D82A}">
                        <a16:rowId xmlns:a16="http://schemas.microsoft.com/office/drawing/2014/main" val="4039392474"/>
                      </a:ext>
                    </a:extLst>
                  </a:tr>
                </a:tbl>
              </a:graphicData>
            </a:graphic>
          </p:graphicFrame>
        </mc:Fallback>
      </mc:AlternateContent>
      <p:sp>
        <p:nvSpPr>
          <p:cNvPr id="58" name="文本框 57">
            <a:extLst>
              <a:ext uri="{FF2B5EF4-FFF2-40B4-BE49-F238E27FC236}">
                <a16:creationId xmlns:a16="http://schemas.microsoft.com/office/drawing/2014/main" id="{665662F3-D8C3-45CB-9322-94D0BEA9DC60}"/>
              </a:ext>
            </a:extLst>
          </p:cNvPr>
          <p:cNvSpPr txBox="1"/>
          <p:nvPr/>
        </p:nvSpPr>
        <p:spPr>
          <a:xfrm>
            <a:off x="8261297" y="3016366"/>
            <a:ext cx="747320" cy="246221"/>
          </a:xfrm>
          <a:prstGeom prst="rect">
            <a:avLst/>
          </a:prstGeom>
          <a:noFill/>
        </p:spPr>
        <p:txBody>
          <a:bodyPr wrap="none" rtlCol="0">
            <a:spAutoFit/>
          </a:bodyPr>
          <a:lstStyle/>
          <a:p>
            <a:pPr algn="ctr"/>
            <a:r>
              <a:rPr lang="zh-CN" altLang="en-US" sz="1000" dirty="0"/>
              <a:t>（</a:t>
            </a:r>
            <a:r>
              <a:rPr lang="en-US" altLang="zh-CN" sz="1000" dirty="0"/>
              <a:t>E</a:t>
            </a:r>
            <a:r>
              <a:rPr lang="zh-CN" altLang="en-US" sz="1000" dirty="0"/>
              <a:t>，</a:t>
            </a:r>
            <a:r>
              <a:rPr lang="en-US" altLang="zh-CN" sz="1000" dirty="0"/>
              <a:t>D</a:t>
            </a:r>
            <a:r>
              <a:rPr lang="zh-CN" altLang="en-US" sz="1000" dirty="0"/>
              <a:t>）</a:t>
            </a:r>
          </a:p>
        </p:txBody>
      </p:sp>
      <mc:AlternateContent xmlns:mc="http://schemas.openxmlformats.org/markup-compatibility/2006" xmlns:a14="http://schemas.microsoft.com/office/drawing/2010/main">
        <mc:Choice Requires="a14">
          <p:sp>
            <p:nvSpPr>
              <p:cNvPr id="76" name="文本框 75">
                <a:extLst>
                  <a:ext uri="{FF2B5EF4-FFF2-40B4-BE49-F238E27FC236}">
                    <a16:creationId xmlns:a16="http://schemas.microsoft.com/office/drawing/2014/main" id="{FFC07609-51CE-4E07-80AC-CCB43054508C}"/>
                  </a:ext>
                </a:extLst>
              </p:cNvPr>
              <p:cNvSpPr txBox="1"/>
              <p:nvPr/>
            </p:nvSpPr>
            <p:spPr>
              <a:xfrm>
                <a:off x="6816080" y="1484784"/>
                <a:ext cx="4713961" cy="1498295"/>
              </a:xfrm>
              <a:prstGeom prst="rect">
                <a:avLst/>
              </a:prstGeom>
              <a:noFill/>
            </p:spPr>
            <p:txBody>
              <a:bodyPr wrap="square">
                <a:spAutoFit/>
              </a:bodyPr>
              <a:lstStyle/>
              <a:p>
                <a:pPr>
                  <a:lnSpc>
                    <a:spcPct val="150000"/>
                  </a:lnSpc>
                </a:pPr>
                <a:r>
                  <a:rPr lang="zh-CN" altLang="en-US" dirty="0"/>
                  <a:t>（</a:t>
                </a:r>
                <a:r>
                  <a:rPr lang="en-US" altLang="zh-CN" dirty="0">
                    <a:solidFill>
                      <a:srgbClr val="836967"/>
                    </a:solidFill>
                  </a:rPr>
                  <a:t> </a:t>
                </a:r>
                <a14:m>
                  <m:oMath xmlns:m="http://schemas.openxmlformats.org/officeDocument/2006/math">
                    <m:sSub>
                      <m:sSubPr>
                        <m:ctrlPr>
                          <a:rPr lang="en-US" altLang="zh-CN" i="1" dirty="0" smtClean="0">
                            <a:solidFill>
                              <a:srgbClr val="836967"/>
                            </a:solidFill>
                            <a:latin typeface="Cambria Math" panose="02040503050406030204" pitchFamily="18" charset="0"/>
                          </a:rPr>
                        </m:ctrlPr>
                      </m:sSubPr>
                      <m:e>
                        <m:r>
                          <a:rPr lang="en-US" altLang="zh-CN" i="1" dirty="0" smtClean="0">
                            <a:latin typeface="Cambria Math" panose="02040503050406030204" pitchFamily="18" charset="0"/>
                          </a:rPr>
                          <m:t>𝑌</m:t>
                        </m:r>
                      </m:e>
                      <m:sub>
                        <m:r>
                          <m:rPr>
                            <m:sty m:val="p"/>
                          </m:rPr>
                          <a:rPr lang="en-US" altLang="zh-CN" i="1" dirty="0" smtClean="0">
                            <a:latin typeface="Cambria Math" panose="02040503050406030204" pitchFamily="18" charset="0"/>
                          </a:rPr>
                          <m:t>max</m:t>
                        </m:r>
                      </m:sub>
                    </m:sSub>
                  </m:oMath>
                </a14:m>
                <a:r>
                  <a:rPr lang="en-US" altLang="zh-CN" dirty="0"/>
                  <a:t>,</a:t>
                </a:r>
                <a:r>
                  <a:rPr lang="en-US" altLang="zh-CN" dirty="0">
                    <a:solidFill>
                      <a:srgbClr val="836967"/>
                    </a:solidFill>
                  </a:rPr>
                  <a:t> </a:t>
                </a:r>
                <a14:m>
                  <m:oMath xmlns:m="http://schemas.openxmlformats.org/officeDocument/2006/math">
                    <m:sSub>
                      <m:sSubPr>
                        <m:ctrlPr>
                          <a:rPr lang="en-US" altLang="zh-CN" i="1" dirty="0">
                            <a:solidFill>
                              <a:srgbClr val="836967"/>
                            </a:solidFill>
                            <a:latin typeface="Cambria Math" panose="02040503050406030204" pitchFamily="18" charset="0"/>
                          </a:rPr>
                        </m:ctrlPr>
                      </m:sSubPr>
                      <m:e>
                        <m:r>
                          <a:rPr lang="en-US" altLang="zh-CN" b="0" i="1" dirty="0" smtClean="0">
                            <a:latin typeface="Cambria Math" panose="02040503050406030204" pitchFamily="18" charset="0"/>
                          </a:rPr>
                          <m:t>𝑋</m:t>
                        </m:r>
                      </m:e>
                      <m:sub>
                        <m:r>
                          <m:rPr>
                            <m:sty m:val="p"/>
                          </m:rPr>
                          <a:rPr lang="en-US" altLang="zh-CN" i="1" dirty="0" smtClean="0">
                            <a:latin typeface="Cambria Math" panose="02040503050406030204" pitchFamily="18" charset="0"/>
                          </a:rPr>
                          <m:t>i</m:t>
                        </m:r>
                      </m:sub>
                    </m:sSub>
                  </m:oMath>
                </a14:m>
                <a:r>
                  <a:rPr lang="en-US" altLang="zh-CN" dirty="0"/>
                  <a:t>,</a:t>
                </a:r>
                <a:r>
                  <a:rPr lang="en-US" altLang="zh-CN" sz="1000" b="1" dirty="0">
                    <a:solidFill>
                      <a:srgbClr val="836967"/>
                    </a:solidFill>
                  </a:rPr>
                  <a:t> </a:t>
                </a:r>
                <a14:m>
                  <m:oMath xmlns:m="http://schemas.openxmlformats.org/officeDocument/2006/math">
                    <m:f>
                      <m:fPr>
                        <m:ctrlPr>
                          <a:rPr lang="en-US" altLang="zh-CN" i="1" dirty="0">
                            <a:solidFill>
                              <a:srgbClr val="836967"/>
                            </a:solidFill>
                            <a:latin typeface="Cambria Math" panose="02040503050406030204" pitchFamily="18" charset="0"/>
                          </a:rPr>
                        </m:ctrlPr>
                      </m:fPr>
                      <m:num>
                        <m:r>
                          <a:rPr lang="en-US" altLang="zh-CN" b="0" i="1" dirty="0" smtClean="0">
                            <a:solidFill>
                              <a:srgbClr val="836967"/>
                            </a:solidFill>
                            <a:latin typeface="Cambria Math" panose="02040503050406030204" pitchFamily="18" charset="0"/>
                          </a:rPr>
                          <m:t>1</m:t>
                        </m:r>
                      </m:num>
                      <m:den>
                        <m:r>
                          <m:rPr>
                            <m:sty m:val="p"/>
                          </m:rPr>
                          <a:rPr lang="en-US" altLang="zh-CN" i="1" dirty="0">
                            <a:solidFill>
                              <a:srgbClr val="836967"/>
                            </a:solidFill>
                            <a:latin typeface="Cambria Math" panose="02040503050406030204" pitchFamily="18" charset="0"/>
                          </a:rPr>
                          <m:t>m</m:t>
                        </m:r>
                      </m:den>
                    </m:f>
                    <m:r>
                      <a:rPr lang="en-US" altLang="zh-CN" i="1" dirty="0">
                        <a:solidFill>
                          <a:srgbClr val="836967"/>
                        </a:solidFill>
                        <a:latin typeface="Cambria Math" panose="02040503050406030204" pitchFamily="18" charset="0"/>
                      </a:rPr>
                      <m:t> </m:t>
                    </m:r>
                  </m:oMath>
                </a14:m>
                <a:r>
                  <a:rPr lang="zh-CN" altLang="en-US" dirty="0"/>
                  <a:t>，</a:t>
                </a:r>
                <a:r>
                  <a:rPr lang="en-US" altLang="zh-CN" i="1" dirty="0"/>
                  <a:t>point</a:t>
                </a:r>
                <a:r>
                  <a:rPr lang="zh-CN" altLang="en-US" dirty="0"/>
                  <a:t>）</a:t>
                </a:r>
              </a:p>
              <a:p>
                <a:pPr>
                  <a:lnSpc>
                    <a:spcPct val="150000"/>
                  </a:lnSpc>
                </a:pPr>
                <a:r>
                  <a:rPr lang="zh-CN" altLang="en-US" dirty="0"/>
                  <a:t>其中</a:t>
                </a:r>
                <a14:m>
                  <m:oMath xmlns:m="http://schemas.openxmlformats.org/officeDocument/2006/math">
                    <m:sSub>
                      <m:sSubPr>
                        <m:ctrlPr>
                          <a:rPr lang="en-US" altLang="zh-CN" i="1" dirty="0" smtClean="0">
                            <a:solidFill>
                              <a:srgbClr val="836967"/>
                            </a:solidFill>
                            <a:latin typeface="Cambria Math" panose="02040503050406030204" pitchFamily="18" charset="0"/>
                          </a:rPr>
                        </m:ctrlPr>
                      </m:sSubPr>
                      <m:e>
                        <m:r>
                          <a:rPr lang="en-US" altLang="zh-CN" i="1" dirty="0" smtClean="0">
                            <a:latin typeface="Cambria Math" panose="02040503050406030204" pitchFamily="18" charset="0"/>
                          </a:rPr>
                          <m:t>𝑌</m:t>
                        </m:r>
                      </m:e>
                      <m:sub>
                        <m:r>
                          <m:rPr>
                            <m:sty m:val="p"/>
                          </m:rPr>
                          <a:rPr lang="en-US" altLang="zh-CN" i="1" dirty="0" smtClean="0">
                            <a:latin typeface="Cambria Math" panose="02040503050406030204" pitchFamily="18" charset="0"/>
                          </a:rPr>
                          <m:t>max</m:t>
                        </m:r>
                      </m:sub>
                    </m:sSub>
                  </m:oMath>
                </a14:m>
                <a:r>
                  <a:rPr lang="zh-CN" altLang="en-US" dirty="0"/>
                  <a:t>为边的两个端点的</a:t>
                </a:r>
                <a:r>
                  <a:rPr lang="en-US" altLang="zh-CN" dirty="0"/>
                  <a:t>y</a:t>
                </a:r>
                <a:r>
                  <a:rPr lang="zh-CN" altLang="en-US" dirty="0"/>
                  <a:t>值大的那一个</a:t>
                </a:r>
                <a:r>
                  <a:rPr lang="en-US" altLang="zh-CN" dirty="0"/>
                  <a:t>y</a:t>
                </a:r>
                <a:r>
                  <a:rPr lang="zh-CN" altLang="en-US" dirty="0"/>
                  <a:t>。</a:t>
                </a:r>
                <a:endParaRPr lang="en-US" altLang="zh-CN" dirty="0"/>
              </a:p>
              <a:p>
                <a:pPr>
                  <a:lnSpc>
                    <a:spcPct val="150000"/>
                  </a:lnSpc>
                </a:pPr>
                <a:r>
                  <a:rPr lang="zh-CN" altLang="en-US" dirty="0"/>
                  <a:t>而</a:t>
                </a:r>
                <a14:m>
                  <m:oMath xmlns:m="http://schemas.openxmlformats.org/officeDocument/2006/math">
                    <m:sSub>
                      <m:sSubPr>
                        <m:ctrlPr>
                          <a:rPr lang="en-US" altLang="zh-CN" i="1" dirty="0" smtClean="0">
                            <a:solidFill>
                              <a:srgbClr val="836967"/>
                            </a:solidFill>
                            <a:latin typeface="Cambria Math" panose="02040503050406030204" pitchFamily="18" charset="0"/>
                          </a:rPr>
                        </m:ctrlPr>
                      </m:sSubPr>
                      <m:e>
                        <m:r>
                          <a:rPr lang="en-US" altLang="zh-CN" b="0" i="1" dirty="0" smtClean="0">
                            <a:latin typeface="Cambria Math" panose="02040503050406030204" pitchFamily="18" charset="0"/>
                          </a:rPr>
                          <m:t>𝑋</m:t>
                        </m:r>
                      </m:e>
                      <m:sub>
                        <m:r>
                          <m:rPr>
                            <m:sty m:val="p"/>
                          </m:rPr>
                          <a:rPr lang="en-US" altLang="zh-CN" i="1" dirty="0" smtClean="0">
                            <a:latin typeface="Cambria Math" panose="02040503050406030204" pitchFamily="18" charset="0"/>
                          </a:rPr>
                          <m:t>i</m:t>
                        </m:r>
                      </m:sub>
                    </m:sSub>
                  </m:oMath>
                </a14:m>
                <a:r>
                  <a:rPr lang="zh-CN" altLang="en-US" dirty="0"/>
                  <a:t>为较低点的</a:t>
                </a:r>
                <a:r>
                  <a:rPr lang="en-US" altLang="zh-CN" dirty="0"/>
                  <a:t>x</a:t>
                </a:r>
                <a:r>
                  <a:rPr lang="zh-CN" altLang="en-US" dirty="0"/>
                  <a:t>，</a:t>
                </a:r>
                <a:r>
                  <a:rPr lang="en-US" altLang="zh-CN" dirty="0"/>
                  <a:t>m</a:t>
                </a:r>
                <a:r>
                  <a:rPr lang="zh-CN" altLang="en-US" dirty="0"/>
                  <a:t>为斜率，这里取个倒数。</a:t>
                </a:r>
              </a:p>
            </p:txBody>
          </p:sp>
        </mc:Choice>
        <mc:Fallback xmlns="">
          <p:sp>
            <p:nvSpPr>
              <p:cNvPr id="76" name="文本框 75">
                <a:extLst>
                  <a:ext uri="{FF2B5EF4-FFF2-40B4-BE49-F238E27FC236}">
                    <a16:creationId xmlns:a16="http://schemas.microsoft.com/office/drawing/2014/main" id="{FFC07609-51CE-4E07-80AC-CCB43054508C}"/>
                  </a:ext>
                </a:extLst>
              </p:cNvPr>
              <p:cNvSpPr txBox="1">
                <a:spLocks noRot="1" noChangeAspect="1" noMove="1" noResize="1" noEditPoints="1" noAdjustHandles="1" noChangeArrowheads="1" noChangeShapeType="1" noTextEdit="1"/>
              </p:cNvSpPr>
              <p:nvPr/>
            </p:nvSpPr>
            <p:spPr>
              <a:xfrm>
                <a:off x="6816080" y="1484784"/>
                <a:ext cx="4713961" cy="1498295"/>
              </a:xfrm>
              <a:prstGeom prst="rect">
                <a:avLst/>
              </a:prstGeom>
              <a:blipFill>
                <a:blip r:embed="rId8"/>
                <a:stretch>
                  <a:fillRect l="-1035" r="-5951" b="-326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123640525"/>
      </p:ext>
    </p:extLst>
  </p:cSld>
  <p:clrMapOvr>
    <a:masterClrMapping/>
  </p:clrMapOvr>
  <mc:AlternateContent xmlns:mc="http://schemas.openxmlformats.org/markup-compatibility/2006" xmlns:p14="http://schemas.microsoft.com/office/powerpoint/2010/main">
    <mc:Choice Requires="p14">
      <p:transition spd="slow" p14:dur="2000" advTm="3840"/>
    </mc:Choice>
    <mc:Fallback xmlns="">
      <p:transition spd="slow" advTm="38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25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Effect transition="in" filter="fade">
                                      <p:cBhvr>
                                        <p:cTn id="9" dur="500"/>
                                        <p:tgtEl>
                                          <p:spTgt spid="11"/>
                                        </p:tgtEl>
                                      </p:cBhvr>
                                    </p:animEffect>
                                  </p:childTnLst>
                                </p:cTn>
                              </p:par>
                              <p:par>
                                <p:cTn id="10" presetID="12" presetClass="entr" presetSubtype="4" fill="hold" grpId="0" nodeType="withEffect">
                                  <p:stCondLst>
                                    <p:cond delay="250"/>
                                  </p:stCondLst>
                                  <p:childTnLst>
                                    <p:set>
                                      <p:cBhvr>
                                        <p:cTn id="11" dur="1" fill="hold">
                                          <p:stCondLst>
                                            <p:cond delay="0"/>
                                          </p:stCondLst>
                                        </p:cTn>
                                        <p:tgtEl>
                                          <p:spTgt spid="47"/>
                                        </p:tgtEl>
                                        <p:attrNameLst>
                                          <p:attrName>style.visibility</p:attrName>
                                        </p:attrNameLst>
                                      </p:cBhvr>
                                      <p:to>
                                        <p:strVal val="visible"/>
                                      </p:to>
                                    </p:set>
                                    <p:anim calcmode="lin" valueType="num">
                                      <p:cBhvr additive="base">
                                        <p:cTn id="12" dur="500"/>
                                        <p:tgtEl>
                                          <p:spTgt spid="47"/>
                                        </p:tgtEl>
                                        <p:attrNameLst>
                                          <p:attrName>ppt_y</p:attrName>
                                        </p:attrNameLst>
                                      </p:cBhvr>
                                      <p:tavLst>
                                        <p:tav tm="0">
                                          <p:val>
                                            <p:strVal val="#ppt_y+#ppt_h*1.125000"/>
                                          </p:val>
                                        </p:tav>
                                        <p:tav tm="100000">
                                          <p:val>
                                            <p:strVal val="#ppt_y"/>
                                          </p:val>
                                        </p:tav>
                                      </p:tavLst>
                                    </p:anim>
                                    <p:animEffect transition="in" filter="wipe(up)">
                                      <p:cBhvr>
                                        <p:cTn id="13" dur="500"/>
                                        <p:tgtEl>
                                          <p:spTgt spid="47"/>
                                        </p:tgtEl>
                                      </p:cBhvr>
                                    </p:animEffect>
                                  </p:childTnLst>
                                </p:cTn>
                              </p:par>
                              <p:par>
                                <p:cTn id="14" presetID="53" presetClass="entr" presetSubtype="16" fill="hold" grpId="0" nodeType="withEffect">
                                  <p:stCondLst>
                                    <p:cond delay="250"/>
                                  </p:stCondLst>
                                  <p:childTnLst>
                                    <p:set>
                                      <p:cBhvr>
                                        <p:cTn id="15" dur="1" fill="hold">
                                          <p:stCondLst>
                                            <p:cond delay="0"/>
                                          </p:stCondLst>
                                        </p:cTn>
                                        <p:tgtEl>
                                          <p:spTgt spid="23"/>
                                        </p:tgtEl>
                                        <p:attrNameLst>
                                          <p:attrName>style.visibility</p:attrName>
                                        </p:attrNameLst>
                                      </p:cBhvr>
                                      <p:to>
                                        <p:strVal val="visible"/>
                                      </p:to>
                                    </p:set>
                                    <p:anim calcmode="lin" valueType="num">
                                      <p:cBhvr>
                                        <p:cTn id="16" dur="500" fill="hold"/>
                                        <p:tgtEl>
                                          <p:spTgt spid="23"/>
                                        </p:tgtEl>
                                        <p:attrNameLst>
                                          <p:attrName>ppt_w</p:attrName>
                                        </p:attrNameLst>
                                      </p:cBhvr>
                                      <p:tavLst>
                                        <p:tav tm="0">
                                          <p:val>
                                            <p:fltVal val="0"/>
                                          </p:val>
                                        </p:tav>
                                        <p:tav tm="100000">
                                          <p:val>
                                            <p:strVal val="#ppt_w"/>
                                          </p:val>
                                        </p:tav>
                                      </p:tavLst>
                                    </p:anim>
                                    <p:anim calcmode="lin" valueType="num">
                                      <p:cBhvr>
                                        <p:cTn id="17" dur="500" fill="hold"/>
                                        <p:tgtEl>
                                          <p:spTgt spid="23"/>
                                        </p:tgtEl>
                                        <p:attrNameLst>
                                          <p:attrName>ppt_h</p:attrName>
                                        </p:attrNameLst>
                                      </p:cBhvr>
                                      <p:tavLst>
                                        <p:tav tm="0">
                                          <p:val>
                                            <p:fltVal val="0"/>
                                          </p:val>
                                        </p:tav>
                                        <p:tav tm="100000">
                                          <p:val>
                                            <p:strVal val="#ppt_h"/>
                                          </p:val>
                                        </p:tav>
                                      </p:tavLst>
                                    </p:anim>
                                    <p:animEffect transition="in" filter="fade">
                                      <p:cBhvr>
                                        <p:cTn id="18" dur="500"/>
                                        <p:tgtEl>
                                          <p:spTgt spid="23"/>
                                        </p:tgtEl>
                                      </p:cBhvr>
                                    </p:animEffect>
                                  </p:childTnLst>
                                </p:cTn>
                              </p:par>
                              <p:par>
                                <p:cTn id="19" presetID="53" presetClass="entr" presetSubtype="16" fill="hold" grpId="0" nodeType="withEffect">
                                  <p:stCondLst>
                                    <p:cond delay="250"/>
                                  </p:stCondLst>
                                  <p:childTnLst>
                                    <p:set>
                                      <p:cBhvr>
                                        <p:cTn id="20" dur="1" fill="hold">
                                          <p:stCondLst>
                                            <p:cond delay="0"/>
                                          </p:stCondLst>
                                        </p:cTn>
                                        <p:tgtEl>
                                          <p:spTgt spid="24"/>
                                        </p:tgtEl>
                                        <p:attrNameLst>
                                          <p:attrName>style.visibility</p:attrName>
                                        </p:attrNameLst>
                                      </p:cBhvr>
                                      <p:to>
                                        <p:strVal val="visible"/>
                                      </p:to>
                                    </p:set>
                                    <p:anim calcmode="lin" valueType="num">
                                      <p:cBhvr>
                                        <p:cTn id="21" dur="500" fill="hold"/>
                                        <p:tgtEl>
                                          <p:spTgt spid="24"/>
                                        </p:tgtEl>
                                        <p:attrNameLst>
                                          <p:attrName>ppt_w</p:attrName>
                                        </p:attrNameLst>
                                      </p:cBhvr>
                                      <p:tavLst>
                                        <p:tav tm="0">
                                          <p:val>
                                            <p:fltVal val="0"/>
                                          </p:val>
                                        </p:tav>
                                        <p:tav tm="100000">
                                          <p:val>
                                            <p:strVal val="#ppt_w"/>
                                          </p:val>
                                        </p:tav>
                                      </p:tavLst>
                                    </p:anim>
                                    <p:anim calcmode="lin" valueType="num">
                                      <p:cBhvr>
                                        <p:cTn id="22" dur="500" fill="hold"/>
                                        <p:tgtEl>
                                          <p:spTgt spid="24"/>
                                        </p:tgtEl>
                                        <p:attrNameLst>
                                          <p:attrName>ppt_h</p:attrName>
                                        </p:attrNameLst>
                                      </p:cBhvr>
                                      <p:tavLst>
                                        <p:tav tm="0">
                                          <p:val>
                                            <p:fltVal val="0"/>
                                          </p:val>
                                        </p:tav>
                                        <p:tav tm="100000">
                                          <p:val>
                                            <p:strVal val="#ppt_h"/>
                                          </p:val>
                                        </p:tav>
                                      </p:tavLst>
                                    </p:anim>
                                    <p:animEffect transition="in" filter="fade">
                                      <p:cBhvr>
                                        <p:cTn id="23"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23" grpId="0" animBg="1"/>
      <p:bldP spid="24" grpId="0" animBg="1"/>
      <p:bldP spid="47"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0" y="0"/>
            <a:ext cx="2207568" cy="9694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 name="灯片编号占位符 1"/>
          <p:cNvSpPr>
            <a:spLocks noGrp="1"/>
          </p:cNvSpPr>
          <p:nvPr>
            <p:ph type="sldNum" sz="quarter" idx="12"/>
          </p:nvPr>
        </p:nvSpPr>
        <p:spPr/>
        <p:txBody>
          <a:bodyPr/>
          <a:lstStyle/>
          <a:p>
            <a:fld id="{0C913308-F349-4B6D-A68A-DD1791B4A57B}" type="slidenum">
              <a:rPr lang="zh-CN" altLang="en-US" smtClean="0">
                <a:cs typeface="+mn-ea"/>
                <a:sym typeface="+mn-lt"/>
              </a:rPr>
              <a:t>25</a:t>
            </a:fld>
            <a:endParaRPr lang="zh-CN" altLang="en-US">
              <a:cs typeface="+mn-ea"/>
              <a:sym typeface="+mn-lt"/>
            </a:endParaRPr>
          </a:p>
        </p:txBody>
      </p:sp>
      <p:sp>
        <p:nvSpPr>
          <p:cNvPr id="8" name="文本框 7"/>
          <p:cNvSpPr txBox="1">
            <a:spLocks noChangeArrowheads="1"/>
          </p:cNvSpPr>
          <p:nvPr/>
        </p:nvSpPr>
        <p:spPr bwMode="auto">
          <a:xfrm>
            <a:off x="90796" y="161519"/>
            <a:ext cx="1943100" cy="6463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fontAlgn="base">
              <a:lnSpc>
                <a:spcPct val="100000"/>
              </a:lnSpc>
              <a:spcBef>
                <a:spcPct val="0"/>
              </a:spcBef>
              <a:spcAft>
                <a:spcPct val="0"/>
              </a:spcAft>
              <a:buFontTx/>
              <a:buNone/>
            </a:pPr>
            <a:r>
              <a:rPr lang="zh-CN" altLang="en-US" sz="3600" b="1" dirty="0">
                <a:solidFill>
                  <a:prstClr val="white"/>
                </a:solidFill>
                <a:latin typeface="+mn-lt"/>
                <a:ea typeface="+mn-ea"/>
                <a:cs typeface="+mn-ea"/>
                <a:sym typeface="+mn-lt"/>
              </a:rPr>
              <a:t>目 录</a:t>
            </a:r>
          </a:p>
        </p:txBody>
      </p:sp>
      <p:sp>
        <p:nvSpPr>
          <p:cNvPr id="11" name="矩形 53"/>
          <p:cNvSpPr>
            <a:spLocks noChangeArrowheads="1"/>
          </p:cNvSpPr>
          <p:nvPr/>
        </p:nvSpPr>
        <p:spPr bwMode="auto">
          <a:xfrm>
            <a:off x="5390383" y="2345"/>
            <a:ext cx="3105183" cy="967071"/>
          </a:xfrm>
          <a:prstGeom prst="rect">
            <a:avLst/>
          </a:prstGeom>
          <a:solidFill>
            <a:schemeClr val="tx1"/>
          </a:solidFill>
          <a:ln w="9525">
            <a:solidFill>
              <a:schemeClr val="bg2"/>
            </a:solidFill>
            <a:miter lim="800000"/>
            <a:headEnd/>
            <a:tailEnd/>
          </a:ln>
          <a:effectLst>
            <a:outerShdw blurRad="50800" dist="38100" dir="5400000" algn="t" rotWithShape="0">
              <a:prstClr val="black">
                <a:alpha val="40000"/>
              </a:prstClr>
            </a:outerShdw>
          </a:effec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b="1" dirty="0">
                <a:solidFill>
                  <a:schemeClr val="bg2"/>
                </a:solidFill>
                <a:cs typeface="+mn-ea"/>
                <a:sym typeface="+mn-lt"/>
              </a:rPr>
              <a:t>填充</a:t>
            </a:r>
            <a:endParaRPr lang="en-US" altLang="zh-CN" sz="2400" b="1" dirty="0">
              <a:solidFill>
                <a:schemeClr val="bg2"/>
              </a:solidFill>
              <a:cs typeface="+mn-ea"/>
              <a:sym typeface="+mn-lt"/>
            </a:endParaRPr>
          </a:p>
        </p:txBody>
      </p:sp>
      <p:sp>
        <p:nvSpPr>
          <p:cNvPr id="21" name="矩形 20"/>
          <p:cNvSpPr/>
          <p:nvPr/>
        </p:nvSpPr>
        <p:spPr>
          <a:xfrm>
            <a:off x="11629538" y="0"/>
            <a:ext cx="562461" cy="9694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3" name="矩形 53"/>
          <p:cNvSpPr>
            <a:spLocks noChangeArrowheads="1"/>
          </p:cNvSpPr>
          <p:nvPr/>
        </p:nvSpPr>
        <p:spPr bwMode="auto">
          <a:xfrm>
            <a:off x="2217093" y="9525"/>
            <a:ext cx="3169762" cy="969418"/>
          </a:xfrm>
          <a:prstGeom prst="rect">
            <a:avLst/>
          </a:prstGeom>
          <a:solidFill>
            <a:schemeClr val="bg1">
              <a:lumMod val="25000"/>
              <a:lumOff val="75000"/>
            </a:schemeClr>
          </a:solidFill>
          <a:ln w="9525">
            <a:solidFill>
              <a:srgbClr val="EAEAEA"/>
            </a:solid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b="1" dirty="0">
                <a:solidFill>
                  <a:schemeClr val="bg2"/>
                </a:solidFill>
                <a:cs typeface="+mn-ea"/>
                <a:sym typeface="+mn-lt"/>
              </a:rPr>
              <a:t>图元扫描转换</a:t>
            </a:r>
            <a:endParaRPr lang="en-US" altLang="zh-CN" sz="2400" b="1" dirty="0">
              <a:solidFill>
                <a:schemeClr val="bg2"/>
              </a:solidFill>
              <a:cs typeface="+mn-ea"/>
              <a:sym typeface="+mn-lt"/>
            </a:endParaRPr>
          </a:p>
        </p:txBody>
      </p:sp>
      <p:sp>
        <p:nvSpPr>
          <p:cNvPr id="24" name="矩形 53"/>
          <p:cNvSpPr>
            <a:spLocks noChangeArrowheads="1"/>
          </p:cNvSpPr>
          <p:nvPr/>
        </p:nvSpPr>
        <p:spPr bwMode="auto">
          <a:xfrm>
            <a:off x="8496442" y="-2"/>
            <a:ext cx="3133096" cy="969418"/>
          </a:xfrm>
          <a:prstGeom prst="rect">
            <a:avLst/>
          </a:prstGeom>
          <a:solidFill>
            <a:schemeClr val="bg1">
              <a:lumMod val="25000"/>
              <a:lumOff val="75000"/>
            </a:schemeClr>
          </a:solidFill>
          <a:ln w="9525">
            <a:solidFill>
              <a:srgbClr val="EAEAEA"/>
            </a:solid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400" b="1" dirty="0">
                <a:solidFill>
                  <a:schemeClr val="bg2"/>
                </a:solidFill>
                <a:latin typeface="+mn-lt"/>
                <a:ea typeface="+mn-ea"/>
                <a:cs typeface="+mn-ea"/>
                <a:sym typeface="+mn-lt"/>
              </a:rPr>
              <a:t>剪裁</a:t>
            </a:r>
            <a:endParaRPr lang="en-US" altLang="zh-CN" sz="2400" b="1" dirty="0">
              <a:solidFill>
                <a:schemeClr val="bg2"/>
              </a:solidFill>
              <a:latin typeface="+mn-lt"/>
              <a:ea typeface="+mn-ea"/>
              <a:cs typeface="+mn-ea"/>
              <a:sym typeface="+mn-lt"/>
            </a:endParaRPr>
          </a:p>
        </p:txBody>
      </p:sp>
      <p:sp>
        <p:nvSpPr>
          <p:cNvPr id="27" name="矩形 26"/>
          <p:cNvSpPr/>
          <p:nvPr/>
        </p:nvSpPr>
        <p:spPr>
          <a:xfrm flipV="1">
            <a:off x="-1" y="5949280"/>
            <a:ext cx="12192000" cy="90872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7" name="等腰三角形 46"/>
          <p:cNvSpPr>
            <a:spLocks noChangeAspect="1"/>
          </p:cNvSpPr>
          <p:nvPr/>
        </p:nvSpPr>
        <p:spPr>
          <a:xfrm rot="10800000" flipV="1">
            <a:off x="6672064" y="692696"/>
            <a:ext cx="555013" cy="478461"/>
          </a:xfrm>
          <a:prstGeom prst="triangle">
            <a:avLst/>
          </a:prstGeom>
          <a:solidFill>
            <a:schemeClr val="bg2"/>
          </a:solidFill>
          <a:ln w="12700" cap="flat" cmpd="sng" algn="ctr">
            <a:noFill/>
            <a:prstDash val="solid"/>
            <a:miter lim="800000"/>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3" name="文本框 2">
            <a:extLst>
              <a:ext uri="{FF2B5EF4-FFF2-40B4-BE49-F238E27FC236}">
                <a16:creationId xmlns:a16="http://schemas.microsoft.com/office/drawing/2014/main" id="{95B18364-CA9C-4B63-A181-C5E1F78163DE}"/>
              </a:ext>
            </a:extLst>
          </p:cNvPr>
          <p:cNvSpPr txBox="1"/>
          <p:nvPr/>
        </p:nvSpPr>
        <p:spPr>
          <a:xfrm>
            <a:off x="489112" y="1340768"/>
            <a:ext cx="1787669" cy="477054"/>
          </a:xfrm>
          <a:prstGeom prst="rect">
            <a:avLst/>
          </a:prstGeom>
          <a:noFill/>
        </p:spPr>
        <p:txBody>
          <a:bodyPr wrap="none" rtlCol="0">
            <a:spAutoFit/>
          </a:bodyPr>
          <a:lstStyle/>
          <a:p>
            <a:r>
              <a:rPr lang="zh-CN" altLang="en-US" sz="2500" dirty="0"/>
              <a:t>算法过程：</a:t>
            </a:r>
          </a:p>
        </p:txBody>
      </p:sp>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35180329-CD13-4483-B069-A5AC72EA1E50}"/>
                  </a:ext>
                </a:extLst>
              </p:cNvPr>
              <p:cNvSpPr txBox="1"/>
              <p:nvPr/>
            </p:nvSpPr>
            <p:spPr>
              <a:xfrm>
                <a:off x="983432" y="2008899"/>
                <a:ext cx="9312696" cy="4559261"/>
              </a:xfrm>
              <a:prstGeom prst="rect">
                <a:avLst/>
              </a:prstGeom>
              <a:noFill/>
            </p:spPr>
            <p:txBody>
              <a:bodyPr wrap="square">
                <a:spAutoFit/>
              </a:bodyPr>
              <a:lstStyle/>
              <a:p>
                <a:pPr marL="342900" indent="-342900">
                  <a:lnSpc>
                    <a:spcPct val="150000"/>
                  </a:lnSpc>
                  <a:buFont typeface="+mj-lt"/>
                  <a:buAutoNum type="arabicPeriod"/>
                </a:pPr>
                <a:r>
                  <a:rPr lang="zh-CN" altLang="en-US" dirty="0"/>
                  <a:t>开始</a:t>
                </a:r>
                <a:r>
                  <a:rPr lang="en-US" altLang="zh-CN" i="1" dirty="0">
                    <a:solidFill>
                      <a:schemeClr val="accent1"/>
                    </a:solidFill>
                    <a:latin typeface="Cambria Math" panose="02040503050406030204" pitchFamily="18" charset="0"/>
                  </a:rPr>
                  <a:t>y=1</a:t>
                </a:r>
                <a:r>
                  <a:rPr lang="en-US" altLang="zh-CN" dirty="0">
                    <a:solidFill>
                      <a:schemeClr val="accent1"/>
                    </a:solidFill>
                  </a:rPr>
                  <a:t> </a:t>
                </a:r>
                <a:r>
                  <a:rPr lang="zh-CN" altLang="en-US" dirty="0"/>
                  <a:t>，将边表中的</a:t>
                </a:r>
                <a:r>
                  <a:rPr lang="en-US" altLang="zh-CN" i="1" dirty="0">
                    <a:solidFill>
                      <a:schemeClr val="accent1"/>
                    </a:solidFill>
                    <a:latin typeface="Cambria Math" panose="02040503050406030204" pitchFamily="18" charset="0"/>
                  </a:rPr>
                  <a:t>y= 1</a:t>
                </a:r>
                <a:r>
                  <a:rPr lang="zh-CN" altLang="en-US" dirty="0"/>
                  <a:t>节点边加入到活化边表</a:t>
                </a:r>
                <a:r>
                  <a:rPr lang="en-US" altLang="zh-CN" dirty="0"/>
                  <a:t>AET</a:t>
                </a:r>
                <a:r>
                  <a:rPr lang="zh-CN" altLang="en-US" dirty="0"/>
                  <a:t>中</a:t>
                </a:r>
                <a:r>
                  <a:rPr lang="en-US" altLang="zh-CN" dirty="0"/>
                  <a:t>,</a:t>
                </a:r>
                <a:r>
                  <a:rPr lang="zh-CN" altLang="en-US" dirty="0"/>
                  <a:t>同时保证</a:t>
                </a:r>
                <a:r>
                  <a:rPr lang="en-US" altLang="zh-CN" dirty="0"/>
                  <a:t>AET</a:t>
                </a:r>
                <a:r>
                  <a:rPr lang="zh-CN" altLang="en-US" dirty="0"/>
                  <a:t>链表是按照</a:t>
                </a:r>
                <a:r>
                  <a:rPr lang="en-US" altLang="zh-CN" dirty="0"/>
                  <a:t>X</a:t>
                </a:r>
                <a:r>
                  <a:rPr lang="zh-CN" altLang="en-US" dirty="0"/>
                  <a:t>递增的顺序排列的。</a:t>
                </a:r>
                <a:endParaRPr lang="en-US" altLang="zh-CN" dirty="0"/>
              </a:p>
              <a:p>
                <a:pPr marL="342900" indent="-342900">
                  <a:lnSpc>
                    <a:spcPct val="150000"/>
                  </a:lnSpc>
                  <a:buFont typeface="+mj-lt"/>
                  <a:buAutoNum type="arabicPeriod"/>
                </a:pPr>
                <a:endParaRPr lang="en-US" altLang="zh-CN" dirty="0"/>
              </a:p>
              <a:p>
                <a:pPr marL="342900" indent="-342900">
                  <a:lnSpc>
                    <a:spcPct val="150000"/>
                  </a:lnSpc>
                  <a:buFont typeface="+mj-lt"/>
                  <a:buAutoNum type="arabicPeriod"/>
                </a:pPr>
                <a:endParaRPr lang="en-US" altLang="zh-CN" dirty="0"/>
              </a:p>
              <a:p>
                <a:pPr marL="342900" indent="-342900">
                  <a:lnSpc>
                    <a:spcPct val="150000"/>
                  </a:lnSpc>
                  <a:buFont typeface="+mj-lt"/>
                  <a:buAutoNum type="arabicPeriod"/>
                </a:pPr>
                <a:r>
                  <a:rPr lang="zh-CN" altLang="en-US" dirty="0"/>
                  <a:t>因为图中</a:t>
                </a:r>
                <a:r>
                  <a:rPr lang="en-US" altLang="zh-CN" dirty="0"/>
                  <a:t>BA</a:t>
                </a:r>
                <a:r>
                  <a:rPr lang="zh-CN" altLang="en-US" dirty="0"/>
                  <a:t>边和</a:t>
                </a:r>
                <a:r>
                  <a:rPr lang="en-US" altLang="zh-CN" dirty="0"/>
                  <a:t>BC</a:t>
                </a:r>
                <a:r>
                  <a:rPr lang="zh-CN" altLang="en-US" dirty="0"/>
                  <a:t>边两个</a:t>
                </a:r>
                <a:r>
                  <a:rPr lang="en-US" altLang="zh-CN" dirty="0"/>
                  <a:t>xi</a:t>
                </a:r>
                <a:r>
                  <a:rPr lang="zh-CN" altLang="en-US" dirty="0"/>
                  <a:t>是相同的都是</a:t>
                </a:r>
                <a:r>
                  <a:rPr lang="en-US" altLang="zh-CN" dirty="0"/>
                  <a:t>5 </a:t>
                </a:r>
                <a:r>
                  <a:rPr lang="zh-CN" altLang="en-US" dirty="0"/>
                  <a:t>所以不需要绘制。</a:t>
                </a:r>
                <a:endParaRPr lang="en-US" altLang="zh-CN" dirty="0"/>
              </a:p>
              <a:p>
                <a:pPr marL="342900" indent="-342900">
                  <a:lnSpc>
                    <a:spcPct val="150000"/>
                  </a:lnSpc>
                  <a:buFont typeface="+mj-lt"/>
                  <a:buAutoNum type="arabicPeriod"/>
                </a:pPr>
                <a:r>
                  <a:rPr lang="zh-CN" altLang="en-US" dirty="0"/>
                  <a:t>然后因为</a:t>
                </a:r>
                <a:r>
                  <a:rPr lang="en-US" altLang="zh-CN" dirty="0"/>
                  <a:t>BA</a:t>
                </a:r>
                <a:r>
                  <a:rPr lang="zh-CN" altLang="en-US" dirty="0"/>
                  <a:t>和</a:t>
                </a:r>
                <a:r>
                  <a:rPr lang="en-US" altLang="zh-CN" dirty="0"/>
                  <a:t>BC</a:t>
                </a:r>
                <a:r>
                  <a:rPr lang="zh-CN" altLang="en-US" dirty="0"/>
                  <a:t>的两个</a:t>
                </a:r>
                <a:r>
                  <a:rPr lang="en-US" altLang="zh-CN" i="1" dirty="0"/>
                  <a:t>y</a:t>
                </a:r>
                <a:r>
                  <a:rPr lang="zh-CN" altLang="en-US" dirty="0"/>
                  <a:t>值一个是</a:t>
                </a:r>
                <a:r>
                  <a:rPr lang="en-US" altLang="zh-CN" dirty="0"/>
                  <a:t>3</a:t>
                </a:r>
                <a:r>
                  <a:rPr lang="zh-CN" altLang="en-US" dirty="0"/>
                  <a:t>，一个是</a:t>
                </a:r>
                <a:r>
                  <a:rPr lang="en-US" altLang="zh-CN" dirty="0"/>
                  <a:t>5</a:t>
                </a:r>
                <a:r>
                  <a:rPr lang="zh-CN" altLang="en-US" dirty="0"/>
                  <a:t>，而此时处理的是</a:t>
                </a:r>
                <a:r>
                  <a:rPr lang="en-US" altLang="zh-CN" i="1" dirty="0"/>
                  <a:t>y=1</a:t>
                </a:r>
                <a:r>
                  <a:rPr lang="zh-CN" altLang="en-US" dirty="0"/>
                  <a:t>，还没有到达</a:t>
                </a:r>
                <a:r>
                  <a:rPr lang="en-US" altLang="zh-CN" i="1" dirty="0"/>
                  <a:t>y=3</a:t>
                </a:r>
                <a:r>
                  <a:rPr lang="zh-CN" altLang="en-US" dirty="0"/>
                  <a:t>和</a:t>
                </a:r>
                <a:r>
                  <a:rPr lang="en-US" altLang="zh-CN" i="1" dirty="0"/>
                  <a:t>y=5</a:t>
                </a:r>
                <a:r>
                  <a:rPr lang="en-US" altLang="zh-CN" dirty="0"/>
                  <a:t>,</a:t>
                </a:r>
                <a:r>
                  <a:rPr lang="zh-CN" altLang="en-US" dirty="0"/>
                  <a:t>所以不需要删除。</a:t>
                </a:r>
                <a:endParaRPr lang="en-US" altLang="zh-CN" dirty="0"/>
              </a:p>
              <a:p>
                <a:pPr marL="342900" indent="-342900">
                  <a:lnSpc>
                    <a:spcPct val="150000"/>
                  </a:lnSpc>
                  <a:buFont typeface="+mj-lt"/>
                  <a:buAutoNum type="arabicPeriod"/>
                </a:pPr>
                <a:r>
                  <a:rPr lang="zh-CN" altLang="en-US" dirty="0"/>
                  <a:t>对保留下来的每个记录，用</a:t>
                </a:r>
                <a14:m>
                  <m:oMath xmlns:m="http://schemas.openxmlformats.org/officeDocument/2006/math">
                    <m:sSub>
                      <m:sSubPr>
                        <m:ctrlPr>
                          <a:rPr lang="en-US" altLang="zh-CN" i="1" dirty="0">
                            <a:solidFill>
                              <a:srgbClr val="836967"/>
                            </a:solidFill>
                            <a:latin typeface="Cambria Math" panose="02040503050406030204" pitchFamily="18" charset="0"/>
                          </a:rPr>
                        </m:ctrlPr>
                      </m:sSubPr>
                      <m:e>
                        <m:r>
                          <a:rPr lang="en-US" altLang="zh-CN" i="1" dirty="0">
                            <a:latin typeface="Cambria Math" panose="02040503050406030204" pitchFamily="18" charset="0"/>
                          </a:rPr>
                          <m:t>𝑋</m:t>
                        </m:r>
                      </m:e>
                      <m:sub>
                        <m:r>
                          <m:rPr>
                            <m:sty m:val="p"/>
                          </m:rPr>
                          <a:rPr lang="en-US" altLang="zh-CN" i="1" dirty="0">
                            <a:latin typeface="Cambria Math" panose="02040503050406030204" pitchFamily="18" charset="0"/>
                          </a:rPr>
                          <m:t>i</m:t>
                        </m:r>
                      </m:sub>
                    </m:sSub>
                    <m:r>
                      <a:rPr lang="en-US" altLang="zh-CN" i="1" dirty="0">
                        <a:latin typeface="Cambria Math" panose="02040503050406030204" pitchFamily="18" charset="0"/>
                      </a:rPr>
                      <m:t> </m:t>
                    </m:r>
                  </m:oMath>
                </a14:m>
                <a:r>
                  <a:rPr lang="en-US" altLang="zh-CN" dirty="0"/>
                  <a:t>+ </a:t>
                </a:r>
                <a14:m>
                  <m:oMath xmlns:m="http://schemas.openxmlformats.org/officeDocument/2006/math">
                    <m:f>
                      <m:fPr>
                        <m:ctrlPr>
                          <a:rPr lang="en-US" altLang="zh-CN" i="1" dirty="0">
                            <a:latin typeface="Cambria Math" panose="02040503050406030204" pitchFamily="18" charset="0"/>
                          </a:rPr>
                        </m:ctrlPr>
                      </m:fPr>
                      <m:num>
                        <m:r>
                          <a:rPr lang="en-US" altLang="zh-CN" i="1" dirty="0">
                            <a:latin typeface="Cambria Math" panose="02040503050406030204" pitchFamily="18" charset="0"/>
                          </a:rPr>
                          <m:t>1</m:t>
                        </m:r>
                      </m:num>
                      <m:den>
                        <m:r>
                          <a:rPr lang="en-US" altLang="zh-CN" i="1" dirty="0">
                            <a:latin typeface="Cambria Math" panose="02040503050406030204" pitchFamily="18" charset="0"/>
                          </a:rPr>
                          <m:t>𝑚</m:t>
                        </m:r>
                      </m:den>
                    </m:f>
                  </m:oMath>
                </a14:m>
                <a:r>
                  <a:rPr lang="zh-CN" altLang="en-US" dirty="0"/>
                  <a:t>代替</a:t>
                </a:r>
                <a14:m>
                  <m:oMath xmlns:m="http://schemas.openxmlformats.org/officeDocument/2006/math">
                    <m:sSub>
                      <m:sSubPr>
                        <m:ctrlPr>
                          <a:rPr lang="en-US" altLang="zh-CN" i="1" dirty="0">
                            <a:solidFill>
                              <a:srgbClr val="836967"/>
                            </a:solidFill>
                            <a:latin typeface="Cambria Math" panose="02040503050406030204" pitchFamily="18" charset="0"/>
                          </a:rPr>
                        </m:ctrlPr>
                      </m:sSubPr>
                      <m:e>
                        <m:r>
                          <a:rPr lang="en-US" altLang="zh-CN" i="1" dirty="0">
                            <a:latin typeface="Cambria Math" panose="02040503050406030204" pitchFamily="18" charset="0"/>
                          </a:rPr>
                          <m:t>𝑋</m:t>
                        </m:r>
                      </m:e>
                      <m:sub>
                        <m:r>
                          <m:rPr>
                            <m:sty m:val="p"/>
                          </m:rPr>
                          <a:rPr lang="en-US" altLang="zh-CN" i="1" dirty="0">
                            <a:latin typeface="Cambria Math" panose="02040503050406030204" pitchFamily="18" charset="0"/>
                          </a:rPr>
                          <m:t>i</m:t>
                        </m:r>
                      </m:sub>
                    </m:sSub>
                    <m:r>
                      <a:rPr lang="en-US" altLang="zh-CN" i="1" dirty="0">
                        <a:latin typeface="Cambria Math" panose="02040503050406030204" pitchFamily="18" charset="0"/>
                      </a:rPr>
                      <m:t> </m:t>
                    </m:r>
                  </m:oMath>
                </a14:m>
                <a:r>
                  <a:rPr lang="zh-CN" altLang="en-US" i="1" dirty="0"/>
                  <a:t>，</a:t>
                </a:r>
                <a:r>
                  <a:rPr lang="zh-CN" altLang="en-US" dirty="0"/>
                  <a:t>得到下表</a:t>
                </a:r>
                <a:r>
                  <a:rPr lang="zh-CN" altLang="en-US" i="1" dirty="0"/>
                  <a:t>。</a:t>
                </a:r>
                <a:endParaRPr lang="en-US" altLang="zh-CN" i="1" dirty="0"/>
              </a:p>
              <a:p>
                <a:pPr marL="342900" indent="-342900">
                  <a:lnSpc>
                    <a:spcPct val="150000"/>
                  </a:lnSpc>
                  <a:buFont typeface="+mj-lt"/>
                  <a:buAutoNum type="arabicPeriod"/>
                </a:pPr>
                <a:endParaRPr lang="en-US" altLang="zh-CN" i="1" dirty="0"/>
              </a:p>
              <a:p>
                <a:endParaRPr lang="en-US" altLang="zh-CN" dirty="0"/>
              </a:p>
              <a:p>
                <a:endParaRPr lang="zh-CN" altLang="en-US" dirty="0"/>
              </a:p>
            </p:txBody>
          </p:sp>
        </mc:Choice>
        <mc:Fallback xmlns="">
          <p:sp>
            <p:nvSpPr>
              <p:cNvPr id="13" name="文本框 12">
                <a:extLst>
                  <a:ext uri="{FF2B5EF4-FFF2-40B4-BE49-F238E27FC236}">
                    <a16:creationId xmlns:a16="http://schemas.microsoft.com/office/drawing/2014/main" id="{35180329-CD13-4483-B069-A5AC72EA1E50}"/>
                  </a:ext>
                </a:extLst>
              </p:cNvPr>
              <p:cNvSpPr txBox="1">
                <a:spLocks noRot="1" noChangeAspect="1" noMove="1" noResize="1" noEditPoints="1" noAdjustHandles="1" noChangeArrowheads="1" noChangeShapeType="1" noTextEdit="1"/>
              </p:cNvSpPr>
              <p:nvPr/>
            </p:nvSpPr>
            <p:spPr>
              <a:xfrm>
                <a:off x="983432" y="2008899"/>
                <a:ext cx="9312696" cy="4559261"/>
              </a:xfrm>
              <a:prstGeom prst="rect">
                <a:avLst/>
              </a:prstGeom>
              <a:blipFill>
                <a:blip r:embed="rId3"/>
                <a:stretch>
                  <a:fillRect l="-393"/>
                </a:stretch>
              </a:blipFill>
            </p:spPr>
            <p:txBody>
              <a:bodyPr/>
              <a:lstStyle/>
              <a:p>
                <a:r>
                  <a:rPr lang="zh-CN" altLang="en-US">
                    <a:noFill/>
                  </a:rPr>
                  <a:t> </a:t>
                </a:r>
              </a:p>
            </p:txBody>
          </p:sp>
        </mc:Fallback>
      </mc:AlternateContent>
      <p:graphicFrame>
        <p:nvGraphicFramePr>
          <p:cNvPr id="14" name="表格 37">
            <a:extLst>
              <a:ext uri="{FF2B5EF4-FFF2-40B4-BE49-F238E27FC236}">
                <a16:creationId xmlns:a16="http://schemas.microsoft.com/office/drawing/2014/main" id="{D25E9691-0015-4C8C-8734-A646397C24B9}"/>
              </a:ext>
            </a:extLst>
          </p:cNvPr>
          <p:cNvGraphicFramePr>
            <a:graphicFrameLocks noGrp="1"/>
          </p:cNvGraphicFramePr>
          <p:nvPr>
            <p:extLst>
              <p:ext uri="{D42A27DB-BD31-4B8C-83A1-F6EECF244321}">
                <p14:modId xmlns:p14="http://schemas.microsoft.com/office/powerpoint/2010/main" val="1138393438"/>
              </p:ext>
            </p:extLst>
          </p:nvPr>
        </p:nvGraphicFramePr>
        <p:xfrm>
          <a:off x="1986795" y="3132261"/>
          <a:ext cx="1327680" cy="368747"/>
        </p:xfrm>
        <a:graphic>
          <a:graphicData uri="http://schemas.openxmlformats.org/drawingml/2006/table">
            <a:tbl>
              <a:tblPr firstRow="1" bandRow="1">
                <a:tableStyleId>{5C22544A-7EE6-4342-B048-85BDC9FD1C3A}</a:tableStyleId>
              </a:tblPr>
              <a:tblGrid>
                <a:gridCol w="331920">
                  <a:extLst>
                    <a:ext uri="{9D8B030D-6E8A-4147-A177-3AD203B41FA5}">
                      <a16:colId xmlns:a16="http://schemas.microsoft.com/office/drawing/2014/main" val="4284266127"/>
                    </a:ext>
                  </a:extLst>
                </a:gridCol>
                <a:gridCol w="331920">
                  <a:extLst>
                    <a:ext uri="{9D8B030D-6E8A-4147-A177-3AD203B41FA5}">
                      <a16:colId xmlns:a16="http://schemas.microsoft.com/office/drawing/2014/main" val="3233780177"/>
                    </a:ext>
                  </a:extLst>
                </a:gridCol>
                <a:gridCol w="331920">
                  <a:extLst>
                    <a:ext uri="{9D8B030D-6E8A-4147-A177-3AD203B41FA5}">
                      <a16:colId xmlns:a16="http://schemas.microsoft.com/office/drawing/2014/main" val="278905095"/>
                    </a:ext>
                  </a:extLst>
                </a:gridCol>
                <a:gridCol w="331920">
                  <a:extLst>
                    <a:ext uri="{9D8B030D-6E8A-4147-A177-3AD203B41FA5}">
                      <a16:colId xmlns:a16="http://schemas.microsoft.com/office/drawing/2014/main" val="1072624403"/>
                    </a:ext>
                  </a:extLst>
                </a:gridCol>
              </a:tblGrid>
              <a:tr h="368747">
                <a:tc>
                  <a:txBody>
                    <a:bodyPr/>
                    <a:lstStyle/>
                    <a:p>
                      <a:pPr algn="ctr"/>
                      <a:r>
                        <a:rPr lang="en-US" altLang="zh-CN" sz="1000" dirty="0"/>
                        <a:t>3</a:t>
                      </a:r>
                      <a:endParaRPr lang="zh-CN" altLang="en-US" sz="1000" dirty="0"/>
                    </a:p>
                  </a:txBody>
                  <a:tcPr marL="83127" marR="83127">
                    <a:noFill/>
                  </a:tcPr>
                </a:tc>
                <a:tc>
                  <a:txBody>
                    <a:bodyPr/>
                    <a:lstStyle/>
                    <a:p>
                      <a:pPr algn="ctr"/>
                      <a:r>
                        <a:rPr lang="en-US" altLang="zh-CN" sz="1000" dirty="0"/>
                        <a:t>5</a:t>
                      </a:r>
                      <a:endParaRPr lang="zh-CN" altLang="en-US" sz="1000" dirty="0"/>
                    </a:p>
                  </a:txBody>
                  <a:tcPr marL="83127" marR="83127">
                    <a:noFill/>
                  </a:tcPr>
                </a:tc>
                <a:tc>
                  <a:txBody>
                    <a:bodyPr/>
                    <a:lstStyle/>
                    <a:p>
                      <a:pPr algn="ctr"/>
                      <a:r>
                        <a:rPr lang="en-US" altLang="zh-CN" sz="1000" dirty="0"/>
                        <a:t>-2</a:t>
                      </a:r>
                      <a:endParaRPr lang="zh-CN" altLang="en-US" sz="1000" dirty="0"/>
                    </a:p>
                  </a:txBody>
                  <a:tcPr marL="83127" marR="83127">
                    <a:noFill/>
                  </a:tcPr>
                </a:tc>
                <a:tc>
                  <a:txBody>
                    <a:bodyPr/>
                    <a:lstStyle/>
                    <a:p>
                      <a:pPr algn="ctr"/>
                      <a:endParaRPr lang="zh-CN" altLang="en-US" sz="1000" dirty="0"/>
                    </a:p>
                  </a:txBody>
                  <a:tcPr marL="83127" marR="83127">
                    <a:noFill/>
                  </a:tcPr>
                </a:tc>
                <a:extLst>
                  <a:ext uri="{0D108BD9-81ED-4DB2-BD59-A6C34878D82A}">
                    <a16:rowId xmlns:a16="http://schemas.microsoft.com/office/drawing/2014/main" val="4039392474"/>
                  </a:ext>
                </a:extLst>
              </a:tr>
            </a:tbl>
          </a:graphicData>
        </a:graphic>
      </p:graphicFrame>
      <p:graphicFrame>
        <p:nvGraphicFramePr>
          <p:cNvPr id="15" name="表格 37">
            <a:extLst>
              <a:ext uri="{FF2B5EF4-FFF2-40B4-BE49-F238E27FC236}">
                <a16:creationId xmlns:a16="http://schemas.microsoft.com/office/drawing/2014/main" id="{B831E407-7E59-448A-B39B-8F118E4ECA13}"/>
              </a:ext>
            </a:extLst>
          </p:cNvPr>
          <p:cNvGraphicFramePr>
            <a:graphicFrameLocks noGrp="1"/>
          </p:cNvGraphicFramePr>
          <p:nvPr>
            <p:extLst>
              <p:ext uri="{D42A27DB-BD31-4B8C-83A1-F6EECF244321}">
                <p14:modId xmlns:p14="http://schemas.microsoft.com/office/powerpoint/2010/main" val="4012670310"/>
              </p:ext>
            </p:extLst>
          </p:nvPr>
        </p:nvGraphicFramePr>
        <p:xfrm>
          <a:off x="3472175" y="3127292"/>
          <a:ext cx="1327681" cy="368747"/>
        </p:xfrm>
        <a:graphic>
          <a:graphicData uri="http://schemas.openxmlformats.org/drawingml/2006/table">
            <a:tbl>
              <a:tblPr firstRow="1" bandRow="1">
                <a:tableStyleId>{5C22544A-7EE6-4342-B048-85BDC9FD1C3A}</a:tableStyleId>
              </a:tblPr>
              <a:tblGrid>
                <a:gridCol w="373192">
                  <a:extLst>
                    <a:ext uri="{9D8B030D-6E8A-4147-A177-3AD203B41FA5}">
                      <a16:colId xmlns:a16="http://schemas.microsoft.com/office/drawing/2014/main" val="4284266127"/>
                    </a:ext>
                  </a:extLst>
                </a:gridCol>
                <a:gridCol w="318163">
                  <a:extLst>
                    <a:ext uri="{9D8B030D-6E8A-4147-A177-3AD203B41FA5}">
                      <a16:colId xmlns:a16="http://schemas.microsoft.com/office/drawing/2014/main" val="3233780177"/>
                    </a:ext>
                  </a:extLst>
                </a:gridCol>
                <a:gridCol w="318163">
                  <a:extLst>
                    <a:ext uri="{9D8B030D-6E8A-4147-A177-3AD203B41FA5}">
                      <a16:colId xmlns:a16="http://schemas.microsoft.com/office/drawing/2014/main" val="278905095"/>
                    </a:ext>
                  </a:extLst>
                </a:gridCol>
                <a:gridCol w="318163">
                  <a:extLst>
                    <a:ext uri="{9D8B030D-6E8A-4147-A177-3AD203B41FA5}">
                      <a16:colId xmlns:a16="http://schemas.microsoft.com/office/drawing/2014/main" val="1072624403"/>
                    </a:ext>
                  </a:extLst>
                </a:gridCol>
              </a:tblGrid>
              <a:tr h="368747">
                <a:tc>
                  <a:txBody>
                    <a:bodyPr/>
                    <a:lstStyle/>
                    <a:p>
                      <a:pPr algn="ctr"/>
                      <a:r>
                        <a:rPr lang="en-US" altLang="zh-CN" sz="1000" dirty="0"/>
                        <a:t>5</a:t>
                      </a:r>
                      <a:endParaRPr lang="zh-CN" altLang="en-US" sz="1000" dirty="0"/>
                    </a:p>
                  </a:txBody>
                  <a:tcPr marL="83127" marR="83127">
                    <a:noFill/>
                  </a:tcPr>
                </a:tc>
                <a:tc>
                  <a:txBody>
                    <a:bodyPr/>
                    <a:lstStyle/>
                    <a:p>
                      <a:pPr algn="ctr"/>
                      <a:r>
                        <a:rPr lang="en-US" altLang="zh-CN" sz="1000" dirty="0"/>
                        <a:t>5</a:t>
                      </a:r>
                      <a:endParaRPr lang="zh-CN" altLang="en-US" sz="1000" dirty="0"/>
                    </a:p>
                  </a:txBody>
                  <a:tcPr marL="83127" marR="83127">
                    <a:noFill/>
                  </a:tcPr>
                </a:tc>
                <a:tc>
                  <a:txBody>
                    <a:bodyPr/>
                    <a:lstStyle/>
                    <a:p>
                      <a:pPr algn="ctr"/>
                      <a:r>
                        <a:rPr lang="en-US" altLang="zh-CN" sz="1000" dirty="0"/>
                        <a:t>2</a:t>
                      </a:r>
                      <a:endParaRPr lang="zh-CN" altLang="en-US" sz="1000" dirty="0"/>
                    </a:p>
                  </a:txBody>
                  <a:tcPr marL="83127" marR="83127">
                    <a:noFill/>
                  </a:tcPr>
                </a:tc>
                <a:tc>
                  <a:txBody>
                    <a:bodyPr/>
                    <a:lstStyle/>
                    <a:p>
                      <a:pPr algn="ctr"/>
                      <a:r>
                        <a:rPr lang="en-US" altLang="zh-CN" sz="1000" dirty="0"/>
                        <a:t> ^</a:t>
                      </a:r>
                      <a:endParaRPr lang="zh-CN" altLang="en-US" sz="1000" dirty="0"/>
                    </a:p>
                  </a:txBody>
                  <a:tcPr marL="83127" marR="83127">
                    <a:noFill/>
                  </a:tcPr>
                </a:tc>
                <a:extLst>
                  <a:ext uri="{0D108BD9-81ED-4DB2-BD59-A6C34878D82A}">
                    <a16:rowId xmlns:a16="http://schemas.microsoft.com/office/drawing/2014/main" val="4039392474"/>
                  </a:ext>
                </a:extLst>
              </a:tr>
            </a:tbl>
          </a:graphicData>
        </a:graphic>
      </p:graphicFrame>
      <p:cxnSp>
        <p:nvCxnSpPr>
          <p:cNvPr id="16" name="直接箭头连接符 15">
            <a:extLst>
              <a:ext uri="{FF2B5EF4-FFF2-40B4-BE49-F238E27FC236}">
                <a16:creationId xmlns:a16="http://schemas.microsoft.com/office/drawing/2014/main" id="{6EF503A0-1421-45CC-9270-BBB40EB5B5AC}"/>
              </a:ext>
            </a:extLst>
          </p:cNvPr>
          <p:cNvCxnSpPr>
            <a:cxnSpLocks/>
          </p:cNvCxnSpPr>
          <p:nvPr/>
        </p:nvCxnSpPr>
        <p:spPr>
          <a:xfrm>
            <a:off x="2963597" y="3350477"/>
            <a:ext cx="70175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aphicFrame>
        <p:nvGraphicFramePr>
          <p:cNvPr id="6" name="表格 6">
            <a:extLst>
              <a:ext uri="{FF2B5EF4-FFF2-40B4-BE49-F238E27FC236}">
                <a16:creationId xmlns:a16="http://schemas.microsoft.com/office/drawing/2014/main" id="{5F357339-FA94-46C1-BC42-019A34CA6FC9}"/>
              </a:ext>
            </a:extLst>
          </p:cNvPr>
          <p:cNvGraphicFramePr>
            <a:graphicFrameLocks noGrp="1"/>
          </p:cNvGraphicFramePr>
          <p:nvPr>
            <p:extLst>
              <p:ext uri="{D42A27DB-BD31-4B8C-83A1-F6EECF244321}">
                <p14:modId xmlns:p14="http://schemas.microsoft.com/office/powerpoint/2010/main" val="209315544"/>
              </p:ext>
            </p:extLst>
          </p:nvPr>
        </p:nvGraphicFramePr>
        <p:xfrm>
          <a:off x="1197601" y="3136623"/>
          <a:ext cx="497314" cy="359415"/>
        </p:xfrm>
        <a:graphic>
          <a:graphicData uri="http://schemas.openxmlformats.org/drawingml/2006/table">
            <a:tbl>
              <a:tblPr firstRow="1" bandRow="1">
                <a:tableStyleId>{5C22544A-7EE6-4342-B048-85BDC9FD1C3A}</a:tableStyleId>
              </a:tblPr>
              <a:tblGrid>
                <a:gridCol w="497314">
                  <a:extLst>
                    <a:ext uri="{9D8B030D-6E8A-4147-A177-3AD203B41FA5}">
                      <a16:colId xmlns:a16="http://schemas.microsoft.com/office/drawing/2014/main" val="326768602"/>
                    </a:ext>
                  </a:extLst>
                </a:gridCol>
              </a:tblGrid>
              <a:tr h="359415">
                <a:tc>
                  <a:txBody>
                    <a:bodyPr/>
                    <a:lstStyle/>
                    <a:p>
                      <a:pPr algn="ctr"/>
                      <a:r>
                        <a:rPr lang="en-US" altLang="zh-CN" sz="1000" dirty="0"/>
                        <a:t>AET</a:t>
                      </a:r>
                      <a:endParaRPr lang="zh-CN" altLang="en-US" sz="1000" dirty="0"/>
                    </a:p>
                  </a:txBody>
                  <a:tcPr>
                    <a:noFill/>
                  </a:tcPr>
                </a:tc>
                <a:extLst>
                  <a:ext uri="{0D108BD9-81ED-4DB2-BD59-A6C34878D82A}">
                    <a16:rowId xmlns:a16="http://schemas.microsoft.com/office/drawing/2014/main" val="1732701297"/>
                  </a:ext>
                </a:extLst>
              </a:tr>
            </a:tbl>
          </a:graphicData>
        </a:graphic>
      </p:graphicFrame>
      <p:cxnSp>
        <p:nvCxnSpPr>
          <p:cNvPr id="19" name="直接箭头连接符 18">
            <a:extLst>
              <a:ext uri="{FF2B5EF4-FFF2-40B4-BE49-F238E27FC236}">
                <a16:creationId xmlns:a16="http://schemas.microsoft.com/office/drawing/2014/main" id="{E01893CD-74B2-4760-84E7-6F1B1B14F31B}"/>
              </a:ext>
            </a:extLst>
          </p:cNvPr>
          <p:cNvCxnSpPr>
            <a:cxnSpLocks/>
          </p:cNvCxnSpPr>
          <p:nvPr/>
        </p:nvCxnSpPr>
        <p:spPr>
          <a:xfrm>
            <a:off x="1515337" y="3356992"/>
            <a:ext cx="70175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aphicFrame>
        <p:nvGraphicFramePr>
          <p:cNvPr id="22" name="表格 37">
            <a:extLst>
              <a:ext uri="{FF2B5EF4-FFF2-40B4-BE49-F238E27FC236}">
                <a16:creationId xmlns:a16="http://schemas.microsoft.com/office/drawing/2014/main" id="{4A1B3142-1C98-4ADF-94BF-42CA7D0A3860}"/>
              </a:ext>
            </a:extLst>
          </p:cNvPr>
          <p:cNvGraphicFramePr>
            <a:graphicFrameLocks noGrp="1"/>
          </p:cNvGraphicFramePr>
          <p:nvPr>
            <p:extLst>
              <p:ext uri="{D42A27DB-BD31-4B8C-83A1-F6EECF244321}">
                <p14:modId xmlns:p14="http://schemas.microsoft.com/office/powerpoint/2010/main" val="2938262939"/>
              </p:ext>
            </p:extLst>
          </p:nvPr>
        </p:nvGraphicFramePr>
        <p:xfrm>
          <a:off x="2094370" y="5503764"/>
          <a:ext cx="1327680" cy="405623"/>
        </p:xfrm>
        <a:graphic>
          <a:graphicData uri="http://schemas.openxmlformats.org/drawingml/2006/table">
            <a:tbl>
              <a:tblPr firstRow="1" bandRow="1">
                <a:tableStyleId>{5C22544A-7EE6-4342-B048-85BDC9FD1C3A}</a:tableStyleId>
              </a:tblPr>
              <a:tblGrid>
                <a:gridCol w="331920">
                  <a:extLst>
                    <a:ext uri="{9D8B030D-6E8A-4147-A177-3AD203B41FA5}">
                      <a16:colId xmlns:a16="http://schemas.microsoft.com/office/drawing/2014/main" val="4284266127"/>
                    </a:ext>
                  </a:extLst>
                </a:gridCol>
                <a:gridCol w="331920">
                  <a:extLst>
                    <a:ext uri="{9D8B030D-6E8A-4147-A177-3AD203B41FA5}">
                      <a16:colId xmlns:a16="http://schemas.microsoft.com/office/drawing/2014/main" val="3233780177"/>
                    </a:ext>
                  </a:extLst>
                </a:gridCol>
                <a:gridCol w="331920">
                  <a:extLst>
                    <a:ext uri="{9D8B030D-6E8A-4147-A177-3AD203B41FA5}">
                      <a16:colId xmlns:a16="http://schemas.microsoft.com/office/drawing/2014/main" val="278905095"/>
                    </a:ext>
                  </a:extLst>
                </a:gridCol>
                <a:gridCol w="331920">
                  <a:extLst>
                    <a:ext uri="{9D8B030D-6E8A-4147-A177-3AD203B41FA5}">
                      <a16:colId xmlns:a16="http://schemas.microsoft.com/office/drawing/2014/main" val="1072624403"/>
                    </a:ext>
                  </a:extLst>
                </a:gridCol>
              </a:tblGrid>
              <a:tr h="405623">
                <a:tc>
                  <a:txBody>
                    <a:bodyPr/>
                    <a:lstStyle/>
                    <a:p>
                      <a:pPr algn="ctr"/>
                      <a:r>
                        <a:rPr lang="en-US" altLang="zh-CN" sz="1100" dirty="0"/>
                        <a:t>3</a:t>
                      </a:r>
                      <a:endParaRPr lang="zh-CN" altLang="en-US" sz="1100" dirty="0"/>
                    </a:p>
                  </a:txBody>
                  <a:tcPr marL="83127" marR="83127" marT="50292" marB="50292">
                    <a:noFill/>
                  </a:tcPr>
                </a:tc>
                <a:tc>
                  <a:txBody>
                    <a:bodyPr/>
                    <a:lstStyle/>
                    <a:p>
                      <a:pPr algn="ctr"/>
                      <a:r>
                        <a:rPr lang="en-US" altLang="zh-CN" sz="1100" dirty="0"/>
                        <a:t>3</a:t>
                      </a:r>
                      <a:endParaRPr lang="zh-CN" altLang="en-US" sz="1100" dirty="0"/>
                    </a:p>
                  </a:txBody>
                  <a:tcPr marL="83127" marR="83127" marT="50292" marB="50292">
                    <a:noFill/>
                  </a:tcPr>
                </a:tc>
                <a:tc>
                  <a:txBody>
                    <a:bodyPr/>
                    <a:lstStyle/>
                    <a:p>
                      <a:pPr algn="ctr"/>
                      <a:r>
                        <a:rPr lang="en-US" altLang="zh-CN" sz="1100" dirty="0"/>
                        <a:t>-2</a:t>
                      </a:r>
                      <a:endParaRPr lang="zh-CN" altLang="en-US" sz="1100" dirty="0"/>
                    </a:p>
                  </a:txBody>
                  <a:tcPr marL="83127" marR="83127" marT="50292" marB="50292">
                    <a:noFill/>
                  </a:tcPr>
                </a:tc>
                <a:tc>
                  <a:txBody>
                    <a:bodyPr/>
                    <a:lstStyle/>
                    <a:p>
                      <a:pPr algn="ctr"/>
                      <a:endParaRPr lang="zh-CN" altLang="en-US" sz="1100" dirty="0"/>
                    </a:p>
                  </a:txBody>
                  <a:tcPr marL="83127" marR="83127" marT="50292" marB="50292">
                    <a:noFill/>
                  </a:tcPr>
                </a:tc>
                <a:extLst>
                  <a:ext uri="{0D108BD9-81ED-4DB2-BD59-A6C34878D82A}">
                    <a16:rowId xmlns:a16="http://schemas.microsoft.com/office/drawing/2014/main" val="4039392474"/>
                  </a:ext>
                </a:extLst>
              </a:tr>
            </a:tbl>
          </a:graphicData>
        </a:graphic>
      </p:graphicFrame>
      <p:graphicFrame>
        <p:nvGraphicFramePr>
          <p:cNvPr id="25" name="表格 37">
            <a:extLst>
              <a:ext uri="{FF2B5EF4-FFF2-40B4-BE49-F238E27FC236}">
                <a16:creationId xmlns:a16="http://schemas.microsoft.com/office/drawing/2014/main" id="{4B30CECF-A801-4047-A526-180A9779F9C5}"/>
              </a:ext>
            </a:extLst>
          </p:cNvPr>
          <p:cNvGraphicFramePr>
            <a:graphicFrameLocks noGrp="1"/>
          </p:cNvGraphicFramePr>
          <p:nvPr>
            <p:extLst>
              <p:ext uri="{D42A27DB-BD31-4B8C-83A1-F6EECF244321}">
                <p14:modId xmlns:p14="http://schemas.microsoft.com/office/powerpoint/2010/main" val="3707836038"/>
              </p:ext>
            </p:extLst>
          </p:nvPr>
        </p:nvGraphicFramePr>
        <p:xfrm>
          <a:off x="3579750" y="5498795"/>
          <a:ext cx="1327681" cy="405623"/>
        </p:xfrm>
        <a:graphic>
          <a:graphicData uri="http://schemas.openxmlformats.org/drawingml/2006/table">
            <a:tbl>
              <a:tblPr firstRow="1" bandRow="1">
                <a:tableStyleId>{5C22544A-7EE6-4342-B048-85BDC9FD1C3A}</a:tableStyleId>
              </a:tblPr>
              <a:tblGrid>
                <a:gridCol w="373192">
                  <a:extLst>
                    <a:ext uri="{9D8B030D-6E8A-4147-A177-3AD203B41FA5}">
                      <a16:colId xmlns:a16="http://schemas.microsoft.com/office/drawing/2014/main" val="4284266127"/>
                    </a:ext>
                  </a:extLst>
                </a:gridCol>
                <a:gridCol w="318163">
                  <a:extLst>
                    <a:ext uri="{9D8B030D-6E8A-4147-A177-3AD203B41FA5}">
                      <a16:colId xmlns:a16="http://schemas.microsoft.com/office/drawing/2014/main" val="3233780177"/>
                    </a:ext>
                  </a:extLst>
                </a:gridCol>
                <a:gridCol w="318163">
                  <a:extLst>
                    <a:ext uri="{9D8B030D-6E8A-4147-A177-3AD203B41FA5}">
                      <a16:colId xmlns:a16="http://schemas.microsoft.com/office/drawing/2014/main" val="278905095"/>
                    </a:ext>
                  </a:extLst>
                </a:gridCol>
                <a:gridCol w="318163">
                  <a:extLst>
                    <a:ext uri="{9D8B030D-6E8A-4147-A177-3AD203B41FA5}">
                      <a16:colId xmlns:a16="http://schemas.microsoft.com/office/drawing/2014/main" val="1072624403"/>
                    </a:ext>
                  </a:extLst>
                </a:gridCol>
              </a:tblGrid>
              <a:tr h="405623">
                <a:tc>
                  <a:txBody>
                    <a:bodyPr/>
                    <a:lstStyle/>
                    <a:p>
                      <a:pPr algn="ctr"/>
                      <a:r>
                        <a:rPr lang="en-US" altLang="zh-CN" sz="1100" dirty="0"/>
                        <a:t>5</a:t>
                      </a:r>
                      <a:endParaRPr lang="zh-CN" altLang="en-US" sz="1100" dirty="0"/>
                    </a:p>
                  </a:txBody>
                  <a:tcPr marL="83127" marR="83127" marT="50292" marB="50292">
                    <a:noFill/>
                  </a:tcPr>
                </a:tc>
                <a:tc>
                  <a:txBody>
                    <a:bodyPr/>
                    <a:lstStyle/>
                    <a:p>
                      <a:pPr algn="ctr"/>
                      <a:r>
                        <a:rPr lang="en-US" altLang="zh-CN" sz="1100" dirty="0"/>
                        <a:t>7</a:t>
                      </a:r>
                      <a:endParaRPr lang="zh-CN" altLang="en-US" sz="1100" dirty="0"/>
                    </a:p>
                  </a:txBody>
                  <a:tcPr marL="83127" marR="83127" marT="50292" marB="50292">
                    <a:noFill/>
                  </a:tcPr>
                </a:tc>
                <a:tc>
                  <a:txBody>
                    <a:bodyPr/>
                    <a:lstStyle/>
                    <a:p>
                      <a:pPr algn="ctr"/>
                      <a:r>
                        <a:rPr lang="en-US" altLang="zh-CN" sz="1100" dirty="0"/>
                        <a:t>2</a:t>
                      </a:r>
                      <a:endParaRPr lang="zh-CN" altLang="en-US" sz="1100" dirty="0"/>
                    </a:p>
                  </a:txBody>
                  <a:tcPr marL="83127" marR="83127" marT="50292" marB="50292">
                    <a:noFill/>
                  </a:tcPr>
                </a:tc>
                <a:tc>
                  <a:txBody>
                    <a:bodyPr/>
                    <a:lstStyle/>
                    <a:p>
                      <a:pPr algn="ctr"/>
                      <a:r>
                        <a:rPr lang="en-US" altLang="zh-CN" sz="1100" dirty="0"/>
                        <a:t> ^</a:t>
                      </a:r>
                      <a:endParaRPr lang="zh-CN" altLang="en-US" sz="1100" dirty="0"/>
                    </a:p>
                  </a:txBody>
                  <a:tcPr marL="83127" marR="83127" marT="50292" marB="50292">
                    <a:noFill/>
                  </a:tcPr>
                </a:tc>
                <a:extLst>
                  <a:ext uri="{0D108BD9-81ED-4DB2-BD59-A6C34878D82A}">
                    <a16:rowId xmlns:a16="http://schemas.microsoft.com/office/drawing/2014/main" val="4039392474"/>
                  </a:ext>
                </a:extLst>
              </a:tr>
            </a:tbl>
          </a:graphicData>
        </a:graphic>
      </p:graphicFrame>
      <p:cxnSp>
        <p:nvCxnSpPr>
          <p:cNvPr id="26" name="直接箭头连接符 25">
            <a:extLst>
              <a:ext uri="{FF2B5EF4-FFF2-40B4-BE49-F238E27FC236}">
                <a16:creationId xmlns:a16="http://schemas.microsoft.com/office/drawing/2014/main" id="{3793D8F3-5E90-4900-A03D-CA13209F1A54}"/>
              </a:ext>
            </a:extLst>
          </p:cNvPr>
          <p:cNvCxnSpPr>
            <a:cxnSpLocks/>
          </p:cNvCxnSpPr>
          <p:nvPr/>
        </p:nvCxnSpPr>
        <p:spPr>
          <a:xfrm>
            <a:off x="3071172" y="5740417"/>
            <a:ext cx="70175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aphicFrame>
        <p:nvGraphicFramePr>
          <p:cNvPr id="28" name="表格 6">
            <a:extLst>
              <a:ext uri="{FF2B5EF4-FFF2-40B4-BE49-F238E27FC236}">
                <a16:creationId xmlns:a16="http://schemas.microsoft.com/office/drawing/2014/main" id="{B6E22821-68B3-485F-B0B4-47C30557250F}"/>
              </a:ext>
            </a:extLst>
          </p:cNvPr>
          <p:cNvGraphicFramePr>
            <a:graphicFrameLocks noGrp="1"/>
          </p:cNvGraphicFramePr>
          <p:nvPr>
            <p:extLst>
              <p:ext uri="{D42A27DB-BD31-4B8C-83A1-F6EECF244321}">
                <p14:modId xmlns:p14="http://schemas.microsoft.com/office/powerpoint/2010/main" val="4063227244"/>
              </p:ext>
            </p:extLst>
          </p:nvPr>
        </p:nvGraphicFramePr>
        <p:xfrm>
          <a:off x="1305176" y="5508592"/>
          <a:ext cx="497314" cy="395357"/>
        </p:xfrm>
        <a:graphic>
          <a:graphicData uri="http://schemas.openxmlformats.org/drawingml/2006/table">
            <a:tbl>
              <a:tblPr firstRow="1" bandRow="1">
                <a:tableStyleId>{5C22544A-7EE6-4342-B048-85BDC9FD1C3A}</a:tableStyleId>
              </a:tblPr>
              <a:tblGrid>
                <a:gridCol w="497314">
                  <a:extLst>
                    <a:ext uri="{9D8B030D-6E8A-4147-A177-3AD203B41FA5}">
                      <a16:colId xmlns:a16="http://schemas.microsoft.com/office/drawing/2014/main" val="326768602"/>
                    </a:ext>
                  </a:extLst>
                </a:gridCol>
              </a:tblGrid>
              <a:tr h="395357">
                <a:tc>
                  <a:txBody>
                    <a:bodyPr/>
                    <a:lstStyle/>
                    <a:p>
                      <a:pPr algn="ctr"/>
                      <a:r>
                        <a:rPr lang="en-US" altLang="zh-CN" sz="1100" dirty="0"/>
                        <a:t>AET</a:t>
                      </a:r>
                      <a:endParaRPr lang="zh-CN" altLang="en-US" sz="1100" dirty="0"/>
                    </a:p>
                  </a:txBody>
                  <a:tcPr marT="50292" marB="50292">
                    <a:noFill/>
                  </a:tcPr>
                </a:tc>
                <a:extLst>
                  <a:ext uri="{0D108BD9-81ED-4DB2-BD59-A6C34878D82A}">
                    <a16:rowId xmlns:a16="http://schemas.microsoft.com/office/drawing/2014/main" val="1732701297"/>
                  </a:ext>
                </a:extLst>
              </a:tr>
            </a:tbl>
          </a:graphicData>
        </a:graphic>
      </p:graphicFrame>
      <p:cxnSp>
        <p:nvCxnSpPr>
          <p:cNvPr id="29" name="直接箭头连接符 28">
            <a:extLst>
              <a:ext uri="{FF2B5EF4-FFF2-40B4-BE49-F238E27FC236}">
                <a16:creationId xmlns:a16="http://schemas.microsoft.com/office/drawing/2014/main" id="{577B8868-AA98-4A25-98DB-ECEE8599548E}"/>
              </a:ext>
            </a:extLst>
          </p:cNvPr>
          <p:cNvCxnSpPr>
            <a:cxnSpLocks/>
          </p:cNvCxnSpPr>
          <p:nvPr/>
        </p:nvCxnSpPr>
        <p:spPr>
          <a:xfrm>
            <a:off x="1622912" y="5746932"/>
            <a:ext cx="70175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09290811"/>
      </p:ext>
    </p:extLst>
  </p:cSld>
  <p:clrMapOvr>
    <a:masterClrMapping/>
  </p:clrMapOvr>
  <mc:AlternateContent xmlns:mc="http://schemas.openxmlformats.org/markup-compatibility/2006" xmlns:p14="http://schemas.microsoft.com/office/powerpoint/2010/main">
    <mc:Choice Requires="p14">
      <p:transition spd="slow" p14:dur="2000" advTm="3840"/>
    </mc:Choice>
    <mc:Fallback xmlns="">
      <p:transition spd="slow" advTm="38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25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Effect transition="in" filter="fade">
                                      <p:cBhvr>
                                        <p:cTn id="9" dur="500"/>
                                        <p:tgtEl>
                                          <p:spTgt spid="11"/>
                                        </p:tgtEl>
                                      </p:cBhvr>
                                    </p:animEffect>
                                  </p:childTnLst>
                                </p:cTn>
                              </p:par>
                              <p:par>
                                <p:cTn id="10" presetID="12" presetClass="entr" presetSubtype="4" fill="hold" grpId="0" nodeType="withEffect">
                                  <p:stCondLst>
                                    <p:cond delay="250"/>
                                  </p:stCondLst>
                                  <p:childTnLst>
                                    <p:set>
                                      <p:cBhvr>
                                        <p:cTn id="11" dur="1" fill="hold">
                                          <p:stCondLst>
                                            <p:cond delay="0"/>
                                          </p:stCondLst>
                                        </p:cTn>
                                        <p:tgtEl>
                                          <p:spTgt spid="47"/>
                                        </p:tgtEl>
                                        <p:attrNameLst>
                                          <p:attrName>style.visibility</p:attrName>
                                        </p:attrNameLst>
                                      </p:cBhvr>
                                      <p:to>
                                        <p:strVal val="visible"/>
                                      </p:to>
                                    </p:set>
                                    <p:anim calcmode="lin" valueType="num">
                                      <p:cBhvr additive="base">
                                        <p:cTn id="12" dur="500"/>
                                        <p:tgtEl>
                                          <p:spTgt spid="47"/>
                                        </p:tgtEl>
                                        <p:attrNameLst>
                                          <p:attrName>ppt_y</p:attrName>
                                        </p:attrNameLst>
                                      </p:cBhvr>
                                      <p:tavLst>
                                        <p:tav tm="0">
                                          <p:val>
                                            <p:strVal val="#ppt_y+#ppt_h*1.125000"/>
                                          </p:val>
                                        </p:tav>
                                        <p:tav tm="100000">
                                          <p:val>
                                            <p:strVal val="#ppt_y"/>
                                          </p:val>
                                        </p:tav>
                                      </p:tavLst>
                                    </p:anim>
                                    <p:animEffect transition="in" filter="wipe(up)">
                                      <p:cBhvr>
                                        <p:cTn id="13" dur="500"/>
                                        <p:tgtEl>
                                          <p:spTgt spid="47"/>
                                        </p:tgtEl>
                                      </p:cBhvr>
                                    </p:animEffect>
                                  </p:childTnLst>
                                </p:cTn>
                              </p:par>
                              <p:par>
                                <p:cTn id="14" presetID="53" presetClass="entr" presetSubtype="16" fill="hold" grpId="0" nodeType="withEffect">
                                  <p:stCondLst>
                                    <p:cond delay="250"/>
                                  </p:stCondLst>
                                  <p:childTnLst>
                                    <p:set>
                                      <p:cBhvr>
                                        <p:cTn id="15" dur="1" fill="hold">
                                          <p:stCondLst>
                                            <p:cond delay="0"/>
                                          </p:stCondLst>
                                        </p:cTn>
                                        <p:tgtEl>
                                          <p:spTgt spid="23"/>
                                        </p:tgtEl>
                                        <p:attrNameLst>
                                          <p:attrName>style.visibility</p:attrName>
                                        </p:attrNameLst>
                                      </p:cBhvr>
                                      <p:to>
                                        <p:strVal val="visible"/>
                                      </p:to>
                                    </p:set>
                                    <p:anim calcmode="lin" valueType="num">
                                      <p:cBhvr>
                                        <p:cTn id="16" dur="500" fill="hold"/>
                                        <p:tgtEl>
                                          <p:spTgt spid="23"/>
                                        </p:tgtEl>
                                        <p:attrNameLst>
                                          <p:attrName>ppt_w</p:attrName>
                                        </p:attrNameLst>
                                      </p:cBhvr>
                                      <p:tavLst>
                                        <p:tav tm="0">
                                          <p:val>
                                            <p:fltVal val="0"/>
                                          </p:val>
                                        </p:tav>
                                        <p:tav tm="100000">
                                          <p:val>
                                            <p:strVal val="#ppt_w"/>
                                          </p:val>
                                        </p:tav>
                                      </p:tavLst>
                                    </p:anim>
                                    <p:anim calcmode="lin" valueType="num">
                                      <p:cBhvr>
                                        <p:cTn id="17" dur="500" fill="hold"/>
                                        <p:tgtEl>
                                          <p:spTgt spid="23"/>
                                        </p:tgtEl>
                                        <p:attrNameLst>
                                          <p:attrName>ppt_h</p:attrName>
                                        </p:attrNameLst>
                                      </p:cBhvr>
                                      <p:tavLst>
                                        <p:tav tm="0">
                                          <p:val>
                                            <p:fltVal val="0"/>
                                          </p:val>
                                        </p:tav>
                                        <p:tav tm="100000">
                                          <p:val>
                                            <p:strVal val="#ppt_h"/>
                                          </p:val>
                                        </p:tav>
                                      </p:tavLst>
                                    </p:anim>
                                    <p:animEffect transition="in" filter="fade">
                                      <p:cBhvr>
                                        <p:cTn id="18" dur="500"/>
                                        <p:tgtEl>
                                          <p:spTgt spid="23"/>
                                        </p:tgtEl>
                                      </p:cBhvr>
                                    </p:animEffect>
                                  </p:childTnLst>
                                </p:cTn>
                              </p:par>
                              <p:par>
                                <p:cTn id="19" presetID="53" presetClass="entr" presetSubtype="16" fill="hold" grpId="0" nodeType="withEffect">
                                  <p:stCondLst>
                                    <p:cond delay="250"/>
                                  </p:stCondLst>
                                  <p:childTnLst>
                                    <p:set>
                                      <p:cBhvr>
                                        <p:cTn id="20" dur="1" fill="hold">
                                          <p:stCondLst>
                                            <p:cond delay="0"/>
                                          </p:stCondLst>
                                        </p:cTn>
                                        <p:tgtEl>
                                          <p:spTgt spid="24"/>
                                        </p:tgtEl>
                                        <p:attrNameLst>
                                          <p:attrName>style.visibility</p:attrName>
                                        </p:attrNameLst>
                                      </p:cBhvr>
                                      <p:to>
                                        <p:strVal val="visible"/>
                                      </p:to>
                                    </p:set>
                                    <p:anim calcmode="lin" valueType="num">
                                      <p:cBhvr>
                                        <p:cTn id="21" dur="500" fill="hold"/>
                                        <p:tgtEl>
                                          <p:spTgt spid="24"/>
                                        </p:tgtEl>
                                        <p:attrNameLst>
                                          <p:attrName>ppt_w</p:attrName>
                                        </p:attrNameLst>
                                      </p:cBhvr>
                                      <p:tavLst>
                                        <p:tav tm="0">
                                          <p:val>
                                            <p:fltVal val="0"/>
                                          </p:val>
                                        </p:tav>
                                        <p:tav tm="100000">
                                          <p:val>
                                            <p:strVal val="#ppt_w"/>
                                          </p:val>
                                        </p:tav>
                                      </p:tavLst>
                                    </p:anim>
                                    <p:anim calcmode="lin" valueType="num">
                                      <p:cBhvr>
                                        <p:cTn id="22" dur="500" fill="hold"/>
                                        <p:tgtEl>
                                          <p:spTgt spid="24"/>
                                        </p:tgtEl>
                                        <p:attrNameLst>
                                          <p:attrName>ppt_h</p:attrName>
                                        </p:attrNameLst>
                                      </p:cBhvr>
                                      <p:tavLst>
                                        <p:tav tm="0">
                                          <p:val>
                                            <p:fltVal val="0"/>
                                          </p:val>
                                        </p:tav>
                                        <p:tav tm="100000">
                                          <p:val>
                                            <p:strVal val="#ppt_h"/>
                                          </p:val>
                                        </p:tav>
                                      </p:tavLst>
                                    </p:anim>
                                    <p:animEffect transition="in" filter="fade">
                                      <p:cBhvr>
                                        <p:cTn id="23"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23" grpId="0" animBg="1"/>
      <p:bldP spid="24" grpId="0" animBg="1"/>
      <p:bldP spid="47"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0" y="0"/>
            <a:ext cx="2207568" cy="9694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 name="灯片编号占位符 1"/>
          <p:cNvSpPr>
            <a:spLocks noGrp="1"/>
          </p:cNvSpPr>
          <p:nvPr>
            <p:ph type="sldNum" sz="quarter" idx="12"/>
          </p:nvPr>
        </p:nvSpPr>
        <p:spPr/>
        <p:txBody>
          <a:bodyPr/>
          <a:lstStyle/>
          <a:p>
            <a:fld id="{0C913308-F349-4B6D-A68A-DD1791B4A57B}" type="slidenum">
              <a:rPr lang="zh-CN" altLang="en-US" smtClean="0">
                <a:cs typeface="+mn-ea"/>
                <a:sym typeface="+mn-lt"/>
              </a:rPr>
              <a:t>26</a:t>
            </a:fld>
            <a:endParaRPr lang="zh-CN" altLang="en-US">
              <a:cs typeface="+mn-ea"/>
              <a:sym typeface="+mn-lt"/>
            </a:endParaRPr>
          </a:p>
        </p:txBody>
      </p:sp>
      <p:sp>
        <p:nvSpPr>
          <p:cNvPr id="8" name="文本框 7"/>
          <p:cNvSpPr txBox="1">
            <a:spLocks noChangeArrowheads="1"/>
          </p:cNvSpPr>
          <p:nvPr/>
        </p:nvSpPr>
        <p:spPr bwMode="auto">
          <a:xfrm>
            <a:off x="90796" y="161519"/>
            <a:ext cx="1943100" cy="6463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fontAlgn="base">
              <a:lnSpc>
                <a:spcPct val="100000"/>
              </a:lnSpc>
              <a:spcBef>
                <a:spcPct val="0"/>
              </a:spcBef>
              <a:spcAft>
                <a:spcPct val="0"/>
              </a:spcAft>
              <a:buFontTx/>
              <a:buNone/>
            </a:pPr>
            <a:r>
              <a:rPr lang="zh-CN" altLang="en-US" sz="3600" b="1" dirty="0">
                <a:solidFill>
                  <a:prstClr val="white"/>
                </a:solidFill>
                <a:latin typeface="+mn-lt"/>
                <a:ea typeface="+mn-ea"/>
                <a:cs typeface="+mn-ea"/>
                <a:sym typeface="+mn-lt"/>
              </a:rPr>
              <a:t>目 录</a:t>
            </a:r>
          </a:p>
        </p:txBody>
      </p:sp>
      <p:sp>
        <p:nvSpPr>
          <p:cNvPr id="11" name="矩形 53"/>
          <p:cNvSpPr>
            <a:spLocks noChangeArrowheads="1"/>
          </p:cNvSpPr>
          <p:nvPr/>
        </p:nvSpPr>
        <p:spPr bwMode="auto">
          <a:xfrm>
            <a:off x="5390383" y="2345"/>
            <a:ext cx="3105183" cy="967071"/>
          </a:xfrm>
          <a:prstGeom prst="rect">
            <a:avLst/>
          </a:prstGeom>
          <a:solidFill>
            <a:schemeClr val="tx1"/>
          </a:solidFill>
          <a:ln w="9525">
            <a:solidFill>
              <a:schemeClr val="bg2"/>
            </a:solidFill>
            <a:miter lim="800000"/>
            <a:headEnd/>
            <a:tailEnd/>
          </a:ln>
          <a:effectLst>
            <a:outerShdw blurRad="50800" dist="38100" dir="5400000" algn="t" rotWithShape="0">
              <a:prstClr val="black">
                <a:alpha val="40000"/>
              </a:prstClr>
            </a:outerShdw>
          </a:effec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b="1" dirty="0">
                <a:solidFill>
                  <a:schemeClr val="bg2"/>
                </a:solidFill>
                <a:cs typeface="+mn-ea"/>
                <a:sym typeface="+mn-lt"/>
              </a:rPr>
              <a:t>填充</a:t>
            </a:r>
            <a:endParaRPr lang="en-US" altLang="zh-CN" sz="2400" b="1" dirty="0">
              <a:solidFill>
                <a:schemeClr val="bg2"/>
              </a:solidFill>
              <a:cs typeface="+mn-ea"/>
              <a:sym typeface="+mn-lt"/>
            </a:endParaRPr>
          </a:p>
        </p:txBody>
      </p:sp>
      <p:sp>
        <p:nvSpPr>
          <p:cNvPr id="21" name="矩形 20"/>
          <p:cNvSpPr/>
          <p:nvPr/>
        </p:nvSpPr>
        <p:spPr>
          <a:xfrm>
            <a:off x="11629538" y="0"/>
            <a:ext cx="562461" cy="9694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3" name="矩形 53"/>
          <p:cNvSpPr>
            <a:spLocks noChangeArrowheads="1"/>
          </p:cNvSpPr>
          <p:nvPr/>
        </p:nvSpPr>
        <p:spPr bwMode="auto">
          <a:xfrm>
            <a:off x="2217093" y="9525"/>
            <a:ext cx="3169762" cy="969418"/>
          </a:xfrm>
          <a:prstGeom prst="rect">
            <a:avLst/>
          </a:prstGeom>
          <a:solidFill>
            <a:schemeClr val="bg1">
              <a:lumMod val="25000"/>
              <a:lumOff val="75000"/>
            </a:schemeClr>
          </a:solidFill>
          <a:ln w="9525">
            <a:solidFill>
              <a:srgbClr val="EAEAEA"/>
            </a:solid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b="1" dirty="0">
                <a:solidFill>
                  <a:schemeClr val="bg2"/>
                </a:solidFill>
                <a:cs typeface="+mn-ea"/>
                <a:sym typeface="+mn-lt"/>
              </a:rPr>
              <a:t>图元扫描转换</a:t>
            </a:r>
            <a:endParaRPr lang="en-US" altLang="zh-CN" sz="2400" b="1" dirty="0">
              <a:solidFill>
                <a:schemeClr val="bg2"/>
              </a:solidFill>
              <a:cs typeface="+mn-ea"/>
              <a:sym typeface="+mn-lt"/>
            </a:endParaRPr>
          </a:p>
        </p:txBody>
      </p:sp>
      <p:sp>
        <p:nvSpPr>
          <p:cNvPr id="24" name="矩形 53"/>
          <p:cNvSpPr>
            <a:spLocks noChangeArrowheads="1"/>
          </p:cNvSpPr>
          <p:nvPr/>
        </p:nvSpPr>
        <p:spPr bwMode="auto">
          <a:xfrm>
            <a:off x="8496442" y="-2"/>
            <a:ext cx="3133096" cy="969418"/>
          </a:xfrm>
          <a:prstGeom prst="rect">
            <a:avLst/>
          </a:prstGeom>
          <a:solidFill>
            <a:schemeClr val="bg1">
              <a:lumMod val="25000"/>
              <a:lumOff val="75000"/>
            </a:schemeClr>
          </a:solidFill>
          <a:ln w="9525">
            <a:solidFill>
              <a:srgbClr val="EAEAEA"/>
            </a:solid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400" b="1" dirty="0">
                <a:solidFill>
                  <a:schemeClr val="bg2"/>
                </a:solidFill>
                <a:latin typeface="+mn-lt"/>
                <a:ea typeface="+mn-ea"/>
                <a:cs typeface="+mn-ea"/>
                <a:sym typeface="+mn-lt"/>
              </a:rPr>
              <a:t>剪裁</a:t>
            </a:r>
            <a:endParaRPr lang="en-US" altLang="zh-CN" sz="2400" b="1" dirty="0">
              <a:solidFill>
                <a:schemeClr val="bg2"/>
              </a:solidFill>
              <a:latin typeface="+mn-lt"/>
              <a:ea typeface="+mn-ea"/>
              <a:cs typeface="+mn-ea"/>
              <a:sym typeface="+mn-lt"/>
            </a:endParaRPr>
          </a:p>
        </p:txBody>
      </p:sp>
      <p:sp>
        <p:nvSpPr>
          <p:cNvPr id="27" name="矩形 26"/>
          <p:cNvSpPr/>
          <p:nvPr/>
        </p:nvSpPr>
        <p:spPr>
          <a:xfrm flipV="1">
            <a:off x="-1" y="5949280"/>
            <a:ext cx="12192000" cy="90872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7" name="等腰三角形 46"/>
          <p:cNvSpPr>
            <a:spLocks noChangeAspect="1"/>
          </p:cNvSpPr>
          <p:nvPr/>
        </p:nvSpPr>
        <p:spPr>
          <a:xfrm rot="10800000" flipV="1">
            <a:off x="6672064" y="692696"/>
            <a:ext cx="555013" cy="478461"/>
          </a:xfrm>
          <a:prstGeom prst="triangle">
            <a:avLst/>
          </a:prstGeom>
          <a:solidFill>
            <a:schemeClr val="bg2"/>
          </a:solidFill>
          <a:ln w="12700" cap="flat" cmpd="sng" algn="ctr">
            <a:noFill/>
            <a:prstDash val="solid"/>
            <a:miter lim="800000"/>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02D9BE12-91B8-4C97-AABB-8B2E8E724353}"/>
                  </a:ext>
                </a:extLst>
              </p:cNvPr>
              <p:cNvSpPr txBox="1"/>
              <p:nvPr/>
            </p:nvSpPr>
            <p:spPr>
              <a:xfrm>
                <a:off x="479376" y="1340769"/>
                <a:ext cx="8928992" cy="5200463"/>
              </a:xfrm>
              <a:prstGeom prst="rect">
                <a:avLst/>
              </a:prstGeom>
              <a:noFill/>
            </p:spPr>
            <p:txBody>
              <a:bodyPr wrap="square">
                <a:spAutoFit/>
              </a:bodyPr>
              <a:lstStyle/>
              <a:p>
                <a:pPr marL="342900" indent="-342900">
                  <a:lnSpc>
                    <a:spcPct val="150000"/>
                  </a:lnSpc>
                  <a:buFont typeface="+mj-lt"/>
                  <a:buAutoNum type="arabicPeriod" startAt="5"/>
                </a:pPr>
                <a:r>
                  <a:rPr lang="zh-CN" altLang="en-US" b="0" i="0" dirty="0">
                    <a:solidFill>
                      <a:schemeClr val="accent1"/>
                    </a:solidFill>
                    <a:effectLst/>
                    <a:latin typeface="-apple-system"/>
                  </a:rPr>
                  <a:t>使</a:t>
                </a:r>
                <a:r>
                  <a:rPr lang="en-US" altLang="zh-CN" b="0" i="1" dirty="0">
                    <a:solidFill>
                      <a:schemeClr val="accent1"/>
                    </a:solidFill>
                    <a:effectLst/>
                    <a:latin typeface="-apple-system"/>
                  </a:rPr>
                  <a:t>yi+1</a:t>
                </a:r>
                <a:r>
                  <a:rPr lang="zh-CN" altLang="en-US" b="0" i="0" dirty="0">
                    <a:solidFill>
                      <a:schemeClr val="accent1"/>
                    </a:solidFill>
                    <a:effectLst/>
                    <a:latin typeface="-apple-system"/>
                  </a:rPr>
                  <a:t>，以便进入下一轮循环。当</a:t>
                </a:r>
                <a:r>
                  <a:rPr lang="en-US" altLang="zh-CN" b="0" i="1" dirty="0">
                    <a:solidFill>
                      <a:schemeClr val="accent1"/>
                    </a:solidFill>
                    <a:effectLst/>
                    <a:latin typeface="-apple-system"/>
                  </a:rPr>
                  <a:t>y=2</a:t>
                </a:r>
                <a:r>
                  <a:rPr lang="zh-CN" altLang="en-US" b="0" i="0" dirty="0">
                    <a:solidFill>
                      <a:schemeClr val="accent1"/>
                    </a:solidFill>
                    <a:effectLst/>
                    <a:latin typeface="-apple-system"/>
                  </a:rPr>
                  <a:t>时，</a:t>
                </a:r>
                <a:r>
                  <a:rPr lang="en-US" altLang="zh-CN" b="0" i="0" dirty="0">
                    <a:solidFill>
                      <a:schemeClr val="accent1"/>
                    </a:solidFill>
                    <a:effectLst/>
                    <a:latin typeface="-apple-system"/>
                  </a:rPr>
                  <a:t>ET</a:t>
                </a:r>
                <a:r>
                  <a:rPr lang="zh-CN" altLang="en-US" b="0" i="0" dirty="0">
                    <a:solidFill>
                      <a:schemeClr val="accent1"/>
                    </a:solidFill>
                    <a:effectLst/>
                    <a:latin typeface="-apple-system"/>
                  </a:rPr>
                  <a:t>表为空，所以不需要</a:t>
                </a:r>
                <a:r>
                  <a:rPr lang="en-US" altLang="zh-CN" b="0" i="0" dirty="0">
                    <a:solidFill>
                      <a:schemeClr val="accent1"/>
                    </a:solidFill>
                    <a:effectLst/>
                    <a:latin typeface="-apple-system"/>
                  </a:rPr>
                  <a:t>ET</a:t>
                </a:r>
                <a:r>
                  <a:rPr lang="zh-CN" altLang="en-US" b="0" i="0" dirty="0">
                    <a:solidFill>
                      <a:schemeClr val="accent1"/>
                    </a:solidFill>
                    <a:effectLst/>
                    <a:latin typeface="-apple-system"/>
                  </a:rPr>
                  <a:t>表加入</a:t>
                </a:r>
                <a:r>
                  <a:rPr lang="en-US" altLang="zh-CN" b="0" i="0" dirty="0">
                    <a:solidFill>
                      <a:schemeClr val="accent1"/>
                    </a:solidFill>
                    <a:effectLst/>
                    <a:latin typeface="-apple-system"/>
                  </a:rPr>
                  <a:t>AET</a:t>
                </a:r>
                <a:r>
                  <a:rPr lang="zh-CN" altLang="en-US" b="0" i="0" dirty="0">
                    <a:solidFill>
                      <a:schemeClr val="accent1"/>
                    </a:solidFill>
                    <a:effectLst/>
                    <a:latin typeface="-apple-system"/>
                  </a:rPr>
                  <a:t>表。此时上图中</a:t>
                </a:r>
                <a:r>
                  <a:rPr lang="en-US" altLang="zh-CN" b="0" i="1" dirty="0">
                    <a:solidFill>
                      <a:schemeClr val="accent1"/>
                    </a:solidFill>
                    <a:effectLst/>
                    <a:latin typeface="-apple-system"/>
                  </a:rPr>
                  <a:t>x=3</a:t>
                </a:r>
                <a:r>
                  <a:rPr lang="zh-CN" altLang="en-US" b="0" i="0" dirty="0">
                    <a:solidFill>
                      <a:schemeClr val="accent1"/>
                    </a:solidFill>
                    <a:effectLst/>
                    <a:latin typeface="-apple-system"/>
                  </a:rPr>
                  <a:t>和</a:t>
                </a:r>
                <a:r>
                  <a:rPr lang="en-US" altLang="zh-CN" i="1" dirty="0">
                    <a:solidFill>
                      <a:schemeClr val="accent1"/>
                    </a:solidFill>
                    <a:effectLst/>
                    <a:latin typeface="-apple-system"/>
                  </a:rPr>
                  <a:t>x=7</a:t>
                </a:r>
                <a:r>
                  <a:rPr lang="zh-CN" altLang="en-US" b="0" i="0" dirty="0">
                    <a:solidFill>
                      <a:schemeClr val="accent1"/>
                    </a:solidFill>
                    <a:effectLst/>
                    <a:latin typeface="-apple-system"/>
                  </a:rPr>
                  <a:t>，将他们之间的点填上像素。由于</a:t>
                </a:r>
                <a:r>
                  <a:rPr lang="en-US" altLang="zh-CN" b="0" i="1" dirty="0">
                    <a:solidFill>
                      <a:schemeClr val="accent1"/>
                    </a:solidFill>
                    <a:effectLst/>
                    <a:latin typeface="-apple-system"/>
                  </a:rPr>
                  <a:t>y=2</a:t>
                </a:r>
                <a:r>
                  <a:rPr lang="zh-CN" altLang="en-US" b="0" i="0" dirty="0">
                    <a:solidFill>
                      <a:schemeClr val="accent1"/>
                    </a:solidFill>
                    <a:effectLst/>
                    <a:latin typeface="-apple-system"/>
                  </a:rPr>
                  <a:t>，此时没有达到</a:t>
                </a:r>
                <a:r>
                  <a:rPr lang="en-US" altLang="zh-CN" b="0" i="1" dirty="0">
                    <a:solidFill>
                      <a:schemeClr val="accent1"/>
                    </a:solidFill>
                    <a:effectLst/>
                    <a:latin typeface="-apple-system"/>
                  </a:rPr>
                  <a:t>y=3</a:t>
                </a:r>
                <a:r>
                  <a:rPr lang="zh-CN" altLang="en-US" b="0" i="0" dirty="0">
                    <a:solidFill>
                      <a:schemeClr val="accent1"/>
                    </a:solidFill>
                    <a:effectLst/>
                    <a:latin typeface="-apple-system"/>
                  </a:rPr>
                  <a:t>和</a:t>
                </a:r>
                <a:r>
                  <a:rPr lang="en-US" altLang="zh-CN" b="0" i="1" dirty="0">
                    <a:solidFill>
                      <a:schemeClr val="accent1"/>
                    </a:solidFill>
                    <a:effectLst/>
                    <a:latin typeface="-apple-system"/>
                  </a:rPr>
                  <a:t>y=5</a:t>
                </a:r>
                <a:r>
                  <a:rPr lang="zh-CN" altLang="en-US" b="0" i="0" dirty="0">
                    <a:solidFill>
                      <a:schemeClr val="accent1"/>
                    </a:solidFill>
                    <a:effectLst/>
                    <a:latin typeface="-apple-system"/>
                  </a:rPr>
                  <a:t>，所以不必删除节点。</a:t>
                </a:r>
                <a:endParaRPr lang="en-US" altLang="zh-CN" b="0" i="0" dirty="0">
                  <a:solidFill>
                    <a:schemeClr val="accent1"/>
                  </a:solidFill>
                  <a:effectLst/>
                  <a:latin typeface="-apple-system"/>
                </a:endParaRPr>
              </a:p>
              <a:p>
                <a:pPr marL="342900" indent="-342900">
                  <a:lnSpc>
                    <a:spcPct val="150000"/>
                  </a:lnSpc>
                  <a:buFont typeface="+mj-lt"/>
                  <a:buAutoNum type="arabicPeriod" startAt="5"/>
                </a:pPr>
                <a:r>
                  <a:rPr lang="zh-CN" altLang="en-US" b="0" i="0" dirty="0">
                    <a:solidFill>
                      <a:schemeClr val="accent1"/>
                    </a:solidFill>
                    <a:effectLst/>
                    <a:latin typeface="-apple-system"/>
                  </a:rPr>
                  <a:t>再让</a:t>
                </a:r>
                <a14:m>
                  <m:oMath xmlns:m="http://schemas.openxmlformats.org/officeDocument/2006/math">
                    <m:sSub>
                      <m:sSubPr>
                        <m:ctrlPr>
                          <a:rPr lang="en-US" altLang="zh-CN" i="1" dirty="0">
                            <a:solidFill>
                              <a:srgbClr val="836967"/>
                            </a:solidFill>
                            <a:latin typeface="Cambria Math" panose="02040503050406030204" pitchFamily="18" charset="0"/>
                          </a:rPr>
                        </m:ctrlPr>
                      </m:sSubPr>
                      <m:e>
                        <m:r>
                          <a:rPr lang="en-US" altLang="zh-CN" i="1" dirty="0">
                            <a:latin typeface="Cambria Math" panose="02040503050406030204" pitchFamily="18" charset="0"/>
                          </a:rPr>
                          <m:t>𝑋</m:t>
                        </m:r>
                      </m:e>
                      <m:sub>
                        <m:r>
                          <m:rPr>
                            <m:sty m:val="p"/>
                          </m:rPr>
                          <a:rPr lang="en-US" altLang="zh-CN" i="1" dirty="0">
                            <a:latin typeface="Cambria Math" panose="02040503050406030204" pitchFamily="18" charset="0"/>
                          </a:rPr>
                          <m:t>i</m:t>
                        </m:r>
                      </m:sub>
                    </m:sSub>
                    <m:r>
                      <a:rPr lang="en-US" altLang="zh-CN" i="1" dirty="0">
                        <a:latin typeface="Cambria Math" panose="02040503050406030204" pitchFamily="18" charset="0"/>
                      </a:rPr>
                      <m:t> </m:t>
                    </m:r>
                  </m:oMath>
                </a14:m>
                <a:r>
                  <a:rPr lang="en-US" altLang="zh-CN" b="0" i="1" dirty="0">
                    <a:solidFill>
                      <a:schemeClr val="accent1"/>
                    </a:solidFill>
                    <a:effectLst/>
                    <a:latin typeface="-apple-system"/>
                  </a:rPr>
                  <a:t>+</a:t>
                </a:r>
                <a:r>
                  <a:rPr lang="en-US" altLang="zh-CN" dirty="0"/>
                  <a:t> </a:t>
                </a:r>
                <a14:m>
                  <m:oMath xmlns:m="http://schemas.openxmlformats.org/officeDocument/2006/math">
                    <m:f>
                      <m:fPr>
                        <m:ctrlPr>
                          <a:rPr lang="en-US" altLang="zh-CN" i="1" dirty="0">
                            <a:latin typeface="Cambria Math" panose="02040503050406030204" pitchFamily="18" charset="0"/>
                          </a:rPr>
                        </m:ctrlPr>
                      </m:fPr>
                      <m:num>
                        <m:r>
                          <a:rPr lang="en-US" altLang="zh-CN" i="1" dirty="0">
                            <a:latin typeface="Cambria Math" panose="02040503050406030204" pitchFamily="18" charset="0"/>
                          </a:rPr>
                          <m:t>1</m:t>
                        </m:r>
                      </m:num>
                      <m:den>
                        <m:r>
                          <a:rPr lang="en-US" altLang="zh-CN" i="1" dirty="0">
                            <a:latin typeface="Cambria Math" panose="02040503050406030204" pitchFamily="18" charset="0"/>
                          </a:rPr>
                          <m:t>𝑚</m:t>
                        </m:r>
                      </m:den>
                    </m:f>
                  </m:oMath>
                </a14:m>
                <a:r>
                  <a:rPr lang="zh-CN" altLang="en-US" b="0" i="0" dirty="0">
                    <a:solidFill>
                      <a:schemeClr val="accent1"/>
                    </a:solidFill>
                    <a:effectLst/>
                    <a:latin typeface="-apple-system"/>
                  </a:rPr>
                  <a:t>代替</a:t>
                </a:r>
                <a14:m>
                  <m:oMath xmlns:m="http://schemas.openxmlformats.org/officeDocument/2006/math">
                    <m:sSub>
                      <m:sSubPr>
                        <m:ctrlPr>
                          <a:rPr lang="en-US" altLang="zh-CN" i="1" dirty="0">
                            <a:solidFill>
                              <a:srgbClr val="836967"/>
                            </a:solidFill>
                            <a:latin typeface="Cambria Math" panose="02040503050406030204" pitchFamily="18" charset="0"/>
                          </a:rPr>
                        </m:ctrlPr>
                      </m:sSubPr>
                      <m:e>
                        <m:r>
                          <a:rPr lang="en-US" altLang="zh-CN" i="1" dirty="0">
                            <a:latin typeface="Cambria Math" panose="02040503050406030204" pitchFamily="18" charset="0"/>
                          </a:rPr>
                          <m:t>𝑋</m:t>
                        </m:r>
                      </m:e>
                      <m:sub>
                        <m:r>
                          <m:rPr>
                            <m:sty m:val="p"/>
                          </m:rPr>
                          <a:rPr lang="en-US" altLang="zh-CN" i="1" dirty="0">
                            <a:latin typeface="Cambria Math" panose="02040503050406030204" pitchFamily="18" charset="0"/>
                          </a:rPr>
                          <m:t>i</m:t>
                        </m:r>
                      </m:sub>
                    </m:sSub>
                  </m:oMath>
                </a14:m>
                <a:r>
                  <a:rPr lang="en-US" altLang="zh-CN" i="1" dirty="0">
                    <a:solidFill>
                      <a:schemeClr val="accent1"/>
                    </a:solidFill>
                  </a:rPr>
                  <a:t>,</a:t>
                </a:r>
                <a:r>
                  <a:rPr lang="zh-CN" altLang="en-US" dirty="0">
                    <a:solidFill>
                      <a:schemeClr val="accent1"/>
                    </a:solidFill>
                  </a:rPr>
                  <a:t>得到下表：</a:t>
                </a:r>
                <a:endParaRPr lang="en-US" altLang="zh-CN" dirty="0">
                  <a:solidFill>
                    <a:schemeClr val="accent1"/>
                  </a:solidFill>
                </a:endParaRPr>
              </a:p>
              <a:p>
                <a:pPr marL="342900" indent="-342900">
                  <a:lnSpc>
                    <a:spcPct val="150000"/>
                  </a:lnSpc>
                  <a:buFont typeface="+mj-lt"/>
                  <a:buAutoNum type="arabicPeriod" startAt="5"/>
                </a:pPr>
                <a:endParaRPr lang="en-US" altLang="zh-CN" dirty="0">
                  <a:solidFill>
                    <a:schemeClr val="accent1"/>
                  </a:solidFill>
                </a:endParaRPr>
              </a:p>
              <a:p>
                <a:pPr marL="342900" indent="-342900">
                  <a:lnSpc>
                    <a:spcPct val="150000"/>
                  </a:lnSpc>
                  <a:buFont typeface="+mj-lt"/>
                  <a:buAutoNum type="arabicPeriod" startAt="5"/>
                </a:pPr>
                <a:endParaRPr lang="en-US" altLang="zh-CN" dirty="0">
                  <a:solidFill>
                    <a:schemeClr val="accent1"/>
                  </a:solidFill>
                </a:endParaRPr>
              </a:p>
              <a:p>
                <a:pPr marL="342900" indent="-342900">
                  <a:lnSpc>
                    <a:spcPct val="150000"/>
                  </a:lnSpc>
                  <a:buFont typeface="+mj-lt"/>
                  <a:buAutoNum type="arabicPeriod" startAt="5"/>
                </a:pPr>
                <a:r>
                  <a:rPr lang="zh-CN" altLang="en-US" b="0" i="0" dirty="0">
                    <a:solidFill>
                      <a:schemeClr val="accent1"/>
                    </a:solidFill>
                    <a:effectLst/>
                    <a:latin typeface="-apple-system"/>
                  </a:rPr>
                  <a:t>使</a:t>
                </a:r>
                <a:r>
                  <a:rPr lang="en-US" altLang="zh-CN" b="0" i="1" dirty="0">
                    <a:solidFill>
                      <a:schemeClr val="accent1"/>
                    </a:solidFill>
                    <a:effectLst/>
                    <a:latin typeface="-apple-system"/>
                  </a:rPr>
                  <a:t>yi+1</a:t>
                </a:r>
                <a:r>
                  <a:rPr lang="zh-CN" altLang="en-US" b="0" i="0" dirty="0">
                    <a:solidFill>
                      <a:schemeClr val="accent1"/>
                    </a:solidFill>
                    <a:effectLst/>
                    <a:latin typeface="-apple-system"/>
                  </a:rPr>
                  <a:t>，以便进入下一轮循环。当</a:t>
                </a:r>
                <a:r>
                  <a:rPr lang="en-US" altLang="zh-CN" b="0" i="1" dirty="0">
                    <a:solidFill>
                      <a:schemeClr val="accent1"/>
                    </a:solidFill>
                    <a:effectLst/>
                    <a:latin typeface="-apple-system"/>
                  </a:rPr>
                  <a:t>y=3</a:t>
                </a:r>
                <a:r>
                  <a:rPr lang="zh-CN" altLang="en-US" b="0" i="0" dirty="0">
                    <a:solidFill>
                      <a:schemeClr val="accent1"/>
                    </a:solidFill>
                    <a:effectLst/>
                    <a:latin typeface="-apple-system"/>
                  </a:rPr>
                  <a:t>时，</a:t>
                </a:r>
                <a:r>
                  <a:rPr lang="en-US" altLang="zh-CN" b="0" i="0" dirty="0">
                    <a:solidFill>
                      <a:schemeClr val="accent1"/>
                    </a:solidFill>
                    <a:effectLst/>
                    <a:latin typeface="-apple-system"/>
                  </a:rPr>
                  <a:t>ET</a:t>
                </a:r>
                <a:r>
                  <a:rPr lang="zh-CN" altLang="en-US" b="0" i="0" dirty="0">
                    <a:solidFill>
                      <a:schemeClr val="accent1"/>
                    </a:solidFill>
                    <a:effectLst/>
                    <a:latin typeface="-apple-system"/>
                  </a:rPr>
                  <a:t>表不为空，需要将</a:t>
                </a:r>
                <a:r>
                  <a:rPr lang="en-US" altLang="zh-CN" b="0" i="0" dirty="0">
                    <a:solidFill>
                      <a:schemeClr val="accent1"/>
                    </a:solidFill>
                    <a:effectLst/>
                    <a:latin typeface="-apple-system"/>
                  </a:rPr>
                  <a:t>ET</a:t>
                </a:r>
                <a:r>
                  <a:rPr lang="zh-CN" altLang="en-US" b="0" i="0" dirty="0">
                    <a:solidFill>
                      <a:schemeClr val="accent1"/>
                    </a:solidFill>
                    <a:effectLst/>
                    <a:latin typeface="-apple-system"/>
                  </a:rPr>
                  <a:t>表加入</a:t>
                </a:r>
                <a:r>
                  <a:rPr lang="en-US" altLang="zh-CN" b="0" i="0" dirty="0">
                    <a:solidFill>
                      <a:schemeClr val="accent1"/>
                    </a:solidFill>
                    <a:effectLst/>
                    <a:latin typeface="-apple-system"/>
                  </a:rPr>
                  <a:t>AET</a:t>
                </a:r>
                <a:r>
                  <a:rPr lang="zh-CN" altLang="en-US" b="0" i="0" dirty="0">
                    <a:solidFill>
                      <a:schemeClr val="accent1"/>
                    </a:solidFill>
                    <a:effectLst/>
                    <a:latin typeface="-apple-system"/>
                  </a:rPr>
                  <a:t>表。此时上图中</a:t>
                </a:r>
                <a:r>
                  <a:rPr lang="en-US" altLang="zh-CN" b="0" i="1" dirty="0">
                    <a:solidFill>
                      <a:schemeClr val="accent1"/>
                    </a:solidFill>
                    <a:effectLst/>
                    <a:latin typeface="-apple-system"/>
                  </a:rPr>
                  <a:t>x=1</a:t>
                </a:r>
                <a:r>
                  <a:rPr lang="zh-CN" altLang="en-US" b="0" i="0" dirty="0">
                    <a:solidFill>
                      <a:schemeClr val="accent1"/>
                    </a:solidFill>
                    <a:effectLst/>
                    <a:latin typeface="-apple-system"/>
                  </a:rPr>
                  <a:t>和</a:t>
                </a:r>
                <a:r>
                  <a:rPr lang="en-US" altLang="zh-CN" i="1" dirty="0">
                    <a:solidFill>
                      <a:schemeClr val="accent1"/>
                    </a:solidFill>
                    <a:effectLst/>
                    <a:latin typeface="-apple-system"/>
                  </a:rPr>
                  <a:t>x=9</a:t>
                </a:r>
                <a:r>
                  <a:rPr lang="zh-CN" altLang="en-US" b="0" i="0" dirty="0">
                    <a:solidFill>
                      <a:schemeClr val="accent1"/>
                    </a:solidFill>
                    <a:effectLst/>
                    <a:latin typeface="-apple-system"/>
                  </a:rPr>
                  <a:t>，将他们之间的点填上像素。由于</a:t>
                </a:r>
                <a:r>
                  <a:rPr lang="en-US" altLang="zh-CN" b="0" i="1" dirty="0">
                    <a:solidFill>
                      <a:schemeClr val="accent1"/>
                    </a:solidFill>
                    <a:effectLst/>
                    <a:latin typeface="-apple-system"/>
                  </a:rPr>
                  <a:t>y=3</a:t>
                </a:r>
                <a:r>
                  <a:rPr lang="zh-CN" altLang="en-US" b="0" i="0" dirty="0">
                    <a:solidFill>
                      <a:schemeClr val="accent1"/>
                    </a:solidFill>
                    <a:effectLst/>
                    <a:latin typeface="-apple-system"/>
                  </a:rPr>
                  <a:t>，此时已经达到</a:t>
                </a:r>
                <a:r>
                  <a:rPr lang="en-US" altLang="zh-CN" b="0" i="1" dirty="0">
                    <a:solidFill>
                      <a:schemeClr val="accent1"/>
                    </a:solidFill>
                    <a:effectLst/>
                    <a:latin typeface="-apple-system"/>
                  </a:rPr>
                  <a:t>y=3</a:t>
                </a:r>
                <a:r>
                  <a:rPr lang="zh-CN" altLang="en-US" b="0" i="0" dirty="0">
                    <a:solidFill>
                      <a:schemeClr val="accent1"/>
                    </a:solidFill>
                    <a:effectLst/>
                    <a:latin typeface="-apple-system"/>
                  </a:rPr>
                  <a:t>，所以需要删除节点活动边表中</a:t>
                </a:r>
                <a:r>
                  <a:rPr lang="en-US" altLang="zh-CN" dirty="0">
                    <a:solidFill>
                      <a:schemeClr val="accent1"/>
                    </a:solidFill>
                    <a:latin typeface="-apple-system"/>
                  </a:rPr>
                  <a:t>y=3</a:t>
                </a:r>
                <a:r>
                  <a:rPr lang="zh-CN" altLang="en-US" dirty="0">
                    <a:solidFill>
                      <a:schemeClr val="accent1"/>
                    </a:solidFill>
                    <a:latin typeface="-apple-system"/>
                  </a:rPr>
                  <a:t>的边</a:t>
                </a:r>
                <a:r>
                  <a:rPr lang="zh-CN" altLang="en-US" b="0" i="0" dirty="0">
                    <a:solidFill>
                      <a:schemeClr val="accent1"/>
                    </a:solidFill>
                    <a:effectLst/>
                    <a:latin typeface="-apple-system"/>
                  </a:rPr>
                  <a:t>。继续重复以上操作。</a:t>
                </a:r>
                <a:endParaRPr lang="en-US" altLang="zh-CN" b="0" i="0" dirty="0">
                  <a:solidFill>
                    <a:schemeClr val="accent1"/>
                  </a:solidFill>
                  <a:effectLst/>
                  <a:latin typeface="-apple-system"/>
                </a:endParaRPr>
              </a:p>
              <a:p>
                <a:pPr marL="342900" indent="-342900">
                  <a:lnSpc>
                    <a:spcPct val="150000"/>
                  </a:lnSpc>
                  <a:buFont typeface="+mj-lt"/>
                  <a:buAutoNum type="arabicPeriod" startAt="5"/>
                </a:pPr>
                <a:endParaRPr lang="en-US" altLang="zh-CN" b="0" i="0" dirty="0">
                  <a:solidFill>
                    <a:schemeClr val="accent1"/>
                  </a:solidFill>
                  <a:effectLst/>
                  <a:latin typeface="-apple-system"/>
                </a:endParaRPr>
              </a:p>
              <a:p>
                <a:pPr marL="342900" indent="-342900">
                  <a:lnSpc>
                    <a:spcPct val="150000"/>
                  </a:lnSpc>
                  <a:buFont typeface="+mj-lt"/>
                  <a:buAutoNum type="arabicPeriod" startAt="5"/>
                </a:pPr>
                <a:endParaRPr lang="en-US" altLang="zh-CN" dirty="0">
                  <a:solidFill>
                    <a:schemeClr val="accent1"/>
                  </a:solidFill>
                </a:endParaRPr>
              </a:p>
              <a:p>
                <a:pPr marL="342900" indent="-342900">
                  <a:lnSpc>
                    <a:spcPct val="150000"/>
                  </a:lnSpc>
                  <a:buFont typeface="+mj-lt"/>
                  <a:buAutoNum type="arabicPeriod" startAt="5"/>
                </a:pPr>
                <a:endParaRPr lang="zh-CN" altLang="en-US" dirty="0"/>
              </a:p>
            </p:txBody>
          </p:sp>
        </mc:Choice>
        <mc:Fallback xmlns="">
          <p:sp>
            <p:nvSpPr>
              <p:cNvPr id="12" name="文本框 11">
                <a:extLst>
                  <a:ext uri="{FF2B5EF4-FFF2-40B4-BE49-F238E27FC236}">
                    <a16:creationId xmlns:a16="http://schemas.microsoft.com/office/drawing/2014/main" id="{02D9BE12-91B8-4C97-AABB-8B2E8E724353}"/>
                  </a:ext>
                </a:extLst>
              </p:cNvPr>
              <p:cNvSpPr txBox="1">
                <a:spLocks noRot="1" noChangeAspect="1" noMove="1" noResize="1" noEditPoints="1" noAdjustHandles="1" noChangeArrowheads="1" noChangeShapeType="1" noTextEdit="1"/>
              </p:cNvSpPr>
              <p:nvPr/>
            </p:nvSpPr>
            <p:spPr>
              <a:xfrm>
                <a:off x="479376" y="1340769"/>
                <a:ext cx="8928992" cy="5200463"/>
              </a:xfrm>
              <a:prstGeom prst="rect">
                <a:avLst/>
              </a:prstGeom>
              <a:blipFill>
                <a:blip r:embed="rId3"/>
                <a:stretch>
                  <a:fillRect l="-615" r="-410"/>
                </a:stretch>
              </a:blipFill>
            </p:spPr>
            <p:txBody>
              <a:bodyPr/>
              <a:lstStyle/>
              <a:p>
                <a:r>
                  <a:rPr lang="zh-CN" altLang="en-US">
                    <a:noFill/>
                  </a:rPr>
                  <a:t> </a:t>
                </a:r>
              </a:p>
            </p:txBody>
          </p:sp>
        </mc:Fallback>
      </mc:AlternateContent>
      <p:graphicFrame>
        <p:nvGraphicFramePr>
          <p:cNvPr id="13" name="表格 37">
            <a:extLst>
              <a:ext uri="{FF2B5EF4-FFF2-40B4-BE49-F238E27FC236}">
                <a16:creationId xmlns:a16="http://schemas.microsoft.com/office/drawing/2014/main" id="{F7FEEC95-38CF-4A87-9103-D499446F07BC}"/>
              </a:ext>
            </a:extLst>
          </p:cNvPr>
          <p:cNvGraphicFramePr>
            <a:graphicFrameLocks noGrp="1"/>
          </p:cNvGraphicFramePr>
          <p:nvPr>
            <p:extLst>
              <p:ext uri="{D42A27DB-BD31-4B8C-83A1-F6EECF244321}">
                <p14:modId xmlns:p14="http://schemas.microsoft.com/office/powerpoint/2010/main" val="2022020550"/>
              </p:ext>
            </p:extLst>
          </p:nvPr>
        </p:nvGraphicFramePr>
        <p:xfrm>
          <a:off x="1484594" y="3361961"/>
          <a:ext cx="1327680" cy="405623"/>
        </p:xfrm>
        <a:graphic>
          <a:graphicData uri="http://schemas.openxmlformats.org/drawingml/2006/table">
            <a:tbl>
              <a:tblPr firstRow="1" bandRow="1">
                <a:tableStyleId>{5C22544A-7EE6-4342-B048-85BDC9FD1C3A}</a:tableStyleId>
              </a:tblPr>
              <a:tblGrid>
                <a:gridCol w="331920">
                  <a:extLst>
                    <a:ext uri="{9D8B030D-6E8A-4147-A177-3AD203B41FA5}">
                      <a16:colId xmlns:a16="http://schemas.microsoft.com/office/drawing/2014/main" val="4284266127"/>
                    </a:ext>
                  </a:extLst>
                </a:gridCol>
                <a:gridCol w="331920">
                  <a:extLst>
                    <a:ext uri="{9D8B030D-6E8A-4147-A177-3AD203B41FA5}">
                      <a16:colId xmlns:a16="http://schemas.microsoft.com/office/drawing/2014/main" val="3233780177"/>
                    </a:ext>
                  </a:extLst>
                </a:gridCol>
                <a:gridCol w="331920">
                  <a:extLst>
                    <a:ext uri="{9D8B030D-6E8A-4147-A177-3AD203B41FA5}">
                      <a16:colId xmlns:a16="http://schemas.microsoft.com/office/drawing/2014/main" val="278905095"/>
                    </a:ext>
                  </a:extLst>
                </a:gridCol>
                <a:gridCol w="331920">
                  <a:extLst>
                    <a:ext uri="{9D8B030D-6E8A-4147-A177-3AD203B41FA5}">
                      <a16:colId xmlns:a16="http://schemas.microsoft.com/office/drawing/2014/main" val="1072624403"/>
                    </a:ext>
                  </a:extLst>
                </a:gridCol>
              </a:tblGrid>
              <a:tr h="405623">
                <a:tc>
                  <a:txBody>
                    <a:bodyPr/>
                    <a:lstStyle/>
                    <a:p>
                      <a:pPr algn="ctr"/>
                      <a:r>
                        <a:rPr lang="en-US" altLang="zh-CN" sz="1100" dirty="0"/>
                        <a:t>3</a:t>
                      </a:r>
                      <a:endParaRPr lang="zh-CN" altLang="en-US" sz="1100" dirty="0"/>
                    </a:p>
                  </a:txBody>
                  <a:tcPr marL="83127" marR="83127" marT="50292" marB="50292">
                    <a:noFill/>
                  </a:tcPr>
                </a:tc>
                <a:tc>
                  <a:txBody>
                    <a:bodyPr/>
                    <a:lstStyle/>
                    <a:p>
                      <a:pPr algn="ctr"/>
                      <a:r>
                        <a:rPr lang="en-US" altLang="zh-CN" sz="1100" dirty="0"/>
                        <a:t>1</a:t>
                      </a:r>
                      <a:endParaRPr lang="zh-CN" altLang="en-US" sz="1100" dirty="0"/>
                    </a:p>
                  </a:txBody>
                  <a:tcPr marL="83127" marR="83127" marT="50292" marB="50292">
                    <a:noFill/>
                  </a:tcPr>
                </a:tc>
                <a:tc>
                  <a:txBody>
                    <a:bodyPr/>
                    <a:lstStyle/>
                    <a:p>
                      <a:pPr algn="ctr"/>
                      <a:r>
                        <a:rPr lang="en-US" altLang="zh-CN" sz="1100" dirty="0"/>
                        <a:t>-2</a:t>
                      </a:r>
                      <a:endParaRPr lang="zh-CN" altLang="en-US" sz="1100" dirty="0"/>
                    </a:p>
                  </a:txBody>
                  <a:tcPr marL="83127" marR="83127" marT="50292" marB="50292">
                    <a:noFill/>
                  </a:tcPr>
                </a:tc>
                <a:tc>
                  <a:txBody>
                    <a:bodyPr/>
                    <a:lstStyle/>
                    <a:p>
                      <a:pPr algn="ctr"/>
                      <a:endParaRPr lang="zh-CN" altLang="en-US" sz="1100" dirty="0"/>
                    </a:p>
                  </a:txBody>
                  <a:tcPr marL="83127" marR="83127" marT="50292" marB="50292">
                    <a:noFill/>
                  </a:tcPr>
                </a:tc>
                <a:extLst>
                  <a:ext uri="{0D108BD9-81ED-4DB2-BD59-A6C34878D82A}">
                    <a16:rowId xmlns:a16="http://schemas.microsoft.com/office/drawing/2014/main" val="4039392474"/>
                  </a:ext>
                </a:extLst>
              </a:tr>
            </a:tbl>
          </a:graphicData>
        </a:graphic>
      </p:graphicFrame>
      <p:graphicFrame>
        <p:nvGraphicFramePr>
          <p:cNvPr id="14" name="表格 37">
            <a:extLst>
              <a:ext uri="{FF2B5EF4-FFF2-40B4-BE49-F238E27FC236}">
                <a16:creationId xmlns:a16="http://schemas.microsoft.com/office/drawing/2014/main" id="{DF243505-5B02-4BA6-9356-D82F3C67E0AD}"/>
              </a:ext>
            </a:extLst>
          </p:cNvPr>
          <p:cNvGraphicFramePr>
            <a:graphicFrameLocks noGrp="1"/>
          </p:cNvGraphicFramePr>
          <p:nvPr>
            <p:extLst>
              <p:ext uri="{D42A27DB-BD31-4B8C-83A1-F6EECF244321}">
                <p14:modId xmlns:p14="http://schemas.microsoft.com/office/powerpoint/2010/main" val="1129808684"/>
              </p:ext>
            </p:extLst>
          </p:nvPr>
        </p:nvGraphicFramePr>
        <p:xfrm>
          <a:off x="2969974" y="3356992"/>
          <a:ext cx="1327681" cy="405623"/>
        </p:xfrm>
        <a:graphic>
          <a:graphicData uri="http://schemas.openxmlformats.org/drawingml/2006/table">
            <a:tbl>
              <a:tblPr firstRow="1" bandRow="1">
                <a:tableStyleId>{5C22544A-7EE6-4342-B048-85BDC9FD1C3A}</a:tableStyleId>
              </a:tblPr>
              <a:tblGrid>
                <a:gridCol w="373192">
                  <a:extLst>
                    <a:ext uri="{9D8B030D-6E8A-4147-A177-3AD203B41FA5}">
                      <a16:colId xmlns:a16="http://schemas.microsoft.com/office/drawing/2014/main" val="4284266127"/>
                    </a:ext>
                  </a:extLst>
                </a:gridCol>
                <a:gridCol w="318163">
                  <a:extLst>
                    <a:ext uri="{9D8B030D-6E8A-4147-A177-3AD203B41FA5}">
                      <a16:colId xmlns:a16="http://schemas.microsoft.com/office/drawing/2014/main" val="3233780177"/>
                    </a:ext>
                  </a:extLst>
                </a:gridCol>
                <a:gridCol w="318163">
                  <a:extLst>
                    <a:ext uri="{9D8B030D-6E8A-4147-A177-3AD203B41FA5}">
                      <a16:colId xmlns:a16="http://schemas.microsoft.com/office/drawing/2014/main" val="278905095"/>
                    </a:ext>
                  </a:extLst>
                </a:gridCol>
                <a:gridCol w="318163">
                  <a:extLst>
                    <a:ext uri="{9D8B030D-6E8A-4147-A177-3AD203B41FA5}">
                      <a16:colId xmlns:a16="http://schemas.microsoft.com/office/drawing/2014/main" val="1072624403"/>
                    </a:ext>
                  </a:extLst>
                </a:gridCol>
              </a:tblGrid>
              <a:tr h="405623">
                <a:tc>
                  <a:txBody>
                    <a:bodyPr/>
                    <a:lstStyle/>
                    <a:p>
                      <a:pPr algn="ctr"/>
                      <a:r>
                        <a:rPr lang="en-US" altLang="zh-CN" sz="1100" dirty="0"/>
                        <a:t>5</a:t>
                      </a:r>
                      <a:endParaRPr lang="zh-CN" altLang="en-US" sz="1100" dirty="0"/>
                    </a:p>
                  </a:txBody>
                  <a:tcPr marL="83127" marR="83127" marT="50292" marB="50292">
                    <a:noFill/>
                  </a:tcPr>
                </a:tc>
                <a:tc>
                  <a:txBody>
                    <a:bodyPr/>
                    <a:lstStyle/>
                    <a:p>
                      <a:pPr algn="ctr"/>
                      <a:r>
                        <a:rPr lang="en-US" altLang="zh-CN" sz="1100" dirty="0"/>
                        <a:t>9</a:t>
                      </a:r>
                      <a:endParaRPr lang="zh-CN" altLang="en-US" sz="1100" dirty="0"/>
                    </a:p>
                  </a:txBody>
                  <a:tcPr marL="83127" marR="83127" marT="50292" marB="50292">
                    <a:noFill/>
                  </a:tcPr>
                </a:tc>
                <a:tc>
                  <a:txBody>
                    <a:bodyPr/>
                    <a:lstStyle/>
                    <a:p>
                      <a:pPr algn="ctr"/>
                      <a:r>
                        <a:rPr lang="en-US" altLang="zh-CN" sz="1100" dirty="0"/>
                        <a:t>2</a:t>
                      </a:r>
                      <a:endParaRPr lang="zh-CN" altLang="en-US" sz="1100" dirty="0"/>
                    </a:p>
                  </a:txBody>
                  <a:tcPr marL="83127" marR="83127" marT="50292" marB="50292">
                    <a:noFill/>
                  </a:tcPr>
                </a:tc>
                <a:tc>
                  <a:txBody>
                    <a:bodyPr/>
                    <a:lstStyle/>
                    <a:p>
                      <a:pPr algn="ctr"/>
                      <a:r>
                        <a:rPr lang="en-US" altLang="zh-CN" sz="1100" dirty="0"/>
                        <a:t> ^</a:t>
                      </a:r>
                      <a:endParaRPr lang="zh-CN" altLang="en-US" sz="1100" dirty="0"/>
                    </a:p>
                  </a:txBody>
                  <a:tcPr marL="83127" marR="83127" marT="50292" marB="50292">
                    <a:noFill/>
                  </a:tcPr>
                </a:tc>
                <a:extLst>
                  <a:ext uri="{0D108BD9-81ED-4DB2-BD59-A6C34878D82A}">
                    <a16:rowId xmlns:a16="http://schemas.microsoft.com/office/drawing/2014/main" val="4039392474"/>
                  </a:ext>
                </a:extLst>
              </a:tr>
            </a:tbl>
          </a:graphicData>
        </a:graphic>
      </p:graphicFrame>
      <p:cxnSp>
        <p:nvCxnSpPr>
          <p:cNvPr id="15" name="直接箭头连接符 14">
            <a:extLst>
              <a:ext uri="{FF2B5EF4-FFF2-40B4-BE49-F238E27FC236}">
                <a16:creationId xmlns:a16="http://schemas.microsoft.com/office/drawing/2014/main" id="{B4803DBE-07A4-4BF6-9EB1-54AD8846C157}"/>
              </a:ext>
            </a:extLst>
          </p:cNvPr>
          <p:cNvCxnSpPr>
            <a:cxnSpLocks/>
          </p:cNvCxnSpPr>
          <p:nvPr/>
        </p:nvCxnSpPr>
        <p:spPr>
          <a:xfrm>
            <a:off x="2461396" y="3598614"/>
            <a:ext cx="70175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aphicFrame>
        <p:nvGraphicFramePr>
          <p:cNvPr id="16" name="表格 6">
            <a:extLst>
              <a:ext uri="{FF2B5EF4-FFF2-40B4-BE49-F238E27FC236}">
                <a16:creationId xmlns:a16="http://schemas.microsoft.com/office/drawing/2014/main" id="{97920E24-DFD1-4F51-8EA1-F6C745BBC292}"/>
              </a:ext>
            </a:extLst>
          </p:cNvPr>
          <p:cNvGraphicFramePr>
            <a:graphicFrameLocks noGrp="1"/>
          </p:cNvGraphicFramePr>
          <p:nvPr>
            <p:extLst>
              <p:ext uri="{D42A27DB-BD31-4B8C-83A1-F6EECF244321}">
                <p14:modId xmlns:p14="http://schemas.microsoft.com/office/powerpoint/2010/main" val="4097274171"/>
              </p:ext>
            </p:extLst>
          </p:nvPr>
        </p:nvGraphicFramePr>
        <p:xfrm>
          <a:off x="695400" y="3366789"/>
          <a:ext cx="497314" cy="395357"/>
        </p:xfrm>
        <a:graphic>
          <a:graphicData uri="http://schemas.openxmlformats.org/drawingml/2006/table">
            <a:tbl>
              <a:tblPr firstRow="1" bandRow="1">
                <a:tableStyleId>{5C22544A-7EE6-4342-B048-85BDC9FD1C3A}</a:tableStyleId>
              </a:tblPr>
              <a:tblGrid>
                <a:gridCol w="497314">
                  <a:extLst>
                    <a:ext uri="{9D8B030D-6E8A-4147-A177-3AD203B41FA5}">
                      <a16:colId xmlns:a16="http://schemas.microsoft.com/office/drawing/2014/main" val="326768602"/>
                    </a:ext>
                  </a:extLst>
                </a:gridCol>
              </a:tblGrid>
              <a:tr h="395357">
                <a:tc>
                  <a:txBody>
                    <a:bodyPr/>
                    <a:lstStyle/>
                    <a:p>
                      <a:pPr algn="ctr"/>
                      <a:r>
                        <a:rPr lang="en-US" altLang="zh-CN" sz="1100" dirty="0"/>
                        <a:t>AET</a:t>
                      </a:r>
                      <a:endParaRPr lang="zh-CN" altLang="en-US" sz="1100" dirty="0"/>
                    </a:p>
                  </a:txBody>
                  <a:tcPr marT="50292" marB="50292">
                    <a:noFill/>
                  </a:tcPr>
                </a:tc>
                <a:extLst>
                  <a:ext uri="{0D108BD9-81ED-4DB2-BD59-A6C34878D82A}">
                    <a16:rowId xmlns:a16="http://schemas.microsoft.com/office/drawing/2014/main" val="1732701297"/>
                  </a:ext>
                </a:extLst>
              </a:tr>
            </a:tbl>
          </a:graphicData>
        </a:graphic>
      </p:graphicFrame>
      <p:cxnSp>
        <p:nvCxnSpPr>
          <p:cNvPr id="17" name="直接箭头连接符 16">
            <a:extLst>
              <a:ext uri="{FF2B5EF4-FFF2-40B4-BE49-F238E27FC236}">
                <a16:creationId xmlns:a16="http://schemas.microsoft.com/office/drawing/2014/main" id="{8FB635A3-A7ED-4063-9930-8B3C4192E316}"/>
              </a:ext>
            </a:extLst>
          </p:cNvPr>
          <p:cNvCxnSpPr>
            <a:cxnSpLocks/>
          </p:cNvCxnSpPr>
          <p:nvPr/>
        </p:nvCxnSpPr>
        <p:spPr>
          <a:xfrm>
            <a:off x="1013136" y="3605129"/>
            <a:ext cx="70175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5" name="图片 4">
            <a:extLst>
              <a:ext uri="{FF2B5EF4-FFF2-40B4-BE49-F238E27FC236}">
                <a16:creationId xmlns:a16="http://schemas.microsoft.com/office/drawing/2014/main" id="{DED13236-BA94-4FC8-BF14-C27AB7BEE85D}"/>
              </a:ext>
            </a:extLst>
          </p:cNvPr>
          <p:cNvPicPr>
            <a:picLocks noChangeAspect="1"/>
          </p:cNvPicPr>
          <p:nvPr/>
        </p:nvPicPr>
        <p:blipFill>
          <a:blip r:embed="rId4"/>
          <a:stretch>
            <a:fillRect/>
          </a:stretch>
        </p:blipFill>
        <p:spPr>
          <a:xfrm>
            <a:off x="1479702" y="5313254"/>
            <a:ext cx="1365622" cy="414564"/>
          </a:xfrm>
          <a:prstGeom prst="rect">
            <a:avLst/>
          </a:prstGeom>
        </p:spPr>
      </p:pic>
      <p:graphicFrame>
        <p:nvGraphicFramePr>
          <p:cNvPr id="25" name="表格 37">
            <a:extLst>
              <a:ext uri="{FF2B5EF4-FFF2-40B4-BE49-F238E27FC236}">
                <a16:creationId xmlns:a16="http://schemas.microsoft.com/office/drawing/2014/main" id="{6FB8DE4F-8B82-415B-A4DA-1B69515EAA8C}"/>
              </a:ext>
            </a:extLst>
          </p:cNvPr>
          <p:cNvGraphicFramePr>
            <a:graphicFrameLocks noGrp="1"/>
          </p:cNvGraphicFramePr>
          <p:nvPr>
            <p:extLst>
              <p:ext uri="{D42A27DB-BD31-4B8C-83A1-F6EECF244321}">
                <p14:modId xmlns:p14="http://schemas.microsoft.com/office/powerpoint/2010/main" val="1310328729"/>
              </p:ext>
            </p:extLst>
          </p:nvPr>
        </p:nvGraphicFramePr>
        <p:xfrm>
          <a:off x="3100624" y="5327327"/>
          <a:ext cx="1327681" cy="405623"/>
        </p:xfrm>
        <a:graphic>
          <a:graphicData uri="http://schemas.openxmlformats.org/drawingml/2006/table">
            <a:tbl>
              <a:tblPr firstRow="1" bandRow="1">
                <a:tableStyleId>{5C22544A-7EE6-4342-B048-85BDC9FD1C3A}</a:tableStyleId>
              </a:tblPr>
              <a:tblGrid>
                <a:gridCol w="373192">
                  <a:extLst>
                    <a:ext uri="{9D8B030D-6E8A-4147-A177-3AD203B41FA5}">
                      <a16:colId xmlns:a16="http://schemas.microsoft.com/office/drawing/2014/main" val="4284266127"/>
                    </a:ext>
                  </a:extLst>
                </a:gridCol>
                <a:gridCol w="318163">
                  <a:extLst>
                    <a:ext uri="{9D8B030D-6E8A-4147-A177-3AD203B41FA5}">
                      <a16:colId xmlns:a16="http://schemas.microsoft.com/office/drawing/2014/main" val="3233780177"/>
                    </a:ext>
                  </a:extLst>
                </a:gridCol>
                <a:gridCol w="318163">
                  <a:extLst>
                    <a:ext uri="{9D8B030D-6E8A-4147-A177-3AD203B41FA5}">
                      <a16:colId xmlns:a16="http://schemas.microsoft.com/office/drawing/2014/main" val="278905095"/>
                    </a:ext>
                  </a:extLst>
                </a:gridCol>
                <a:gridCol w="318163">
                  <a:extLst>
                    <a:ext uri="{9D8B030D-6E8A-4147-A177-3AD203B41FA5}">
                      <a16:colId xmlns:a16="http://schemas.microsoft.com/office/drawing/2014/main" val="1072624403"/>
                    </a:ext>
                  </a:extLst>
                </a:gridCol>
              </a:tblGrid>
              <a:tr h="405623">
                <a:tc>
                  <a:txBody>
                    <a:bodyPr/>
                    <a:lstStyle/>
                    <a:p>
                      <a:pPr algn="ctr"/>
                      <a:r>
                        <a:rPr lang="en-US" altLang="zh-CN" sz="1100" dirty="0"/>
                        <a:t>5</a:t>
                      </a:r>
                      <a:endParaRPr lang="zh-CN" altLang="en-US" sz="1100" dirty="0"/>
                    </a:p>
                  </a:txBody>
                  <a:tcPr marL="83127" marR="83127" marT="50292" marB="50292">
                    <a:noFill/>
                  </a:tcPr>
                </a:tc>
                <a:tc>
                  <a:txBody>
                    <a:bodyPr/>
                    <a:lstStyle/>
                    <a:p>
                      <a:pPr algn="ctr"/>
                      <a:r>
                        <a:rPr lang="en-US" altLang="zh-CN" sz="1100" dirty="0"/>
                        <a:t>9</a:t>
                      </a:r>
                      <a:endParaRPr lang="zh-CN" altLang="en-US" sz="1100" dirty="0"/>
                    </a:p>
                  </a:txBody>
                  <a:tcPr marL="83127" marR="83127" marT="50292" marB="50292">
                    <a:noFill/>
                  </a:tcPr>
                </a:tc>
                <a:tc>
                  <a:txBody>
                    <a:bodyPr/>
                    <a:lstStyle/>
                    <a:p>
                      <a:pPr algn="ctr"/>
                      <a:r>
                        <a:rPr lang="en-US" altLang="zh-CN" sz="1100" dirty="0"/>
                        <a:t>2</a:t>
                      </a:r>
                      <a:endParaRPr lang="zh-CN" altLang="en-US" sz="1100" dirty="0"/>
                    </a:p>
                  </a:txBody>
                  <a:tcPr marL="83127" marR="83127" marT="50292" marB="50292">
                    <a:noFill/>
                  </a:tcPr>
                </a:tc>
                <a:tc>
                  <a:txBody>
                    <a:bodyPr/>
                    <a:lstStyle/>
                    <a:p>
                      <a:pPr algn="ctr"/>
                      <a:r>
                        <a:rPr lang="en-US" altLang="zh-CN" sz="1100" dirty="0"/>
                        <a:t> ^</a:t>
                      </a:r>
                      <a:endParaRPr lang="zh-CN" altLang="en-US" sz="1100" dirty="0"/>
                    </a:p>
                  </a:txBody>
                  <a:tcPr marL="83127" marR="83127" marT="50292" marB="50292">
                    <a:noFill/>
                  </a:tcPr>
                </a:tc>
                <a:extLst>
                  <a:ext uri="{0D108BD9-81ED-4DB2-BD59-A6C34878D82A}">
                    <a16:rowId xmlns:a16="http://schemas.microsoft.com/office/drawing/2014/main" val="4039392474"/>
                  </a:ext>
                </a:extLst>
              </a:tr>
            </a:tbl>
          </a:graphicData>
        </a:graphic>
      </p:graphicFrame>
      <p:cxnSp>
        <p:nvCxnSpPr>
          <p:cNvPr id="26" name="直接箭头连接符 25">
            <a:extLst>
              <a:ext uri="{FF2B5EF4-FFF2-40B4-BE49-F238E27FC236}">
                <a16:creationId xmlns:a16="http://schemas.microsoft.com/office/drawing/2014/main" id="{E05264BB-3F37-4353-901F-6F3042D87A7A}"/>
              </a:ext>
            </a:extLst>
          </p:cNvPr>
          <p:cNvCxnSpPr>
            <a:cxnSpLocks/>
          </p:cNvCxnSpPr>
          <p:nvPr/>
        </p:nvCxnSpPr>
        <p:spPr>
          <a:xfrm>
            <a:off x="913279" y="5564286"/>
            <a:ext cx="70175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aphicFrame>
        <p:nvGraphicFramePr>
          <p:cNvPr id="28" name="表格 6">
            <a:extLst>
              <a:ext uri="{FF2B5EF4-FFF2-40B4-BE49-F238E27FC236}">
                <a16:creationId xmlns:a16="http://schemas.microsoft.com/office/drawing/2014/main" id="{64CC3859-3F26-47F7-9F97-801AAC44B56E}"/>
              </a:ext>
            </a:extLst>
          </p:cNvPr>
          <p:cNvGraphicFramePr>
            <a:graphicFrameLocks noGrp="1"/>
          </p:cNvGraphicFramePr>
          <p:nvPr>
            <p:extLst>
              <p:ext uri="{D42A27DB-BD31-4B8C-83A1-F6EECF244321}">
                <p14:modId xmlns:p14="http://schemas.microsoft.com/office/powerpoint/2010/main" val="2073325405"/>
              </p:ext>
            </p:extLst>
          </p:nvPr>
        </p:nvGraphicFramePr>
        <p:xfrm>
          <a:off x="695400" y="5332461"/>
          <a:ext cx="497314" cy="395357"/>
        </p:xfrm>
        <a:graphic>
          <a:graphicData uri="http://schemas.openxmlformats.org/drawingml/2006/table">
            <a:tbl>
              <a:tblPr firstRow="1" bandRow="1">
                <a:tableStyleId>{5C22544A-7EE6-4342-B048-85BDC9FD1C3A}</a:tableStyleId>
              </a:tblPr>
              <a:tblGrid>
                <a:gridCol w="497314">
                  <a:extLst>
                    <a:ext uri="{9D8B030D-6E8A-4147-A177-3AD203B41FA5}">
                      <a16:colId xmlns:a16="http://schemas.microsoft.com/office/drawing/2014/main" val="326768602"/>
                    </a:ext>
                  </a:extLst>
                </a:gridCol>
              </a:tblGrid>
              <a:tr h="395357">
                <a:tc>
                  <a:txBody>
                    <a:bodyPr/>
                    <a:lstStyle/>
                    <a:p>
                      <a:pPr algn="ctr"/>
                      <a:r>
                        <a:rPr lang="en-US" altLang="zh-CN" sz="1100" dirty="0"/>
                        <a:t>AET</a:t>
                      </a:r>
                      <a:endParaRPr lang="zh-CN" altLang="en-US" sz="1100" dirty="0"/>
                    </a:p>
                  </a:txBody>
                  <a:tcPr marT="50292" marB="50292">
                    <a:noFill/>
                  </a:tcPr>
                </a:tc>
                <a:extLst>
                  <a:ext uri="{0D108BD9-81ED-4DB2-BD59-A6C34878D82A}">
                    <a16:rowId xmlns:a16="http://schemas.microsoft.com/office/drawing/2014/main" val="1732701297"/>
                  </a:ext>
                </a:extLst>
              </a:tr>
            </a:tbl>
          </a:graphicData>
        </a:graphic>
      </p:graphicFrame>
      <p:cxnSp>
        <p:nvCxnSpPr>
          <p:cNvPr id="30" name="直接箭头连接符 29">
            <a:extLst>
              <a:ext uri="{FF2B5EF4-FFF2-40B4-BE49-F238E27FC236}">
                <a16:creationId xmlns:a16="http://schemas.microsoft.com/office/drawing/2014/main" id="{022DE708-EFF1-498D-8617-D7246B635404}"/>
              </a:ext>
            </a:extLst>
          </p:cNvPr>
          <p:cNvCxnSpPr>
            <a:cxnSpLocks/>
          </p:cNvCxnSpPr>
          <p:nvPr/>
        </p:nvCxnSpPr>
        <p:spPr>
          <a:xfrm>
            <a:off x="2604158" y="5530138"/>
            <a:ext cx="70175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56635826"/>
      </p:ext>
    </p:extLst>
  </p:cSld>
  <p:clrMapOvr>
    <a:masterClrMapping/>
  </p:clrMapOvr>
  <mc:AlternateContent xmlns:mc="http://schemas.openxmlformats.org/markup-compatibility/2006" xmlns:p14="http://schemas.microsoft.com/office/powerpoint/2010/main">
    <mc:Choice Requires="p14">
      <p:transition spd="slow" p14:dur="2000" advTm="3840"/>
    </mc:Choice>
    <mc:Fallback xmlns="">
      <p:transition spd="slow" advTm="38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25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Effect transition="in" filter="fade">
                                      <p:cBhvr>
                                        <p:cTn id="9" dur="500"/>
                                        <p:tgtEl>
                                          <p:spTgt spid="11"/>
                                        </p:tgtEl>
                                      </p:cBhvr>
                                    </p:animEffect>
                                  </p:childTnLst>
                                </p:cTn>
                              </p:par>
                              <p:par>
                                <p:cTn id="10" presetID="12" presetClass="entr" presetSubtype="4" fill="hold" grpId="0" nodeType="withEffect">
                                  <p:stCondLst>
                                    <p:cond delay="250"/>
                                  </p:stCondLst>
                                  <p:childTnLst>
                                    <p:set>
                                      <p:cBhvr>
                                        <p:cTn id="11" dur="1" fill="hold">
                                          <p:stCondLst>
                                            <p:cond delay="0"/>
                                          </p:stCondLst>
                                        </p:cTn>
                                        <p:tgtEl>
                                          <p:spTgt spid="47"/>
                                        </p:tgtEl>
                                        <p:attrNameLst>
                                          <p:attrName>style.visibility</p:attrName>
                                        </p:attrNameLst>
                                      </p:cBhvr>
                                      <p:to>
                                        <p:strVal val="visible"/>
                                      </p:to>
                                    </p:set>
                                    <p:anim calcmode="lin" valueType="num">
                                      <p:cBhvr additive="base">
                                        <p:cTn id="12" dur="500"/>
                                        <p:tgtEl>
                                          <p:spTgt spid="47"/>
                                        </p:tgtEl>
                                        <p:attrNameLst>
                                          <p:attrName>ppt_y</p:attrName>
                                        </p:attrNameLst>
                                      </p:cBhvr>
                                      <p:tavLst>
                                        <p:tav tm="0">
                                          <p:val>
                                            <p:strVal val="#ppt_y+#ppt_h*1.125000"/>
                                          </p:val>
                                        </p:tav>
                                        <p:tav tm="100000">
                                          <p:val>
                                            <p:strVal val="#ppt_y"/>
                                          </p:val>
                                        </p:tav>
                                      </p:tavLst>
                                    </p:anim>
                                    <p:animEffect transition="in" filter="wipe(up)">
                                      <p:cBhvr>
                                        <p:cTn id="13" dur="500"/>
                                        <p:tgtEl>
                                          <p:spTgt spid="47"/>
                                        </p:tgtEl>
                                      </p:cBhvr>
                                    </p:animEffect>
                                  </p:childTnLst>
                                </p:cTn>
                              </p:par>
                              <p:par>
                                <p:cTn id="14" presetID="53" presetClass="entr" presetSubtype="16" fill="hold" grpId="0" nodeType="withEffect">
                                  <p:stCondLst>
                                    <p:cond delay="250"/>
                                  </p:stCondLst>
                                  <p:childTnLst>
                                    <p:set>
                                      <p:cBhvr>
                                        <p:cTn id="15" dur="1" fill="hold">
                                          <p:stCondLst>
                                            <p:cond delay="0"/>
                                          </p:stCondLst>
                                        </p:cTn>
                                        <p:tgtEl>
                                          <p:spTgt spid="23"/>
                                        </p:tgtEl>
                                        <p:attrNameLst>
                                          <p:attrName>style.visibility</p:attrName>
                                        </p:attrNameLst>
                                      </p:cBhvr>
                                      <p:to>
                                        <p:strVal val="visible"/>
                                      </p:to>
                                    </p:set>
                                    <p:anim calcmode="lin" valueType="num">
                                      <p:cBhvr>
                                        <p:cTn id="16" dur="500" fill="hold"/>
                                        <p:tgtEl>
                                          <p:spTgt spid="23"/>
                                        </p:tgtEl>
                                        <p:attrNameLst>
                                          <p:attrName>ppt_w</p:attrName>
                                        </p:attrNameLst>
                                      </p:cBhvr>
                                      <p:tavLst>
                                        <p:tav tm="0">
                                          <p:val>
                                            <p:fltVal val="0"/>
                                          </p:val>
                                        </p:tav>
                                        <p:tav tm="100000">
                                          <p:val>
                                            <p:strVal val="#ppt_w"/>
                                          </p:val>
                                        </p:tav>
                                      </p:tavLst>
                                    </p:anim>
                                    <p:anim calcmode="lin" valueType="num">
                                      <p:cBhvr>
                                        <p:cTn id="17" dur="500" fill="hold"/>
                                        <p:tgtEl>
                                          <p:spTgt spid="23"/>
                                        </p:tgtEl>
                                        <p:attrNameLst>
                                          <p:attrName>ppt_h</p:attrName>
                                        </p:attrNameLst>
                                      </p:cBhvr>
                                      <p:tavLst>
                                        <p:tav tm="0">
                                          <p:val>
                                            <p:fltVal val="0"/>
                                          </p:val>
                                        </p:tav>
                                        <p:tav tm="100000">
                                          <p:val>
                                            <p:strVal val="#ppt_h"/>
                                          </p:val>
                                        </p:tav>
                                      </p:tavLst>
                                    </p:anim>
                                    <p:animEffect transition="in" filter="fade">
                                      <p:cBhvr>
                                        <p:cTn id="18" dur="500"/>
                                        <p:tgtEl>
                                          <p:spTgt spid="23"/>
                                        </p:tgtEl>
                                      </p:cBhvr>
                                    </p:animEffect>
                                  </p:childTnLst>
                                </p:cTn>
                              </p:par>
                              <p:par>
                                <p:cTn id="19" presetID="53" presetClass="entr" presetSubtype="16" fill="hold" grpId="0" nodeType="withEffect">
                                  <p:stCondLst>
                                    <p:cond delay="250"/>
                                  </p:stCondLst>
                                  <p:childTnLst>
                                    <p:set>
                                      <p:cBhvr>
                                        <p:cTn id="20" dur="1" fill="hold">
                                          <p:stCondLst>
                                            <p:cond delay="0"/>
                                          </p:stCondLst>
                                        </p:cTn>
                                        <p:tgtEl>
                                          <p:spTgt spid="24"/>
                                        </p:tgtEl>
                                        <p:attrNameLst>
                                          <p:attrName>style.visibility</p:attrName>
                                        </p:attrNameLst>
                                      </p:cBhvr>
                                      <p:to>
                                        <p:strVal val="visible"/>
                                      </p:to>
                                    </p:set>
                                    <p:anim calcmode="lin" valueType="num">
                                      <p:cBhvr>
                                        <p:cTn id="21" dur="500" fill="hold"/>
                                        <p:tgtEl>
                                          <p:spTgt spid="24"/>
                                        </p:tgtEl>
                                        <p:attrNameLst>
                                          <p:attrName>ppt_w</p:attrName>
                                        </p:attrNameLst>
                                      </p:cBhvr>
                                      <p:tavLst>
                                        <p:tav tm="0">
                                          <p:val>
                                            <p:fltVal val="0"/>
                                          </p:val>
                                        </p:tav>
                                        <p:tav tm="100000">
                                          <p:val>
                                            <p:strVal val="#ppt_w"/>
                                          </p:val>
                                        </p:tav>
                                      </p:tavLst>
                                    </p:anim>
                                    <p:anim calcmode="lin" valueType="num">
                                      <p:cBhvr>
                                        <p:cTn id="22" dur="500" fill="hold"/>
                                        <p:tgtEl>
                                          <p:spTgt spid="24"/>
                                        </p:tgtEl>
                                        <p:attrNameLst>
                                          <p:attrName>ppt_h</p:attrName>
                                        </p:attrNameLst>
                                      </p:cBhvr>
                                      <p:tavLst>
                                        <p:tav tm="0">
                                          <p:val>
                                            <p:fltVal val="0"/>
                                          </p:val>
                                        </p:tav>
                                        <p:tav tm="100000">
                                          <p:val>
                                            <p:strVal val="#ppt_h"/>
                                          </p:val>
                                        </p:tav>
                                      </p:tavLst>
                                    </p:anim>
                                    <p:animEffect transition="in" filter="fade">
                                      <p:cBhvr>
                                        <p:cTn id="23"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23" grpId="0" animBg="1"/>
      <p:bldP spid="24" grpId="0" animBg="1"/>
      <p:bldP spid="47"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0" y="0"/>
            <a:ext cx="2207568" cy="9694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 name="灯片编号占位符 1"/>
          <p:cNvSpPr>
            <a:spLocks noGrp="1"/>
          </p:cNvSpPr>
          <p:nvPr>
            <p:ph type="sldNum" sz="quarter" idx="12"/>
          </p:nvPr>
        </p:nvSpPr>
        <p:spPr/>
        <p:txBody>
          <a:bodyPr/>
          <a:lstStyle/>
          <a:p>
            <a:fld id="{0C913308-F349-4B6D-A68A-DD1791B4A57B}" type="slidenum">
              <a:rPr lang="zh-CN" altLang="en-US" smtClean="0">
                <a:cs typeface="+mn-ea"/>
                <a:sym typeface="+mn-lt"/>
              </a:rPr>
              <a:t>27</a:t>
            </a:fld>
            <a:endParaRPr lang="zh-CN" altLang="en-US">
              <a:cs typeface="+mn-ea"/>
              <a:sym typeface="+mn-lt"/>
            </a:endParaRPr>
          </a:p>
        </p:txBody>
      </p:sp>
      <p:sp>
        <p:nvSpPr>
          <p:cNvPr id="8" name="文本框 7"/>
          <p:cNvSpPr txBox="1">
            <a:spLocks noChangeArrowheads="1"/>
          </p:cNvSpPr>
          <p:nvPr/>
        </p:nvSpPr>
        <p:spPr bwMode="auto">
          <a:xfrm>
            <a:off x="90796" y="161519"/>
            <a:ext cx="1943100" cy="6463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fontAlgn="base">
              <a:lnSpc>
                <a:spcPct val="100000"/>
              </a:lnSpc>
              <a:spcBef>
                <a:spcPct val="0"/>
              </a:spcBef>
              <a:spcAft>
                <a:spcPct val="0"/>
              </a:spcAft>
              <a:buFontTx/>
              <a:buNone/>
            </a:pPr>
            <a:r>
              <a:rPr lang="zh-CN" altLang="en-US" sz="3600" b="1" dirty="0">
                <a:solidFill>
                  <a:prstClr val="white"/>
                </a:solidFill>
                <a:latin typeface="+mn-lt"/>
                <a:ea typeface="+mn-ea"/>
                <a:cs typeface="+mn-ea"/>
                <a:sym typeface="+mn-lt"/>
              </a:rPr>
              <a:t>目 录</a:t>
            </a:r>
          </a:p>
        </p:txBody>
      </p:sp>
      <p:sp>
        <p:nvSpPr>
          <p:cNvPr id="11" name="矩形 53"/>
          <p:cNvSpPr>
            <a:spLocks noChangeArrowheads="1"/>
          </p:cNvSpPr>
          <p:nvPr/>
        </p:nvSpPr>
        <p:spPr bwMode="auto">
          <a:xfrm>
            <a:off x="5390383" y="2345"/>
            <a:ext cx="3105183" cy="967071"/>
          </a:xfrm>
          <a:prstGeom prst="rect">
            <a:avLst/>
          </a:prstGeom>
          <a:solidFill>
            <a:schemeClr val="tx1"/>
          </a:solidFill>
          <a:ln w="9525">
            <a:solidFill>
              <a:schemeClr val="bg2"/>
            </a:solidFill>
            <a:miter lim="800000"/>
            <a:headEnd/>
            <a:tailEnd/>
          </a:ln>
          <a:effectLst>
            <a:outerShdw blurRad="50800" dist="38100" dir="5400000" algn="t" rotWithShape="0">
              <a:prstClr val="black">
                <a:alpha val="40000"/>
              </a:prstClr>
            </a:outerShdw>
          </a:effec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b="1" dirty="0">
                <a:solidFill>
                  <a:schemeClr val="bg2"/>
                </a:solidFill>
                <a:cs typeface="+mn-ea"/>
                <a:sym typeface="+mn-lt"/>
              </a:rPr>
              <a:t>填充</a:t>
            </a:r>
            <a:endParaRPr lang="en-US" altLang="zh-CN" sz="2400" b="1" dirty="0">
              <a:solidFill>
                <a:schemeClr val="bg2"/>
              </a:solidFill>
              <a:cs typeface="+mn-ea"/>
              <a:sym typeface="+mn-lt"/>
            </a:endParaRPr>
          </a:p>
        </p:txBody>
      </p:sp>
      <p:sp>
        <p:nvSpPr>
          <p:cNvPr id="21" name="矩形 20"/>
          <p:cNvSpPr/>
          <p:nvPr/>
        </p:nvSpPr>
        <p:spPr>
          <a:xfrm>
            <a:off x="11629538" y="0"/>
            <a:ext cx="562461" cy="9694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3" name="矩形 53"/>
          <p:cNvSpPr>
            <a:spLocks noChangeArrowheads="1"/>
          </p:cNvSpPr>
          <p:nvPr/>
        </p:nvSpPr>
        <p:spPr bwMode="auto">
          <a:xfrm>
            <a:off x="2217093" y="9525"/>
            <a:ext cx="3169762" cy="969418"/>
          </a:xfrm>
          <a:prstGeom prst="rect">
            <a:avLst/>
          </a:prstGeom>
          <a:solidFill>
            <a:schemeClr val="bg1">
              <a:lumMod val="25000"/>
              <a:lumOff val="75000"/>
            </a:schemeClr>
          </a:solidFill>
          <a:ln w="9525">
            <a:solidFill>
              <a:srgbClr val="EAEAEA"/>
            </a:solid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b="1" dirty="0">
                <a:solidFill>
                  <a:schemeClr val="bg2"/>
                </a:solidFill>
                <a:cs typeface="+mn-ea"/>
                <a:sym typeface="+mn-lt"/>
              </a:rPr>
              <a:t>图元扫描转换</a:t>
            </a:r>
            <a:endParaRPr lang="en-US" altLang="zh-CN" sz="2400" b="1" dirty="0">
              <a:solidFill>
                <a:schemeClr val="bg2"/>
              </a:solidFill>
              <a:cs typeface="+mn-ea"/>
              <a:sym typeface="+mn-lt"/>
            </a:endParaRPr>
          </a:p>
        </p:txBody>
      </p:sp>
      <p:sp>
        <p:nvSpPr>
          <p:cNvPr id="24" name="矩形 53"/>
          <p:cNvSpPr>
            <a:spLocks noChangeArrowheads="1"/>
          </p:cNvSpPr>
          <p:nvPr/>
        </p:nvSpPr>
        <p:spPr bwMode="auto">
          <a:xfrm>
            <a:off x="8496442" y="-2"/>
            <a:ext cx="3133096" cy="969418"/>
          </a:xfrm>
          <a:prstGeom prst="rect">
            <a:avLst/>
          </a:prstGeom>
          <a:solidFill>
            <a:schemeClr val="bg1">
              <a:lumMod val="25000"/>
              <a:lumOff val="75000"/>
            </a:schemeClr>
          </a:solidFill>
          <a:ln w="9525">
            <a:solidFill>
              <a:srgbClr val="EAEAEA"/>
            </a:solid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400" b="1" dirty="0">
                <a:solidFill>
                  <a:schemeClr val="bg2"/>
                </a:solidFill>
                <a:latin typeface="+mn-lt"/>
                <a:ea typeface="+mn-ea"/>
                <a:cs typeface="+mn-ea"/>
                <a:sym typeface="+mn-lt"/>
              </a:rPr>
              <a:t>剪裁</a:t>
            </a:r>
            <a:endParaRPr lang="en-US" altLang="zh-CN" sz="2400" b="1" dirty="0">
              <a:solidFill>
                <a:schemeClr val="bg2"/>
              </a:solidFill>
              <a:latin typeface="+mn-lt"/>
              <a:ea typeface="+mn-ea"/>
              <a:cs typeface="+mn-ea"/>
              <a:sym typeface="+mn-lt"/>
            </a:endParaRPr>
          </a:p>
        </p:txBody>
      </p:sp>
      <p:sp>
        <p:nvSpPr>
          <p:cNvPr id="27" name="矩形 26"/>
          <p:cNvSpPr/>
          <p:nvPr/>
        </p:nvSpPr>
        <p:spPr>
          <a:xfrm flipV="1">
            <a:off x="-1" y="5949280"/>
            <a:ext cx="12192000" cy="90872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7" name="等腰三角形 46"/>
          <p:cNvSpPr>
            <a:spLocks noChangeAspect="1"/>
          </p:cNvSpPr>
          <p:nvPr/>
        </p:nvSpPr>
        <p:spPr>
          <a:xfrm rot="10800000" flipV="1">
            <a:off x="6672064" y="692696"/>
            <a:ext cx="555013" cy="478461"/>
          </a:xfrm>
          <a:prstGeom prst="triangle">
            <a:avLst/>
          </a:prstGeom>
          <a:solidFill>
            <a:schemeClr val="bg2"/>
          </a:solidFill>
          <a:ln w="12700" cap="flat" cmpd="sng" algn="ctr">
            <a:noFill/>
            <a:prstDash val="solid"/>
            <a:miter lim="800000"/>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12" name="文本框 11">
            <a:extLst>
              <a:ext uri="{FF2B5EF4-FFF2-40B4-BE49-F238E27FC236}">
                <a16:creationId xmlns:a16="http://schemas.microsoft.com/office/drawing/2014/main" id="{01DB7373-3C3D-4228-BAFC-6B2CA487B3A2}"/>
              </a:ext>
            </a:extLst>
          </p:cNvPr>
          <p:cNvSpPr txBox="1"/>
          <p:nvPr/>
        </p:nvSpPr>
        <p:spPr>
          <a:xfrm>
            <a:off x="90796" y="1186045"/>
            <a:ext cx="6094476" cy="707886"/>
          </a:xfrm>
          <a:prstGeom prst="rect">
            <a:avLst/>
          </a:prstGeom>
          <a:noFill/>
        </p:spPr>
        <p:txBody>
          <a:bodyPr wrap="square">
            <a:spAutoFit/>
          </a:bodyPr>
          <a:lstStyle/>
          <a:p>
            <a:pPr fontAlgn="base">
              <a:spcBef>
                <a:spcPct val="0"/>
              </a:spcBef>
              <a:spcAft>
                <a:spcPct val="0"/>
              </a:spcAft>
            </a:pPr>
            <a:r>
              <a:rPr lang="zh-CN" altLang="en-US" sz="4000" dirty="0"/>
              <a:t>种子填充算法</a:t>
            </a:r>
          </a:p>
        </p:txBody>
      </p:sp>
      <p:sp>
        <p:nvSpPr>
          <p:cNvPr id="16" name="文本框 15">
            <a:extLst>
              <a:ext uri="{FF2B5EF4-FFF2-40B4-BE49-F238E27FC236}">
                <a16:creationId xmlns:a16="http://schemas.microsoft.com/office/drawing/2014/main" id="{55542D25-8E59-436C-A50D-062BEEEE63A4}"/>
              </a:ext>
            </a:extLst>
          </p:cNvPr>
          <p:cNvSpPr txBox="1"/>
          <p:nvPr/>
        </p:nvSpPr>
        <p:spPr>
          <a:xfrm>
            <a:off x="453500" y="2054816"/>
            <a:ext cx="7010652" cy="654104"/>
          </a:xfrm>
          <a:prstGeom prst="rect">
            <a:avLst/>
          </a:prstGeom>
          <a:noFill/>
        </p:spPr>
        <p:txBody>
          <a:bodyPr wrap="square">
            <a:spAutoFit/>
          </a:bodyPr>
          <a:lstStyle/>
          <a:p>
            <a:r>
              <a:rPr lang="zh-CN" altLang="en-US" dirty="0"/>
              <a:t>       从指定的种子点开始，向各个方向上搜索，逐个像素进行处理，直到遇到边界</a:t>
            </a:r>
            <a:r>
              <a:rPr lang="en-US" altLang="zh-CN" dirty="0"/>
              <a:t>,</a:t>
            </a:r>
            <a:r>
              <a:rPr lang="zh-CN" altLang="en-US" dirty="0"/>
              <a:t>种子填充算法的核心思想是</a:t>
            </a:r>
            <a:r>
              <a:rPr lang="zh-CN" altLang="en-US" b="1" dirty="0"/>
              <a:t>递归</a:t>
            </a:r>
            <a:r>
              <a:rPr lang="zh-CN" altLang="en-US" dirty="0"/>
              <a:t>。</a:t>
            </a:r>
          </a:p>
        </p:txBody>
      </p:sp>
      <p:sp>
        <p:nvSpPr>
          <p:cNvPr id="20" name="文本框 19">
            <a:extLst>
              <a:ext uri="{FF2B5EF4-FFF2-40B4-BE49-F238E27FC236}">
                <a16:creationId xmlns:a16="http://schemas.microsoft.com/office/drawing/2014/main" id="{BC7EE0D8-A073-447E-9C33-282B8BE51693}"/>
              </a:ext>
            </a:extLst>
          </p:cNvPr>
          <p:cNvSpPr txBox="1"/>
          <p:nvPr/>
        </p:nvSpPr>
        <p:spPr>
          <a:xfrm>
            <a:off x="0" y="3260049"/>
            <a:ext cx="4596110" cy="2308324"/>
          </a:xfrm>
          <a:prstGeom prst="rect">
            <a:avLst/>
          </a:prstGeom>
          <a:noFill/>
        </p:spPr>
        <p:txBody>
          <a:bodyPr wrap="square">
            <a:spAutoFit/>
          </a:bodyPr>
          <a:lstStyle/>
          <a:p>
            <a:r>
              <a:rPr lang="zh-CN" altLang="en-US" dirty="0"/>
              <a:t>　　从区域内任意一点出发，如果只是通过上、下、左、右四个方向搜索到达区域内的任意像素，则用这种方法填充的区域就称为</a:t>
            </a:r>
            <a:r>
              <a:rPr lang="zh-CN" altLang="en-US" b="1" dirty="0"/>
              <a:t>四连通域</a:t>
            </a:r>
            <a:r>
              <a:rPr lang="zh-CN" altLang="en-US" dirty="0"/>
              <a:t>，这种填充方法就称为 </a:t>
            </a:r>
            <a:r>
              <a:rPr lang="zh-CN" altLang="en-US" b="1" dirty="0"/>
              <a:t>“</a:t>
            </a:r>
            <a:r>
              <a:rPr lang="en-US" altLang="zh-CN" b="1" dirty="0"/>
              <a:t>4-</a:t>
            </a:r>
            <a:r>
              <a:rPr lang="zh-CN" altLang="en-US" b="1" dirty="0"/>
              <a:t>联通算法”</a:t>
            </a:r>
            <a:r>
              <a:rPr lang="zh-CN" altLang="en-US" dirty="0"/>
              <a:t>。</a:t>
            </a:r>
            <a:endParaRPr lang="en-US" altLang="zh-CN" dirty="0"/>
          </a:p>
          <a:p>
            <a:endParaRPr lang="en-US" altLang="zh-CN" dirty="0"/>
          </a:p>
          <a:p>
            <a:endParaRPr lang="en-US" altLang="zh-CN" dirty="0"/>
          </a:p>
          <a:p>
            <a:endParaRPr lang="en-US" altLang="zh-CN" dirty="0"/>
          </a:p>
        </p:txBody>
      </p:sp>
      <p:pic>
        <p:nvPicPr>
          <p:cNvPr id="2050" name="Picture 2">
            <a:extLst>
              <a:ext uri="{FF2B5EF4-FFF2-40B4-BE49-F238E27FC236}">
                <a16:creationId xmlns:a16="http://schemas.microsoft.com/office/drawing/2014/main" id="{2FE4F8A7-B376-4013-A4A9-DA1F3B0DDA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64152" y="1137355"/>
            <a:ext cx="2228850" cy="181927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88E3796D-F3F5-4DFD-BAE9-B6F66E25B4C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55640" y="3518061"/>
            <a:ext cx="2905125" cy="2343150"/>
          </a:xfrm>
          <a:prstGeom prst="rect">
            <a:avLst/>
          </a:prstGeom>
          <a:noFill/>
          <a:extLst>
            <a:ext uri="{909E8E84-426E-40DD-AFC4-6F175D3DCCD1}">
              <a14:hiddenFill xmlns:a14="http://schemas.microsoft.com/office/drawing/2010/main">
                <a:solidFill>
                  <a:srgbClr val="FFFFFF"/>
                </a:solidFill>
              </a14:hiddenFill>
            </a:ext>
          </a:extLst>
        </p:spPr>
      </p:pic>
      <p:sp>
        <p:nvSpPr>
          <p:cNvPr id="25" name="文本框 24">
            <a:extLst>
              <a:ext uri="{FF2B5EF4-FFF2-40B4-BE49-F238E27FC236}">
                <a16:creationId xmlns:a16="http://schemas.microsoft.com/office/drawing/2014/main" id="{D2CD1989-191E-46EB-97A4-7F3B610ACE19}"/>
              </a:ext>
            </a:extLst>
          </p:cNvPr>
          <p:cNvSpPr txBox="1"/>
          <p:nvPr/>
        </p:nvSpPr>
        <p:spPr>
          <a:xfrm>
            <a:off x="7388733" y="3223402"/>
            <a:ext cx="4193667" cy="1477328"/>
          </a:xfrm>
          <a:prstGeom prst="rect">
            <a:avLst/>
          </a:prstGeom>
          <a:noFill/>
        </p:spPr>
        <p:txBody>
          <a:bodyPr wrap="square">
            <a:spAutoFit/>
          </a:bodyPr>
          <a:lstStyle/>
          <a:p>
            <a:r>
              <a:rPr lang="zh-CN" altLang="en-US" dirty="0"/>
              <a:t>如果从区域内任意一点出发，通过上、下、左、右、左上、左下、右上和右下全部八个方向到达区域内的任意像素，则这种方法填充的区域就称为</a:t>
            </a:r>
            <a:r>
              <a:rPr lang="zh-CN" altLang="en-US" b="1" dirty="0"/>
              <a:t>八连通域</a:t>
            </a:r>
            <a:r>
              <a:rPr lang="zh-CN" altLang="en-US" dirty="0"/>
              <a:t>，这种填充方法就称为</a:t>
            </a:r>
            <a:r>
              <a:rPr lang="zh-CN" altLang="en-US" b="1" dirty="0"/>
              <a:t>“</a:t>
            </a:r>
            <a:r>
              <a:rPr lang="en-US" altLang="zh-CN" b="1" dirty="0"/>
              <a:t>8-</a:t>
            </a:r>
            <a:r>
              <a:rPr lang="zh-CN" altLang="en-US" b="1" dirty="0"/>
              <a:t>联通算法”</a:t>
            </a:r>
            <a:r>
              <a:rPr lang="zh-CN" altLang="en-US" dirty="0"/>
              <a:t>。</a:t>
            </a:r>
          </a:p>
        </p:txBody>
      </p:sp>
      <p:pic>
        <p:nvPicPr>
          <p:cNvPr id="2054" name="Picture 6">
            <a:extLst>
              <a:ext uri="{FF2B5EF4-FFF2-40B4-BE49-F238E27FC236}">
                <a16:creationId xmlns:a16="http://schemas.microsoft.com/office/drawing/2014/main" id="{689D6CF5-4081-4FE3-A3F5-CFE40552EAD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81824" y="3488319"/>
            <a:ext cx="2667000" cy="2257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1534153"/>
      </p:ext>
    </p:extLst>
  </p:cSld>
  <p:clrMapOvr>
    <a:masterClrMapping/>
  </p:clrMapOvr>
  <mc:AlternateContent xmlns:mc="http://schemas.openxmlformats.org/markup-compatibility/2006" xmlns:p14="http://schemas.microsoft.com/office/powerpoint/2010/main">
    <mc:Choice Requires="p14">
      <p:transition spd="slow" p14:dur="2000" advTm="3840"/>
    </mc:Choice>
    <mc:Fallback xmlns="">
      <p:transition spd="slow" advTm="38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25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Effect transition="in" filter="fade">
                                      <p:cBhvr>
                                        <p:cTn id="9" dur="500"/>
                                        <p:tgtEl>
                                          <p:spTgt spid="11"/>
                                        </p:tgtEl>
                                      </p:cBhvr>
                                    </p:animEffect>
                                  </p:childTnLst>
                                </p:cTn>
                              </p:par>
                              <p:par>
                                <p:cTn id="10" presetID="12" presetClass="entr" presetSubtype="4" fill="hold" grpId="0" nodeType="withEffect">
                                  <p:stCondLst>
                                    <p:cond delay="250"/>
                                  </p:stCondLst>
                                  <p:childTnLst>
                                    <p:set>
                                      <p:cBhvr>
                                        <p:cTn id="11" dur="1" fill="hold">
                                          <p:stCondLst>
                                            <p:cond delay="0"/>
                                          </p:stCondLst>
                                        </p:cTn>
                                        <p:tgtEl>
                                          <p:spTgt spid="47"/>
                                        </p:tgtEl>
                                        <p:attrNameLst>
                                          <p:attrName>style.visibility</p:attrName>
                                        </p:attrNameLst>
                                      </p:cBhvr>
                                      <p:to>
                                        <p:strVal val="visible"/>
                                      </p:to>
                                    </p:set>
                                    <p:anim calcmode="lin" valueType="num">
                                      <p:cBhvr additive="base">
                                        <p:cTn id="12" dur="500"/>
                                        <p:tgtEl>
                                          <p:spTgt spid="47"/>
                                        </p:tgtEl>
                                        <p:attrNameLst>
                                          <p:attrName>ppt_y</p:attrName>
                                        </p:attrNameLst>
                                      </p:cBhvr>
                                      <p:tavLst>
                                        <p:tav tm="0">
                                          <p:val>
                                            <p:strVal val="#ppt_y+#ppt_h*1.125000"/>
                                          </p:val>
                                        </p:tav>
                                        <p:tav tm="100000">
                                          <p:val>
                                            <p:strVal val="#ppt_y"/>
                                          </p:val>
                                        </p:tav>
                                      </p:tavLst>
                                    </p:anim>
                                    <p:animEffect transition="in" filter="wipe(up)">
                                      <p:cBhvr>
                                        <p:cTn id="13" dur="500"/>
                                        <p:tgtEl>
                                          <p:spTgt spid="47"/>
                                        </p:tgtEl>
                                      </p:cBhvr>
                                    </p:animEffect>
                                  </p:childTnLst>
                                </p:cTn>
                              </p:par>
                              <p:par>
                                <p:cTn id="14" presetID="53" presetClass="entr" presetSubtype="16" fill="hold" grpId="0" nodeType="withEffect">
                                  <p:stCondLst>
                                    <p:cond delay="250"/>
                                  </p:stCondLst>
                                  <p:childTnLst>
                                    <p:set>
                                      <p:cBhvr>
                                        <p:cTn id="15" dur="1" fill="hold">
                                          <p:stCondLst>
                                            <p:cond delay="0"/>
                                          </p:stCondLst>
                                        </p:cTn>
                                        <p:tgtEl>
                                          <p:spTgt spid="23"/>
                                        </p:tgtEl>
                                        <p:attrNameLst>
                                          <p:attrName>style.visibility</p:attrName>
                                        </p:attrNameLst>
                                      </p:cBhvr>
                                      <p:to>
                                        <p:strVal val="visible"/>
                                      </p:to>
                                    </p:set>
                                    <p:anim calcmode="lin" valueType="num">
                                      <p:cBhvr>
                                        <p:cTn id="16" dur="500" fill="hold"/>
                                        <p:tgtEl>
                                          <p:spTgt spid="23"/>
                                        </p:tgtEl>
                                        <p:attrNameLst>
                                          <p:attrName>ppt_w</p:attrName>
                                        </p:attrNameLst>
                                      </p:cBhvr>
                                      <p:tavLst>
                                        <p:tav tm="0">
                                          <p:val>
                                            <p:fltVal val="0"/>
                                          </p:val>
                                        </p:tav>
                                        <p:tav tm="100000">
                                          <p:val>
                                            <p:strVal val="#ppt_w"/>
                                          </p:val>
                                        </p:tav>
                                      </p:tavLst>
                                    </p:anim>
                                    <p:anim calcmode="lin" valueType="num">
                                      <p:cBhvr>
                                        <p:cTn id="17" dur="500" fill="hold"/>
                                        <p:tgtEl>
                                          <p:spTgt spid="23"/>
                                        </p:tgtEl>
                                        <p:attrNameLst>
                                          <p:attrName>ppt_h</p:attrName>
                                        </p:attrNameLst>
                                      </p:cBhvr>
                                      <p:tavLst>
                                        <p:tav tm="0">
                                          <p:val>
                                            <p:fltVal val="0"/>
                                          </p:val>
                                        </p:tav>
                                        <p:tav tm="100000">
                                          <p:val>
                                            <p:strVal val="#ppt_h"/>
                                          </p:val>
                                        </p:tav>
                                      </p:tavLst>
                                    </p:anim>
                                    <p:animEffect transition="in" filter="fade">
                                      <p:cBhvr>
                                        <p:cTn id="18" dur="500"/>
                                        <p:tgtEl>
                                          <p:spTgt spid="23"/>
                                        </p:tgtEl>
                                      </p:cBhvr>
                                    </p:animEffect>
                                  </p:childTnLst>
                                </p:cTn>
                              </p:par>
                              <p:par>
                                <p:cTn id="19" presetID="53" presetClass="entr" presetSubtype="16" fill="hold" grpId="0" nodeType="withEffect">
                                  <p:stCondLst>
                                    <p:cond delay="250"/>
                                  </p:stCondLst>
                                  <p:childTnLst>
                                    <p:set>
                                      <p:cBhvr>
                                        <p:cTn id="20" dur="1" fill="hold">
                                          <p:stCondLst>
                                            <p:cond delay="0"/>
                                          </p:stCondLst>
                                        </p:cTn>
                                        <p:tgtEl>
                                          <p:spTgt spid="24"/>
                                        </p:tgtEl>
                                        <p:attrNameLst>
                                          <p:attrName>style.visibility</p:attrName>
                                        </p:attrNameLst>
                                      </p:cBhvr>
                                      <p:to>
                                        <p:strVal val="visible"/>
                                      </p:to>
                                    </p:set>
                                    <p:anim calcmode="lin" valueType="num">
                                      <p:cBhvr>
                                        <p:cTn id="21" dur="500" fill="hold"/>
                                        <p:tgtEl>
                                          <p:spTgt spid="24"/>
                                        </p:tgtEl>
                                        <p:attrNameLst>
                                          <p:attrName>ppt_w</p:attrName>
                                        </p:attrNameLst>
                                      </p:cBhvr>
                                      <p:tavLst>
                                        <p:tav tm="0">
                                          <p:val>
                                            <p:fltVal val="0"/>
                                          </p:val>
                                        </p:tav>
                                        <p:tav tm="100000">
                                          <p:val>
                                            <p:strVal val="#ppt_w"/>
                                          </p:val>
                                        </p:tav>
                                      </p:tavLst>
                                    </p:anim>
                                    <p:anim calcmode="lin" valueType="num">
                                      <p:cBhvr>
                                        <p:cTn id="22" dur="500" fill="hold"/>
                                        <p:tgtEl>
                                          <p:spTgt spid="24"/>
                                        </p:tgtEl>
                                        <p:attrNameLst>
                                          <p:attrName>ppt_h</p:attrName>
                                        </p:attrNameLst>
                                      </p:cBhvr>
                                      <p:tavLst>
                                        <p:tav tm="0">
                                          <p:val>
                                            <p:fltVal val="0"/>
                                          </p:val>
                                        </p:tav>
                                        <p:tav tm="100000">
                                          <p:val>
                                            <p:strVal val="#ppt_h"/>
                                          </p:val>
                                        </p:tav>
                                      </p:tavLst>
                                    </p:anim>
                                    <p:animEffect transition="in" filter="fade">
                                      <p:cBhvr>
                                        <p:cTn id="23"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23" grpId="0" animBg="1"/>
      <p:bldP spid="24" grpId="0" animBg="1"/>
      <p:bldP spid="47"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0" y="0"/>
            <a:ext cx="2207568" cy="9694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 name="灯片编号占位符 1"/>
          <p:cNvSpPr>
            <a:spLocks noGrp="1"/>
          </p:cNvSpPr>
          <p:nvPr>
            <p:ph type="sldNum" sz="quarter" idx="12"/>
          </p:nvPr>
        </p:nvSpPr>
        <p:spPr/>
        <p:txBody>
          <a:bodyPr/>
          <a:lstStyle/>
          <a:p>
            <a:fld id="{0C913308-F349-4B6D-A68A-DD1791B4A57B}" type="slidenum">
              <a:rPr lang="zh-CN" altLang="en-US" smtClean="0">
                <a:cs typeface="+mn-ea"/>
                <a:sym typeface="+mn-lt"/>
              </a:rPr>
              <a:t>28</a:t>
            </a:fld>
            <a:endParaRPr lang="zh-CN" altLang="en-US">
              <a:cs typeface="+mn-ea"/>
              <a:sym typeface="+mn-lt"/>
            </a:endParaRPr>
          </a:p>
        </p:txBody>
      </p:sp>
      <p:sp>
        <p:nvSpPr>
          <p:cNvPr id="8" name="文本框 7"/>
          <p:cNvSpPr txBox="1">
            <a:spLocks noChangeArrowheads="1"/>
          </p:cNvSpPr>
          <p:nvPr/>
        </p:nvSpPr>
        <p:spPr bwMode="auto">
          <a:xfrm>
            <a:off x="90796" y="161519"/>
            <a:ext cx="1943100" cy="6463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fontAlgn="base">
              <a:lnSpc>
                <a:spcPct val="100000"/>
              </a:lnSpc>
              <a:spcBef>
                <a:spcPct val="0"/>
              </a:spcBef>
              <a:spcAft>
                <a:spcPct val="0"/>
              </a:spcAft>
              <a:buFontTx/>
              <a:buNone/>
            </a:pPr>
            <a:r>
              <a:rPr lang="zh-CN" altLang="en-US" sz="3600" b="1" dirty="0">
                <a:solidFill>
                  <a:prstClr val="white"/>
                </a:solidFill>
                <a:latin typeface="+mn-lt"/>
                <a:ea typeface="+mn-ea"/>
                <a:cs typeface="+mn-ea"/>
                <a:sym typeface="+mn-lt"/>
              </a:rPr>
              <a:t>目 录</a:t>
            </a:r>
          </a:p>
        </p:txBody>
      </p:sp>
      <p:sp>
        <p:nvSpPr>
          <p:cNvPr id="11" name="矩形 53"/>
          <p:cNvSpPr>
            <a:spLocks noChangeArrowheads="1"/>
          </p:cNvSpPr>
          <p:nvPr/>
        </p:nvSpPr>
        <p:spPr bwMode="auto">
          <a:xfrm>
            <a:off x="5390383" y="2345"/>
            <a:ext cx="3105183" cy="967071"/>
          </a:xfrm>
          <a:prstGeom prst="rect">
            <a:avLst/>
          </a:prstGeom>
          <a:solidFill>
            <a:schemeClr val="tx1"/>
          </a:solidFill>
          <a:ln w="9525">
            <a:solidFill>
              <a:schemeClr val="bg2"/>
            </a:solidFill>
            <a:miter lim="800000"/>
            <a:headEnd/>
            <a:tailEnd/>
          </a:ln>
          <a:effectLst>
            <a:outerShdw blurRad="50800" dist="38100" dir="5400000" algn="t" rotWithShape="0">
              <a:prstClr val="black">
                <a:alpha val="40000"/>
              </a:prstClr>
            </a:outerShdw>
          </a:effec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b="1" dirty="0">
                <a:solidFill>
                  <a:schemeClr val="bg2"/>
                </a:solidFill>
                <a:cs typeface="+mn-ea"/>
                <a:sym typeface="+mn-lt"/>
              </a:rPr>
              <a:t>填充</a:t>
            </a:r>
            <a:endParaRPr lang="en-US" altLang="zh-CN" sz="2400" b="1" dirty="0">
              <a:solidFill>
                <a:schemeClr val="bg2"/>
              </a:solidFill>
              <a:cs typeface="+mn-ea"/>
              <a:sym typeface="+mn-lt"/>
            </a:endParaRPr>
          </a:p>
        </p:txBody>
      </p:sp>
      <p:sp>
        <p:nvSpPr>
          <p:cNvPr id="21" name="矩形 20"/>
          <p:cNvSpPr/>
          <p:nvPr/>
        </p:nvSpPr>
        <p:spPr>
          <a:xfrm>
            <a:off x="11629538" y="0"/>
            <a:ext cx="562461" cy="9694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3" name="矩形 53"/>
          <p:cNvSpPr>
            <a:spLocks noChangeArrowheads="1"/>
          </p:cNvSpPr>
          <p:nvPr/>
        </p:nvSpPr>
        <p:spPr bwMode="auto">
          <a:xfrm>
            <a:off x="2217093" y="9525"/>
            <a:ext cx="3169762" cy="969418"/>
          </a:xfrm>
          <a:prstGeom prst="rect">
            <a:avLst/>
          </a:prstGeom>
          <a:solidFill>
            <a:schemeClr val="bg1">
              <a:lumMod val="25000"/>
              <a:lumOff val="75000"/>
            </a:schemeClr>
          </a:solidFill>
          <a:ln w="9525">
            <a:solidFill>
              <a:srgbClr val="EAEAEA"/>
            </a:solid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b="1" dirty="0">
                <a:solidFill>
                  <a:schemeClr val="bg2"/>
                </a:solidFill>
                <a:cs typeface="+mn-ea"/>
                <a:sym typeface="+mn-lt"/>
              </a:rPr>
              <a:t>图元扫描转换</a:t>
            </a:r>
            <a:endParaRPr lang="en-US" altLang="zh-CN" sz="2400" b="1" dirty="0">
              <a:solidFill>
                <a:schemeClr val="bg2"/>
              </a:solidFill>
              <a:cs typeface="+mn-ea"/>
              <a:sym typeface="+mn-lt"/>
            </a:endParaRPr>
          </a:p>
        </p:txBody>
      </p:sp>
      <p:sp>
        <p:nvSpPr>
          <p:cNvPr id="24" name="矩形 53"/>
          <p:cNvSpPr>
            <a:spLocks noChangeArrowheads="1"/>
          </p:cNvSpPr>
          <p:nvPr/>
        </p:nvSpPr>
        <p:spPr bwMode="auto">
          <a:xfrm>
            <a:off x="8496442" y="-2"/>
            <a:ext cx="3133096" cy="969418"/>
          </a:xfrm>
          <a:prstGeom prst="rect">
            <a:avLst/>
          </a:prstGeom>
          <a:solidFill>
            <a:schemeClr val="bg1">
              <a:lumMod val="25000"/>
              <a:lumOff val="75000"/>
            </a:schemeClr>
          </a:solidFill>
          <a:ln w="9525">
            <a:solidFill>
              <a:srgbClr val="EAEAEA"/>
            </a:solid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400" b="1" dirty="0">
                <a:solidFill>
                  <a:schemeClr val="bg2"/>
                </a:solidFill>
                <a:latin typeface="+mn-lt"/>
                <a:ea typeface="+mn-ea"/>
                <a:cs typeface="+mn-ea"/>
                <a:sym typeface="+mn-lt"/>
              </a:rPr>
              <a:t>剪裁</a:t>
            </a:r>
            <a:endParaRPr lang="en-US" altLang="zh-CN" sz="2400" b="1" dirty="0">
              <a:solidFill>
                <a:schemeClr val="bg2"/>
              </a:solidFill>
              <a:latin typeface="+mn-lt"/>
              <a:ea typeface="+mn-ea"/>
              <a:cs typeface="+mn-ea"/>
              <a:sym typeface="+mn-lt"/>
            </a:endParaRPr>
          </a:p>
        </p:txBody>
      </p:sp>
      <p:sp>
        <p:nvSpPr>
          <p:cNvPr id="27" name="矩形 26"/>
          <p:cNvSpPr/>
          <p:nvPr/>
        </p:nvSpPr>
        <p:spPr>
          <a:xfrm flipV="1">
            <a:off x="-1" y="5949280"/>
            <a:ext cx="12192000" cy="90872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7" name="等腰三角形 46"/>
          <p:cNvSpPr>
            <a:spLocks noChangeAspect="1"/>
          </p:cNvSpPr>
          <p:nvPr/>
        </p:nvSpPr>
        <p:spPr>
          <a:xfrm rot="10800000" flipV="1">
            <a:off x="6672064" y="692696"/>
            <a:ext cx="555013" cy="478461"/>
          </a:xfrm>
          <a:prstGeom prst="triangle">
            <a:avLst/>
          </a:prstGeom>
          <a:solidFill>
            <a:schemeClr val="bg2"/>
          </a:solidFill>
          <a:ln w="12700" cap="flat" cmpd="sng" algn="ctr">
            <a:noFill/>
            <a:prstDash val="solid"/>
            <a:miter lim="800000"/>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12" name="文本框 11">
            <a:extLst>
              <a:ext uri="{FF2B5EF4-FFF2-40B4-BE49-F238E27FC236}">
                <a16:creationId xmlns:a16="http://schemas.microsoft.com/office/drawing/2014/main" id="{B93479E0-BB64-4E3C-9800-7B9BB729FB2E}"/>
              </a:ext>
            </a:extLst>
          </p:cNvPr>
          <p:cNvSpPr txBox="1"/>
          <p:nvPr/>
        </p:nvSpPr>
        <p:spPr>
          <a:xfrm>
            <a:off x="407368" y="1578228"/>
            <a:ext cx="5256584" cy="4247317"/>
          </a:xfrm>
          <a:prstGeom prst="rect">
            <a:avLst/>
          </a:prstGeom>
          <a:noFill/>
        </p:spPr>
        <p:txBody>
          <a:bodyPr wrap="square">
            <a:spAutoFit/>
          </a:bodyPr>
          <a:lstStyle/>
          <a:p>
            <a:pPr algn="l"/>
            <a:r>
              <a:rPr lang="en-US" altLang="zh-CN" i="1" dirty="0">
                <a:solidFill>
                  <a:schemeClr val="accent1"/>
                </a:solidFill>
                <a:latin typeface="-apple-system"/>
              </a:rPr>
              <a:t>typedef struct </a:t>
            </a:r>
            <a:r>
              <a:rPr lang="en-US" altLang="zh-CN" i="1" dirty="0" err="1">
                <a:solidFill>
                  <a:schemeClr val="accent1"/>
                </a:solidFill>
                <a:latin typeface="-apple-system"/>
              </a:rPr>
              <a:t>tagDIRECTION</a:t>
            </a:r>
            <a:endParaRPr lang="en-US" altLang="zh-CN" i="1" dirty="0">
              <a:solidFill>
                <a:schemeClr val="accent1"/>
              </a:solidFill>
              <a:latin typeface="-apple-system"/>
            </a:endParaRPr>
          </a:p>
          <a:p>
            <a:pPr algn="l"/>
            <a:r>
              <a:rPr lang="en-US" altLang="zh-CN" i="1" dirty="0">
                <a:solidFill>
                  <a:schemeClr val="accent1"/>
                </a:solidFill>
                <a:latin typeface="-apple-system"/>
              </a:rPr>
              <a:t>{</a:t>
            </a:r>
          </a:p>
          <a:p>
            <a:pPr algn="l"/>
            <a:r>
              <a:rPr lang="en-US" altLang="zh-CN" i="1" dirty="0">
                <a:solidFill>
                  <a:schemeClr val="accent1"/>
                </a:solidFill>
                <a:latin typeface="-apple-system"/>
              </a:rPr>
              <a:t>	int </a:t>
            </a:r>
            <a:r>
              <a:rPr lang="en-US" altLang="zh-CN" i="1" dirty="0" err="1">
                <a:solidFill>
                  <a:schemeClr val="accent1"/>
                </a:solidFill>
                <a:latin typeface="-apple-system"/>
              </a:rPr>
              <a:t>x_offset</a:t>
            </a:r>
            <a:r>
              <a:rPr lang="en-US" altLang="zh-CN" i="1" dirty="0">
                <a:solidFill>
                  <a:schemeClr val="accent1"/>
                </a:solidFill>
                <a:latin typeface="-apple-system"/>
              </a:rPr>
              <a:t>;</a:t>
            </a:r>
          </a:p>
          <a:p>
            <a:pPr algn="l"/>
            <a:r>
              <a:rPr lang="en-US" altLang="zh-CN" i="1" dirty="0">
                <a:solidFill>
                  <a:schemeClr val="accent1"/>
                </a:solidFill>
                <a:latin typeface="-apple-system"/>
              </a:rPr>
              <a:t>	int </a:t>
            </a:r>
            <a:r>
              <a:rPr lang="en-US" altLang="zh-CN" i="1" dirty="0" err="1">
                <a:solidFill>
                  <a:schemeClr val="accent1"/>
                </a:solidFill>
                <a:latin typeface="-apple-system"/>
              </a:rPr>
              <a:t>y_offset</a:t>
            </a:r>
            <a:r>
              <a:rPr lang="en-US" altLang="zh-CN" i="1" dirty="0">
                <a:solidFill>
                  <a:schemeClr val="accent1"/>
                </a:solidFill>
                <a:latin typeface="-apple-system"/>
              </a:rPr>
              <a:t>;</a:t>
            </a:r>
          </a:p>
          <a:p>
            <a:pPr algn="l"/>
            <a:r>
              <a:rPr lang="en-US" altLang="zh-CN" i="1" dirty="0">
                <a:solidFill>
                  <a:schemeClr val="accent1"/>
                </a:solidFill>
                <a:latin typeface="-apple-system"/>
              </a:rPr>
              <a:t>}DIRECTION;</a:t>
            </a:r>
          </a:p>
          <a:p>
            <a:pPr algn="l"/>
            <a:endParaRPr lang="en-US" altLang="zh-CN" i="1" dirty="0">
              <a:solidFill>
                <a:schemeClr val="accent1"/>
              </a:solidFill>
              <a:latin typeface="-apple-system"/>
            </a:endParaRPr>
          </a:p>
          <a:p>
            <a:pPr algn="l"/>
            <a:r>
              <a:rPr lang="en-US" altLang="zh-CN" i="1" dirty="0">
                <a:solidFill>
                  <a:schemeClr val="accent1"/>
                </a:solidFill>
                <a:latin typeface="-apple-system"/>
              </a:rPr>
              <a:t>	DIRECTION direction_8[] =</a:t>
            </a:r>
          </a:p>
          <a:p>
            <a:pPr algn="l"/>
            <a:r>
              <a:rPr lang="en-US" altLang="zh-CN" i="1" dirty="0">
                <a:solidFill>
                  <a:schemeClr val="accent1"/>
                </a:solidFill>
                <a:latin typeface="-apple-system"/>
              </a:rPr>
              <a:t> { {-1, 0},</a:t>
            </a:r>
          </a:p>
          <a:p>
            <a:pPr algn="l"/>
            <a:r>
              <a:rPr lang="en-US" altLang="zh-CN" i="1" dirty="0">
                <a:solidFill>
                  <a:schemeClr val="accent1"/>
                </a:solidFill>
                <a:latin typeface="-apple-system"/>
              </a:rPr>
              <a:t>   {-1, 1},</a:t>
            </a:r>
          </a:p>
          <a:p>
            <a:pPr algn="l"/>
            <a:r>
              <a:rPr lang="en-US" altLang="zh-CN" i="1" dirty="0">
                <a:solidFill>
                  <a:schemeClr val="accent1"/>
                </a:solidFill>
                <a:latin typeface="-apple-system"/>
              </a:rPr>
              <a:t>   {0, 1},</a:t>
            </a:r>
          </a:p>
          <a:p>
            <a:pPr algn="l"/>
            <a:r>
              <a:rPr lang="en-US" altLang="zh-CN" i="1" dirty="0">
                <a:solidFill>
                  <a:schemeClr val="accent1"/>
                </a:solidFill>
                <a:latin typeface="-apple-system"/>
              </a:rPr>
              <a:t>   {1, 1},</a:t>
            </a:r>
          </a:p>
          <a:p>
            <a:pPr algn="l"/>
            <a:r>
              <a:rPr lang="en-US" altLang="zh-CN" i="1" dirty="0">
                <a:solidFill>
                  <a:schemeClr val="accent1"/>
                </a:solidFill>
                <a:latin typeface="-apple-system"/>
              </a:rPr>
              <a:t>   {1, 0},</a:t>
            </a:r>
          </a:p>
          <a:p>
            <a:pPr algn="l"/>
            <a:r>
              <a:rPr lang="en-US" altLang="zh-CN" i="1" dirty="0">
                <a:solidFill>
                  <a:schemeClr val="accent1"/>
                </a:solidFill>
                <a:latin typeface="-apple-system"/>
              </a:rPr>
              <a:t>   {1, -1},</a:t>
            </a:r>
          </a:p>
          <a:p>
            <a:pPr algn="l"/>
            <a:r>
              <a:rPr lang="en-US" altLang="zh-CN" i="1" dirty="0">
                <a:solidFill>
                  <a:schemeClr val="accent1"/>
                </a:solidFill>
                <a:latin typeface="-apple-system"/>
              </a:rPr>
              <a:t>   {0, -1},</a:t>
            </a:r>
          </a:p>
          <a:p>
            <a:pPr algn="l"/>
            <a:r>
              <a:rPr lang="en-US" altLang="zh-CN" i="1" dirty="0">
                <a:solidFill>
                  <a:schemeClr val="accent1"/>
                </a:solidFill>
                <a:latin typeface="-apple-system"/>
              </a:rPr>
              <a:t>   {-1, -1}};</a:t>
            </a:r>
          </a:p>
        </p:txBody>
      </p:sp>
      <p:sp>
        <p:nvSpPr>
          <p:cNvPr id="14" name="文本框 13">
            <a:extLst>
              <a:ext uri="{FF2B5EF4-FFF2-40B4-BE49-F238E27FC236}">
                <a16:creationId xmlns:a16="http://schemas.microsoft.com/office/drawing/2014/main" id="{4D7B3A47-A90E-45F3-B27E-5D0021422B46}"/>
              </a:ext>
            </a:extLst>
          </p:cNvPr>
          <p:cNvSpPr txBox="1"/>
          <p:nvPr/>
        </p:nvSpPr>
        <p:spPr>
          <a:xfrm>
            <a:off x="263352" y="1136626"/>
            <a:ext cx="6094476" cy="369332"/>
          </a:xfrm>
          <a:prstGeom prst="rect">
            <a:avLst/>
          </a:prstGeom>
          <a:noFill/>
        </p:spPr>
        <p:txBody>
          <a:bodyPr wrap="square">
            <a:spAutoFit/>
          </a:bodyPr>
          <a:lstStyle/>
          <a:p>
            <a:pPr algn="l"/>
            <a:r>
              <a:rPr lang="zh-CN" altLang="en-US" b="0" i="0" dirty="0">
                <a:solidFill>
                  <a:schemeClr val="accent1"/>
                </a:solidFill>
                <a:effectLst/>
                <a:latin typeface="Source Code Pro" panose="020B0509030403020204" pitchFamily="49" charset="0"/>
              </a:rPr>
              <a:t>方向的定义</a:t>
            </a:r>
            <a:endParaRPr lang="en-US" altLang="zh-CN" b="0" i="0" dirty="0">
              <a:solidFill>
                <a:schemeClr val="accent1"/>
              </a:solidFill>
              <a:effectLst/>
              <a:latin typeface="Source Code Pro" panose="020B0509030403020204" pitchFamily="49" charset="0"/>
            </a:endParaRPr>
          </a:p>
        </p:txBody>
      </p:sp>
      <p:sp>
        <p:nvSpPr>
          <p:cNvPr id="15" name="文本框 14">
            <a:extLst>
              <a:ext uri="{FF2B5EF4-FFF2-40B4-BE49-F238E27FC236}">
                <a16:creationId xmlns:a16="http://schemas.microsoft.com/office/drawing/2014/main" id="{D5D620A9-870D-4206-9868-D1B2BED0D9E2}"/>
              </a:ext>
            </a:extLst>
          </p:cNvPr>
          <p:cNvSpPr txBox="1"/>
          <p:nvPr/>
        </p:nvSpPr>
        <p:spPr>
          <a:xfrm>
            <a:off x="6240016" y="3429000"/>
            <a:ext cx="6096000" cy="1477328"/>
          </a:xfrm>
          <a:prstGeom prst="rect">
            <a:avLst/>
          </a:prstGeom>
          <a:noFill/>
        </p:spPr>
        <p:txBody>
          <a:bodyPr wrap="square">
            <a:spAutoFit/>
          </a:bodyPr>
          <a:lstStyle/>
          <a:p>
            <a:r>
              <a:rPr lang="fr-FR" altLang="zh-CN" sz="1800" b="0" i="1" u="none" strike="noStrike" baseline="0" dirty="0">
                <a:latin typeface="TheSansMonoCondensed-"/>
              </a:rPr>
              <a:t>DIRECTION direction_4[] = </a:t>
            </a:r>
          </a:p>
          <a:p>
            <a:r>
              <a:rPr lang="fr-FR" altLang="zh-CN" sz="1800" b="0" i="1" u="none" strike="noStrike" baseline="0" dirty="0">
                <a:latin typeface="TheSansMonoCondensed-"/>
              </a:rPr>
              <a:t>{ {-1, 0},</a:t>
            </a:r>
          </a:p>
          <a:p>
            <a:r>
              <a:rPr lang="fr-FR" altLang="zh-CN" sz="1800" b="0" i="1" u="none" strike="noStrike" baseline="0" dirty="0">
                <a:latin typeface="TheSansMonoCondensed-"/>
              </a:rPr>
              <a:t> {0, 1},</a:t>
            </a:r>
          </a:p>
          <a:p>
            <a:r>
              <a:rPr lang="fr-FR" altLang="zh-CN" sz="1800" b="0" i="1" u="none" strike="noStrike" baseline="0" dirty="0">
                <a:latin typeface="TheSansMonoCondensed-"/>
              </a:rPr>
              <a:t> {1, 0},</a:t>
            </a:r>
          </a:p>
          <a:p>
            <a:r>
              <a:rPr lang="fr-FR" altLang="zh-CN" sz="1800" b="0" i="1" u="none" strike="noStrike" baseline="0" dirty="0">
                <a:latin typeface="TheSansMonoCondensed-"/>
              </a:rPr>
              <a:t> {0, -1} };</a:t>
            </a:r>
            <a:endParaRPr lang="zh-CN" altLang="en-US" i="1" dirty="0"/>
          </a:p>
        </p:txBody>
      </p:sp>
    </p:spTree>
    <p:extLst>
      <p:ext uri="{BB962C8B-B14F-4D97-AF65-F5344CB8AC3E}">
        <p14:creationId xmlns:p14="http://schemas.microsoft.com/office/powerpoint/2010/main" val="704064863"/>
      </p:ext>
    </p:extLst>
  </p:cSld>
  <p:clrMapOvr>
    <a:masterClrMapping/>
  </p:clrMapOvr>
  <mc:AlternateContent xmlns:mc="http://schemas.openxmlformats.org/markup-compatibility/2006" xmlns:p14="http://schemas.microsoft.com/office/powerpoint/2010/main">
    <mc:Choice Requires="p14">
      <p:transition spd="slow" p14:dur="2000" advTm="3840"/>
    </mc:Choice>
    <mc:Fallback xmlns="">
      <p:transition spd="slow" advTm="38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25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Effect transition="in" filter="fade">
                                      <p:cBhvr>
                                        <p:cTn id="9" dur="500"/>
                                        <p:tgtEl>
                                          <p:spTgt spid="11"/>
                                        </p:tgtEl>
                                      </p:cBhvr>
                                    </p:animEffect>
                                  </p:childTnLst>
                                </p:cTn>
                              </p:par>
                              <p:par>
                                <p:cTn id="10" presetID="12" presetClass="entr" presetSubtype="4" fill="hold" grpId="0" nodeType="withEffect">
                                  <p:stCondLst>
                                    <p:cond delay="250"/>
                                  </p:stCondLst>
                                  <p:childTnLst>
                                    <p:set>
                                      <p:cBhvr>
                                        <p:cTn id="11" dur="1" fill="hold">
                                          <p:stCondLst>
                                            <p:cond delay="0"/>
                                          </p:stCondLst>
                                        </p:cTn>
                                        <p:tgtEl>
                                          <p:spTgt spid="47"/>
                                        </p:tgtEl>
                                        <p:attrNameLst>
                                          <p:attrName>style.visibility</p:attrName>
                                        </p:attrNameLst>
                                      </p:cBhvr>
                                      <p:to>
                                        <p:strVal val="visible"/>
                                      </p:to>
                                    </p:set>
                                    <p:anim calcmode="lin" valueType="num">
                                      <p:cBhvr additive="base">
                                        <p:cTn id="12" dur="500"/>
                                        <p:tgtEl>
                                          <p:spTgt spid="47"/>
                                        </p:tgtEl>
                                        <p:attrNameLst>
                                          <p:attrName>ppt_y</p:attrName>
                                        </p:attrNameLst>
                                      </p:cBhvr>
                                      <p:tavLst>
                                        <p:tav tm="0">
                                          <p:val>
                                            <p:strVal val="#ppt_y+#ppt_h*1.125000"/>
                                          </p:val>
                                        </p:tav>
                                        <p:tav tm="100000">
                                          <p:val>
                                            <p:strVal val="#ppt_y"/>
                                          </p:val>
                                        </p:tav>
                                      </p:tavLst>
                                    </p:anim>
                                    <p:animEffect transition="in" filter="wipe(up)">
                                      <p:cBhvr>
                                        <p:cTn id="13" dur="500"/>
                                        <p:tgtEl>
                                          <p:spTgt spid="47"/>
                                        </p:tgtEl>
                                      </p:cBhvr>
                                    </p:animEffect>
                                  </p:childTnLst>
                                </p:cTn>
                              </p:par>
                              <p:par>
                                <p:cTn id="14" presetID="53" presetClass="entr" presetSubtype="16" fill="hold" grpId="0" nodeType="withEffect">
                                  <p:stCondLst>
                                    <p:cond delay="250"/>
                                  </p:stCondLst>
                                  <p:childTnLst>
                                    <p:set>
                                      <p:cBhvr>
                                        <p:cTn id="15" dur="1" fill="hold">
                                          <p:stCondLst>
                                            <p:cond delay="0"/>
                                          </p:stCondLst>
                                        </p:cTn>
                                        <p:tgtEl>
                                          <p:spTgt spid="23"/>
                                        </p:tgtEl>
                                        <p:attrNameLst>
                                          <p:attrName>style.visibility</p:attrName>
                                        </p:attrNameLst>
                                      </p:cBhvr>
                                      <p:to>
                                        <p:strVal val="visible"/>
                                      </p:to>
                                    </p:set>
                                    <p:anim calcmode="lin" valueType="num">
                                      <p:cBhvr>
                                        <p:cTn id="16" dur="500" fill="hold"/>
                                        <p:tgtEl>
                                          <p:spTgt spid="23"/>
                                        </p:tgtEl>
                                        <p:attrNameLst>
                                          <p:attrName>ppt_w</p:attrName>
                                        </p:attrNameLst>
                                      </p:cBhvr>
                                      <p:tavLst>
                                        <p:tav tm="0">
                                          <p:val>
                                            <p:fltVal val="0"/>
                                          </p:val>
                                        </p:tav>
                                        <p:tav tm="100000">
                                          <p:val>
                                            <p:strVal val="#ppt_w"/>
                                          </p:val>
                                        </p:tav>
                                      </p:tavLst>
                                    </p:anim>
                                    <p:anim calcmode="lin" valueType="num">
                                      <p:cBhvr>
                                        <p:cTn id="17" dur="500" fill="hold"/>
                                        <p:tgtEl>
                                          <p:spTgt spid="23"/>
                                        </p:tgtEl>
                                        <p:attrNameLst>
                                          <p:attrName>ppt_h</p:attrName>
                                        </p:attrNameLst>
                                      </p:cBhvr>
                                      <p:tavLst>
                                        <p:tav tm="0">
                                          <p:val>
                                            <p:fltVal val="0"/>
                                          </p:val>
                                        </p:tav>
                                        <p:tav tm="100000">
                                          <p:val>
                                            <p:strVal val="#ppt_h"/>
                                          </p:val>
                                        </p:tav>
                                      </p:tavLst>
                                    </p:anim>
                                    <p:animEffect transition="in" filter="fade">
                                      <p:cBhvr>
                                        <p:cTn id="18" dur="500"/>
                                        <p:tgtEl>
                                          <p:spTgt spid="23"/>
                                        </p:tgtEl>
                                      </p:cBhvr>
                                    </p:animEffect>
                                  </p:childTnLst>
                                </p:cTn>
                              </p:par>
                              <p:par>
                                <p:cTn id="19" presetID="53" presetClass="entr" presetSubtype="16" fill="hold" grpId="0" nodeType="withEffect">
                                  <p:stCondLst>
                                    <p:cond delay="250"/>
                                  </p:stCondLst>
                                  <p:childTnLst>
                                    <p:set>
                                      <p:cBhvr>
                                        <p:cTn id="20" dur="1" fill="hold">
                                          <p:stCondLst>
                                            <p:cond delay="0"/>
                                          </p:stCondLst>
                                        </p:cTn>
                                        <p:tgtEl>
                                          <p:spTgt spid="24"/>
                                        </p:tgtEl>
                                        <p:attrNameLst>
                                          <p:attrName>style.visibility</p:attrName>
                                        </p:attrNameLst>
                                      </p:cBhvr>
                                      <p:to>
                                        <p:strVal val="visible"/>
                                      </p:to>
                                    </p:set>
                                    <p:anim calcmode="lin" valueType="num">
                                      <p:cBhvr>
                                        <p:cTn id="21" dur="500" fill="hold"/>
                                        <p:tgtEl>
                                          <p:spTgt spid="24"/>
                                        </p:tgtEl>
                                        <p:attrNameLst>
                                          <p:attrName>ppt_w</p:attrName>
                                        </p:attrNameLst>
                                      </p:cBhvr>
                                      <p:tavLst>
                                        <p:tav tm="0">
                                          <p:val>
                                            <p:fltVal val="0"/>
                                          </p:val>
                                        </p:tav>
                                        <p:tav tm="100000">
                                          <p:val>
                                            <p:strVal val="#ppt_w"/>
                                          </p:val>
                                        </p:tav>
                                      </p:tavLst>
                                    </p:anim>
                                    <p:anim calcmode="lin" valueType="num">
                                      <p:cBhvr>
                                        <p:cTn id="22" dur="500" fill="hold"/>
                                        <p:tgtEl>
                                          <p:spTgt spid="24"/>
                                        </p:tgtEl>
                                        <p:attrNameLst>
                                          <p:attrName>ppt_h</p:attrName>
                                        </p:attrNameLst>
                                      </p:cBhvr>
                                      <p:tavLst>
                                        <p:tav tm="0">
                                          <p:val>
                                            <p:fltVal val="0"/>
                                          </p:val>
                                        </p:tav>
                                        <p:tav tm="100000">
                                          <p:val>
                                            <p:strVal val="#ppt_h"/>
                                          </p:val>
                                        </p:tav>
                                      </p:tavLst>
                                    </p:anim>
                                    <p:animEffect transition="in" filter="fade">
                                      <p:cBhvr>
                                        <p:cTn id="23"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23" grpId="0" animBg="1"/>
      <p:bldP spid="24" grpId="0" animBg="1"/>
      <p:bldP spid="47"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0" y="0"/>
            <a:ext cx="2207568" cy="9694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 name="灯片编号占位符 1"/>
          <p:cNvSpPr>
            <a:spLocks noGrp="1"/>
          </p:cNvSpPr>
          <p:nvPr>
            <p:ph type="sldNum" sz="quarter" idx="12"/>
          </p:nvPr>
        </p:nvSpPr>
        <p:spPr/>
        <p:txBody>
          <a:bodyPr/>
          <a:lstStyle/>
          <a:p>
            <a:fld id="{0C913308-F349-4B6D-A68A-DD1791B4A57B}" type="slidenum">
              <a:rPr lang="zh-CN" altLang="en-US" smtClean="0">
                <a:cs typeface="+mn-ea"/>
                <a:sym typeface="+mn-lt"/>
              </a:rPr>
              <a:t>29</a:t>
            </a:fld>
            <a:endParaRPr lang="zh-CN" altLang="en-US">
              <a:cs typeface="+mn-ea"/>
              <a:sym typeface="+mn-lt"/>
            </a:endParaRPr>
          </a:p>
        </p:txBody>
      </p:sp>
      <p:sp>
        <p:nvSpPr>
          <p:cNvPr id="8" name="文本框 7"/>
          <p:cNvSpPr txBox="1">
            <a:spLocks noChangeArrowheads="1"/>
          </p:cNvSpPr>
          <p:nvPr/>
        </p:nvSpPr>
        <p:spPr bwMode="auto">
          <a:xfrm>
            <a:off x="90796" y="161519"/>
            <a:ext cx="1943100" cy="6463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fontAlgn="base">
              <a:lnSpc>
                <a:spcPct val="100000"/>
              </a:lnSpc>
              <a:spcBef>
                <a:spcPct val="0"/>
              </a:spcBef>
              <a:spcAft>
                <a:spcPct val="0"/>
              </a:spcAft>
              <a:buFontTx/>
              <a:buNone/>
            </a:pPr>
            <a:r>
              <a:rPr lang="zh-CN" altLang="en-US" sz="3600" b="1" dirty="0">
                <a:solidFill>
                  <a:prstClr val="white"/>
                </a:solidFill>
                <a:latin typeface="+mn-lt"/>
                <a:ea typeface="+mn-ea"/>
                <a:cs typeface="+mn-ea"/>
                <a:sym typeface="+mn-lt"/>
              </a:rPr>
              <a:t>目 录</a:t>
            </a:r>
          </a:p>
        </p:txBody>
      </p:sp>
      <p:sp>
        <p:nvSpPr>
          <p:cNvPr id="11" name="矩形 53"/>
          <p:cNvSpPr>
            <a:spLocks noChangeArrowheads="1"/>
          </p:cNvSpPr>
          <p:nvPr/>
        </p:nvSpPr>
        <p:spPr bwMode="auto">
          <a:xfrm>
            <a:off x="5390383" y="2345"/>
            <a:ext cx="3105183" cy="967071"/>
          </a:xfrm>
          <a:prstGeom prst="rect">
            <a:avLst/>
          </a:prstGeom>
          <a:solidFill>
            <a:schemeClr val="tx1"/>
          </a:solidFill>
          <a:ln w="9525">
            <a:solidFill>
              <a:schemeClr val="bg2"/>
            </a:solidFill>
            <a:miter lim="800000"/>
            <a:headEnd/>
            <a:tailEnd/>
          </a:ln>
          <a:effectLst>
            <a:outerShdw blurRad="50800" dist="38100" dir="5400000" algn="t" rotWithShape="0">
              <a:prstClr val="black">
                <a:alpha val="40000"/>
              </a:prstClr>
            </a:outerShdw>
          </a:effec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b="1" dirty="0">
                <a:solidFill>
                  <a:schemeClr val="bg2"/>
                </a:solidFill>
                <a:cs typeface="+mn-ea"/>
                <a:sym typeface="+mn-lt"/>
              </a:rPr>
              <a:t>填充</a:t>
            </a:r>
            <a:endParaRPr lang="en-US" altLang="zh-CN" sz="2400" b="1" dirty="0">
              <a:solidFill>
                <a:schemeClr val="bg2"/>
              </a:solidFill>
              <a:cs typeface="+mn-ea"/>
              <a:sym typeface="+mn-lt"/>
            </a:endParaRPr>
          </a:p>
        </p:txBody>
      </p:sp>
      <p:sp>
        <p:nvSpPr>
          <p:cNvPr id="21" name="矩形 20"/>
          <p:cNvSpPr/>
          <p:nvPr/>
        </p:nvSpPr>
        <p:spPr>
          <a:xfrm>
            <a:off x="11629538" y="0"/>
            <a:ext cx="562461" cy="9694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3" name="矩形 53"/>
          <p:cNvSpPr>
            <a:spLocks noChangeArrowheads="1"/>
          </p:cNvSpPr>
          <p:nvPr/>
        </p:nvSpPr>
        <p:spPr bwMode="auto">
          <a:xfrm>
            <a:off x="2217093" y="9525"/>
            <a:ext cx="3169762" cy="969418"/>
          </a:xfrm>
          <a:prstGeom prst="rect">
            <a:avLst/>
          </a:prstGeom>
          <a:solidFill>
            <a:schemeClr val="bg1">
              <a:lumMod val="25000"/>
              <a:lumOff val="75000"/>
            </a:schemeClr>
          </a:solidFill>
          <a:ln w="9525">
            <a:solidFill>
              <a:srgbClr val="EAEAEA"/>
            </a:solid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b="1" dirty="0">
                <a:solidFill>
                  <a:schemeClr val="bg2"/>
                </a:solidFill>
                <a:cs typeface="+mn-ea"/>
                <a:sym typeface="+mn-lt"/>
              </a:rPr>
              <a:t>图元扫描转换</a:t>
            </a:r>
            <a:endParaRPr lang="en-US" altLang="zh-CN" sz="2400" b="1" dirty="0">
              <a:solidFill>
                <a:schemeClr val="bg2"/>
              </a:solidFill>
              <a:cs typeface="+mn-ea"/>
              <a:sym typeface="+mn-lt"/>
            </a:endParaRPr>
          </a:p>
        </p:txBody>
      </p:sp>
      <p:sp>
        <p:nvSpPr>
          <p:cNvPr id="24" name="矩形 53"/>
          <p:cNvSpPr>
            <a:spLocks noChangeArrowheads="1"/>
          </p:cNvSpPr>
          <p:nvPr/>
        </p:nvSpPr>
        <p:spPr bwMode="auto">
          <a:xfrm>
            <a:off x="8496442" y="-2"/>
            <a:ext cx="3133096" cy="969418"/>
          </a:xfrm>
          <a:prstGeom prst="rect">
            <a:avLst/>
          </a:prstGeom>
          <a:solidFill>
            <a:schemeClr val="bg1">
              <a:lumMod val="25000"/>
              <a:lumOff val="75000"/>
            </a:schemeClr>
          </a:solidFill>
          <a:ln w="9525">
            <a:solidFill>
              <a:srgbClr val="EAEAEA"/>
            </a:solid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400" b="1" dirty="0">
                <a:solidFill>
                  <a:schemeClr val="bg2"/>
                </a:solidFill>
                <a:latin typeface="+mn-lt"/>
                <a:ea typeface="+mn-ea"/>
                <a:cs typeface="+mn-ea"/>
                <a:sym typeface="+mn-lt"/>
              </a:rPr>
              <a:t>剪裁</a:t>
            </a:r>
            <a:endParaRPr lang="en-US" altLang="zh-CN" sz="2400" b="1" dirty="0">
              <a:solidFill>
                <a:schemeClr val="bg2"/>
              </a:solidFill>
              <a:latin typeface="+mn-lt"/>
              <a:ea typeface="+mn-ea"/>
              <a:cs typeface="+mn-ea"/>
              <a:sym typeface="+mn-lt"/>
            </a:endParaRPr>
          </a:p>
        </p:txBody>
      </p:sp>
      <p:sp>
        <p:nvSpPr>
          <p:cNvPr id="27" name="矩形 26"/>
          <p:cNvSpPr/>
          <p:nvPr/>
        </p:nvSpPr>
        <p:spPr>
          <a:xfrm flipV="1">
            <a:off x="-1" y="5949280"/>
            <a:ext cx="12192000" cy="90872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7" name="等腰三角形 46"/>
          <p:cNvSpPr>
            <a:spLocks noChangeAspect="1"/>
          </p:cNvSpPr>
          <p:nvPr/>
        </p:nvSpPr>
        <p:spPr>
          <a:xfrm rot="10800000" flipV="1">
            <a:off x="6672064" y="692696"/>
            <a:ext cx="555013" cy="478461"/>
          </a:xfrm>
          <a:prstGeom prst="triangle">
            <a:avLst/>
          </a:prstGeom>
          <a:solidFill>
            <a:schemeClr val="bg2"/>
          </a:solidFill>
          <a:ln w="12700" cap="flat" cmpd="sng" algn="ctr">
            <a:noFill/>
            <a:prstDash val="solid"/>
            <a:miter lim="800000"/>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12" name="文本框 11">
            <a:extLst>
              <a:ext uri="{FF2B5EF4-FFF2-40B4-BE49-F238E27FC236}">
                <a16:creationId xmlns:a16="http://schemas.microsoft.com/office/drawing/2014/main" id="{B93479E0-BB64-4E3C-9800-7B9BB729FB2E}"/>
              </a:ext>
            </a:extLst>
          </p:cNvPr>
          <p:cNvSpPr txBox="1"/>
          <p:nvPr/>
        </p:nvSpPr>
        <p:spPr>
          <a:xfrm>
            <a:off x="407368" y="1578228"/>
            <a:ext cx="6336704" cy="3416320"/>
          </a:xfrm>
          <a:prstGeom prst="rect">
            <a:avLst/>
          </a:prstGeom>
          <a:noFill/>
        </p:spPr>
        <p:txBody>
          <a:bodyPr wrap="square">
            <a:spAutoFit/>
          </a:bodyPr>
          <a:lstStyle/>
          <a:p>
            <a:pPr algn="l"/>
            <a:r>
              <a:rPr lang="en-US" altLang="zh-CN" sz="1800" b="0" i="0" u="none" strike="noStrike" baseline="0" dirty="0">
                <a:latin typeface="TheSansMonoCondensed-"/>
              </a:rPr>
              <a:t>void </a:t>
            </a:r>
            <a:r>
              <a:rPr lang="en-US" altLang="zh-CN" sz="1800" b="0" i="0" u="none" strike="noStrike" baseline="0" dirty="0" err="1">
                <a:latin typeface="TheSansMonoCondensed-"/>
              </a:rPr>
              <a:t>FloodSeedFill</a:t>
            </a:r>
            <a:r>
              <a:rPr lang="en-US" altLang="zh-CN" sz="1800" b="0" i="0" u="none" strike="noStrike" baseline="0" dirty="0">
                <a:latin typeface="TheSansMonoCondensed-"/>
              </a:rPr>
              <a:t>(int x, int y, int </a:t>
            </a:r>
            <a:r>
              <a:rPr lang="en-US" altLang="zh-CN" sz="1800" b="0" i="0" u="none" strike="noStrike" baseline="0" dirty="0" err="1">
                <a:latin typeface="TheSansMonoCondensed-"/>
              </a:rPr>
              <a:t>old_color</a:t>
            </a:r>
            <a:r>
              <a:rPr lang="en-US" altLang="zh-CN" sz="1800" b="0" i="0" u="none" strike="noStrike" baseline="0" dirty="0">
                <a:latin typeface="TheSansMonoCondensed-"/>
              </a:rPr>
              <a:t>, int </a:t>
            </a:r>
            <a:r>
              <a:rPr lang="en-US" altLang="zh-CN" sz="1800" b="0" i="0" u="none" strike="noStrike" baseline="0" dirty="0" err="1">
                <a:latin typeface="TheSansMonoCondensed-"/>
              </a:rPr>
              <a:t>new_color</a:t>
            </a:r>
            <a:r>
              <a:rPr lang="en-US" altLang="zh-CN" sz="1800" b="0" i="0" u="none" strike="noStrike" baseline="0" dirty="0">
                <a:latin typeface="TheSansMonoCondensed-"/>
              </a:rPr>
              <a:t>)</a:t>
            </a:r>
          </a:p>
          <a:p>
            <a:pPr algn="l"/>
            <a:r>
              <a:rPr lang="en-US" altLang="zh-CN" sz="1800" b="0" i="0" u="none" strike="noStrike" baseline="0" dirty="0">
                <a:latin typeface="TheSansMonoCondensed-"/>
              </a:rPr>
              <a:t>{</a:t>
            </a:r>
          </a:p>
          <a:p>
            <a:pPr algn="l"/>
            <a:r>
              <a:rPr lang="en-US" altLang="zh-CN" sz="1800" b="0" i="0" u="none" strike="noStrike" baseline="0" dirty="0">
                <a:latin typeface="TheSansMonoCondensed-"/>
              </a:rPr>
              <a:t>if(</a:t>
            </a:r>
            <a:r>
              <a:rPr lang="en-US" altLang="zh-CN" sz="1800" b="0" i="0" u="none" strike="noStrike" baseline="0" dirty="0" err="1">
                <a:latin typeface="TheSansMonoCondensed-"/>
              </a:rPr>
              <a:t>GetPixelColor</a:t>
            </a:r>
            <a:r>
              <a:rPr lang="en-US" altLang="zh-CN" sz="1800" b="0" i="0" u="none" strike="noStrike" baseline="0" dirty="0">
                <a:latin typeface="TheSansMonoCondensed-"/>
              </a:rPr>
              <a:t>(x, y) == </a:t>
            </a:r>
            <a:r>
              <a:rPr lang="en-US" altLang="zh-CN" sz="1800" b="0" i="0" u="none" strike="noStrike" baseline="0" dirty="0" err="1">
                <a:latin typeface="TheSansMonoCondensed-"/>
              </a:rPr>
              <a:t>old_color</a:t>
            </a:r>
            <a:r>
              <a:rPr lang="en-US" altLang="zh-CN" sz="1800" b="0" i="0" u="none" strike="noStrike" baseline="0" dirty="0">
                <a:latin typeface="TheSansMonoCondensed-"/>
              </a:rPr>
              <a:t>)</a:t>
            </a:r>
          </a:p>
          <a:p>
            <a:pPr algn="l"/>
            <a:r>
              <a:rPr lang="en-US" altLang="zh-CN" sz="1800" b="0" i="0" u="none" strike="noStrike" baseline="0" dirty="0">
                <a:latin typeface="TheSansMonoCondensed-"/>
              </a:rPr>
              <a:t>  {</a:t>
            </a:r>
          </a:p>
          <a:p>
            <a:pPr algn="l"/>
            <a:r>
              <a:rPr lang="en-US" altLang="zh-CN" sz="1800" b="0" i="0" u="none" strike="noStrike" baseline="0" dirty="0" err="1">
                <a:latin typeface="TheSansMonoCondensed-"/>
              </a:rPr>
              <a:t>SetPixelColor</a:t>
            </a:r>
            <a:r>
              <a:rPr lang="en-US" altLang="zh-CN" sz="1800" b="0" i="0" u="none" strike="noStrike" baseline="0" dirty="0">
                <a:latin typeface="TheSansMonoCondensed-"/>
              </a:rPr>
              <a:t>(x, y, </a:t>
            </a:r>
            <a:r>
              <a:rPr lang="en-US" altLang="zh-CN" sz="1800" b="0" i="0" u="none" strike="noStrike" baseline="0" dirty="0" err="1">
                <a:latin typeface="TheSansMonoCondensed-"/>
              </a:rPr>
              <a:t>new_color</a:t>
            </a:r>
            <a:r>
              <a:rPr lang="en-US" altLang="zh-CN" sz="1800" b="0" i="0" u="none" strike="noStrike" baseline="0" dirty="0">
                <a:latin typeface="TheSansMonoCondensed-"/>
              </a:rPr>
              <a:t>);</a:t>
            </a:r>
          </a:p>
          <a:p>
            <a:pPr algn="l"/>
            <a:r>
              <a:rPr lang="en-US" altLang="zh-CN" sz="1800" b="0" i="0" u="none" strike="noStrike" baseline="0" dirty="0">
                <a:latin typeface="TheSansMonoCondensed-"/>
              </a:rPr>
              <a:t>for(int </a:t>
            </a:r>
            <a:r>
              <a:rPr lang="en-US" altLang="zh-CN" sz="1800" b="0" i="0" u="none" strike="noStrike" baseline="0" dirty="0" err="1">
                <a:latin typeface="TheSansMonoCondensed-"/>
              </a:rPr>
              <a:t>i</a:t>
            </a:r>
            <a:r>
              <a:rPr lang="en-US" altLang="zh-CN" sz="1800" b="0" i="0" u="none" strike="noStrike" baseline="0" dirty="0">
                <a:latin typeface="TheSansMonoCondensed-"/>
              </a:rPr>
              <a:t> = 0; </a:t>
            </a:r>
            <a:r>
              <a:rPr lang="en-US" altLang="zh-CN" sz="1800" b="0" i="0" u="none" strike="noStrike" baseline="0" dirty="0" err="1">
                <a:latin typeface="TheSansMonoCondensed-"/>
              </a:rPr>
              <a:t>i</a:t>
            </a:r>
            <a:r>
              <a:rPr lang="en-US" altLang="zh-CN" sz="1800" b="0" i="0" u="none" strike="noStrike" baseline="0" dirty="0">
                <a:latin typeface="TheSansMonoCondensed-"/>
              </a:rPr>
              <a:t> &lt; COUNT_OF(direction_8); </a:t>
            </a:r>
            <a:r>
              <a:rPr lang="en-US" altLang="zh-CN" sz="1800" b="0" i="0" u="none" strike="noStrike" baseline="0" dirty="0" err="1">
                <a:latin typeface="TheSansMonoCondensed-"/>
              </a:rPr>
              <a:t>i</a:t>
            </a:r>
            <a:r>
              <a:rPr lang="en-US" altLang="zh-CN" sz="1800" b="0" i="0" u="none" strike="noStrike" baseline="0" dirty="0">
                <a:latin typeface="TheSansMonoCondensed-"/>
              </a:rPr>
              <a:t>++)</a:t>
            </a:r>
          </a:p>
          <a:p>
            <a:pPr algn="l"/>
            <a:r>
              <a:rPr lang="en-US" altLang="zh-CN" dirty="0">
                <a:latin typeface="TheSansMonoCondensed-"/>
              </a:rPr>
              <a:t>   </a:t>
            </a:r>
            <a:r>
              <a:rPr lang="en-US" altLang="zh-CN" sz="1800" b="0" i="0" u="none" strike="noStrike" baseline="0" dirty="0">
                <a:latin typeface="TheSansMonoCondensed-"/>
              </a:rPr>
              <a:t>{</a:t>
            </a:r>
          </a:p>
          <a:p>
            <a:pPr algn="l"/>
            <a:r>
              <a:rPr lang="en-US" altLang="zh-CN" sz="1800" b="0" i="0" u="none" strike="noStrike" baseline="0" dirty="0">
                <a:latin typeface="TheSansMonoCondensed-"/>
              </a:rPr>
              <a:t>	</a:t>
            </a:r>
            <a:r>
              <a:rPr lang="en-US" altLang="zh-CN" sz="1800" b="0" i="0" u="none" strike="noStrike" baseline="0" dirty="0" err="1">
                <a:latin typeface="TheSansMonoCondensed-"/>
              </a:rPr>
              <a:t>FloodSeedFill</a:t>
            </a:r>
            <a:r>
              <a:rPr lang="en-US" altLang="zh-CN" sz="1800" b="0" i="0" u="none" strike="noStrike" baseline="0" dirty="0">
                <a:latin typeface="TheSansMonoCondensed-"/>
              </a:rPr>
              <a:t>(x + direction_8[</a:t>
            </a:r>
            <a:r>
              <a:rPr lang="en-US" altLang="zh-CN" sz="1800" b="0" i="0" u="none" strike="noStrike" baseline="0" dirty="0" err="1">
                <a:latin typeface="TheSansMonoCondensed-"/>
              </a:rPr>
              <a:t>i</a:t>
            </a:r>
            <a:r>
              <a:rPr lang="en-US" altLang="zh-CN" sz="1800" b="0" i="0" u="none" strike="noStrike" baseline="0" dirty="0">
                <a:latin typeface="TheSansMonoCondensed-"/>
              </a:rPr>
              <a:t>].</a:t>
            </a:r>
            <a:r>
              <a:rPr lang="en-US" altLang="zh-CN" sz="1800" b="0" i="0" u="none" strike="noStrike" baseline="0" dirty="0" err="1">
                <a:latin typeface="TheSansMonoCondensed-"/>
              </a:rPr>
              <a:t>x_offset</a:t>
            </a:r>
            <a:r>
              <a:rPr lang="en-US" altLang="zh-CN" sz="1800" b="0" i="0" u="none" strike="noStrike" baseline="0" dirty="0">
                <a:latin typeface="TheSansMonoCondensed-"/>
              </a:rPr>
              <a:t>,</a:t>
            </a:r>
          </a:p>
          <a:p>
            <a:pPr algn="l"/>
            <a:r>
              <a:rPr lang="en-US" altLang="zh-CN" sz="1800" b="0" i="0" u="none" strike="noStrike" baseline="0" dirty="0">
                <a:latin typeface="TheSansMonoCondensed-"/>
              </a:rPr>
              <a:t>	y + direction_8[</a:t>
            </a:r>
            <a:r>
              <a:rPr lang="en-US" altLang="zh-CN" sz="1800" b="0" i="0" u="none" strike="noStrike" baseline="0" dirty="0" err="1">
                <a:latin typeface="TheSansMonoCondensed-"/>
              </a:rPr>
              <a:t>i</a:t>
            </a:r>
            <a:r>
              <a:rPr lang="en-US" altLang="zh-CN" sz="1800" b="0" i="0" u="none" strike="noStrike" baseline="0" dirty="0">
                <a:latin typeface="TheSansMonoCondensed-"/>
              </a:rPr>
              <a:t>].</a:t>
            </a:r>
            <a:r>
              <a:rPr lang="en-US" altLang="zh-CN" sz="1800" b="0" i="0" u="none" strike="noStrike" baseline="0" dirty="0" err="1">
                <a:latin typeface="TheSansMonoCondensed-"/>
              </a:rPr>
              <a:t>y_offset</a:t>
            </a:r>
            <a:r>
              <a:rPr lang="en-US" altLang="zh-CN" sz="1800" b="0" i="0" u="none" strike="noStrike" baseline="0" dirty="0">
                <a:latin typeface="TheSansMonoCondensed-"/>
              </a:rPr>
              <a:t>, </a:t>
            </a:r>
            <a:r>
              <a:rPr lang="en-US" altLang="zh-CN" sz="1800" b="0" i="0" u="none" strike="noStrike" baseline="0" dirty="0" err="1">
                <a:latin typeface="TheSansMonoCondensed-"/>
              </a:rPr>
              <a:t>old_color</a:t>
            </a:r>
            <a:r>
              <a:rPr lang="en-US" altLang="zh-CN" sz="1800" b="0" i="0" u="none" strike="noStrike" baseline="0" dirty="0">
                <a:latin typeface="TheSansMonoCondensed-"/>
              </a:rPr>
              <a:t>, </a:t>
            </a:r>
            <a:r>
              <a:rPr lang="en-US" altLang="zh-CN" sz="1800" b="0" i="0" u="none" strike="noStrike" baseline="0" dirty="0" err="1">
                <a:latin typeface="TheSansMonoCondensed-"/>
              </a:rPr>
              <a:t>new_color</a:t>
            </a:r>
            <a:r>
              <a:rPr lang="en-US" altLang="zh-CN" sz="1800" b="0" i="0" u="none" strike="noStrike" baseline="0" dirty="0">
                <a:latin typeface="TheSansMonoCondensed-"/>
              </a:rPr>
              <a:t>);</a:t>
            </a:r>
          </a:p>
          <a:p>
            <a:pPr algn="l"/>
            <a:r>
              <a:rPr lang="en-US" altLang="zh-CN" dirty="0">
                <a:latin typeface="TheSansMonoCondensed-"/>
              </a:rPr>
              <a:t>   </a:t>
            </a:r>
            <a:r>
              <a:rPr lang="en-US" altLang="zh-CN" sz="1800" b="0" i="0" u="none" strike="noStrike" baseline="0" dirty="0">
                <a:latin typeface="TheSansMonoCondensed-"/>
              </a:rPr>
              <a:t>}</a:t>
            </a:r>
          </a:p>
          <a:p>
            <a:pPr algn="l"/>
            <a:r>
              <a:rPr lang="en-US" altLang="zh-CN" sz="1800" b="0" i="0" u="none" strike="noStrike" baseline="0" dirty="0">
                <a:latin typeface="TheSansMonoCondensed-"/>
              </a:rPr>
              <a:t>  }</a:t>
            </a:r>
          </a:p>
          <a:p>
            <a:pPr algn="l"/>
            <a:r>
              <a:rPr lang="en-US" altLang="zh-CN" dirty="0">
                <a:solidFill>
                  <a:schemeClr val="accent1"/>
                </a:solidFill>
                <a:latin typeface="TheSansMonoCondensed-"/>
              </a:rPr>
              <a:t>}</a:t>
            </a:r>
            <a:endParaRPr lang="en-US" altLang="zh-CN" i="1" dirty="0">
              <a:solidFill>
                <a:schemeClr val="accent1"/>
              </a:solidFill>
              <a:latin typeface="-apple-system"/>
            </a:endParaRPr>
          </a:p>
        </p:txBody>
      </p:sp>
      <p:sp>
        <p:nvSpPr>
          <p:cNvPr id="14" name="文本框 13">
            <a:extLst>
              <a:ext uri="{FF2B5EF4-FFF2-40B4-BE49-F238E27FC236}">
                <a16:creationId xmlns:a16="http://schemas.microsoft.com/office/drawing/2014/main" id="{4D7B3A47-A90E-45F3-B27E-5D0021422B46}"/>
              </a:ext>
            </a:extLst>
          </p:cNvPr>
          <p:cNvSpPr txBox="1"/>
          <p:nvPr/>
        </p:nvSpPr>
        <p:spPr>
          <a:xfrm>
            <a:off x="258212" y="1127559"/>
            <a:ext cx="6094476" cy="369332"/>
          </a:xfrm>
          <a:prstGeom prst="rect">
            <a:avLst/>
          </a:prstGeom>
          <a:noFill/>
        </p:spPr>
        <p:txBody>
          <a:bodyPr wrap="square">
            <a:spAutoFit/>
          </a:bodyPr>
          <a:lstStyle/>
          <a:p>
            <a:pPr algn="l"/>
            <a:r>
              <a:rPr lang="zh-CN" altLang="en-US" b="0" i="0" dirty="0">
                <a:solidFill>
                  <a:schemeClr val="accent1"/>
                </a:solidFill>
                <a:effectLst/>
                <a:latin typeface="Source Code Pro" panose="020B0509030403020204" pitchFamily="49" charset="0"/>
              </a:rPr>
              <a:t>方向的定义</a:t>
            </a:r>
            <a:endParaRPr lang="en-US" altLang="zh-CN" b="0" i="0" dirty="0">
              <a:solidFill>
                <a:schemeClr val="accent1"/>
              </a:solidFill>
              <a:effectLst/>
              <a:latin typeface="Source Code Pro" panose="020B0509030403020204" pitchFamily="49" charset="0"/>
            </a:endParaRPr>
          </a:p>
        </p:txBody>
      </p:sp>
    </p:spTree>
    <p:extLst>
      <p:ext uri="{BB962C8B-B14F-4D97-AF65-F5344CB8AC3E}">
        <p14:creationId xmlns:p14="http://schemas.microsoft.com/office/powerpoint/2010/main" val="3310277471"/>
      </p:ext>
    </p:extLst>
  </p:cSld>
  <p:clrMapOvr>
    <a:masterClrMapping/>
  </p:clrMapOvr>
  <mc:AlternateContent xmlns:mc="http://schemas.openxmlformats.org/markup-compatibility/2006" xmlns:p14="http://schemas.microsoft.com/office/powerpoint/2010/main">
    <mc:Choice Requires="p14">
      <p:transition spd="slow" p14:dur="2000" advTm="3840"/>
    </mc:Choice>
    <mc:Fallback xmlns="">
      <p:transition spd="slow" advTm="38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25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Effect transition="in" filter="fade">
                                      <p:cBhvr>
                                        <p:cTn id="9" dur="500"/>
                                        <p:tgtEl>
                                          <p:spTgt spid="11"/>
                                        </p:tgtEl>
                                      </p:cBhvr>
                                    </p:animEffect>
                                  </p:childTnLst>
                                </p:cTn>
                              </p:par>
                              <p:par>
                                <p:cTn id="10" presetID="12" presetClass="entr" presetSubtype="4" fill="hold" grpId="0" nodeType="withEffect">
                                  <p:stCondLst>
                                    <p:cond delay="250"/>
                                  </p:stCondLst>
                                  <p:childTnLst>
                                    <p:set>
                                      <p:cBhvr>
                                        <p:cTn id="11" dur="1" fill="hold">
                                          <p:stCondLst>
                                            <p:cond delay="0"/>
                                          </p:stCondLst>
                                        </p:cTn>
                                        <p:tgtEl>
                                          <p:spTgt spid="47"/>
                                        </p:tgtEl>
                                        <p:attrNameLst>
                                          <p:attrName>style.visibility</p:attrName>
                                        </p:attrNameLst>
                                      </p:cBhvr>
                                      <p:to>
                                        <p:strVal val="visible"/>
                                      </p:to>
                                    </p:set>
                                    <p:anim calcmode="lin" valueType="num">
                                      <p:cBhvr additive="base">
                                        <p:cTn id="12" dur="500"/>
                                        <p:tgtEl>
                                          <p:spTgt spid="47"/>
                                        </p:tgtEl>
                                        <p:attrNameLst>
                                          <p:attrName>ppt_y</p:attrName>
                                        </p:attrNameLst>
                                      </p:cBhvr>
                                      <p:tavLst>
                                        <p:tav tm="0">
                                          <p:val>
                                            <p:strVal val="#ppt_y+#ppt_h*1.125000"/>
                                          </p:val>
                                        </p:tav>
                                        <p:tav tm="100000">
                                          <p:val>
                                            <p:strVal val="#ppt_y"/>
                                          </p:val>
                                        </p:tav>
                                      </p:tavLst>
                                    </p:anim>
                                    <p:animEffect transition="in" filter="wipe(up)">
                                      <p:cBhvr>
                                        <p:cTn id="13" dur="500"/>
                                        <p:tgtEl>
                                          <p:spTgt spid="47"/>
                                        </p:tgtEl>
                                      </p:cBhvr>
                                    </p:animEffect>
                                  </p:childTnLst>
                                </p:cTn>
                              </p:par>
                              <p:par>
                                <p:cTn id="14" presetID="53" presetClass="entr" presetSubtype="16" fill="hold" grpId="0" nodeType="withEffect">
                                  <p:stCondLst>
                                    <p:cond delay="250"/>
                                  </p:stCondLst>
                                  <p:childTnLst>
                                    <p:set>
                                      <p:cBhvr>
                                        <p:cTn id="15" dur="1" fill="hold">
                                          <p:stCondLst>
                                            <p:cond delay="0"/>
                                          </p:stCondLst>
                                        </p:cTn>
                                        <p:tgtEl>
                                          <p:spTgt spid="23"/>
                                        </p:tgtEl>
                                        <p:attrNameLst>
                                          <p:attrName>style.visibility</p:attrName>
                                        </p:attrNameLst>
                                      </p:cBhvr>
                                      <p:to>
                                        <p:strVal val="visible"/>
                                      </p:to>
                                    </p:set>
                                    <p:anim calcmode="lin" valueType="num">
                                      <p:cBhvr>
                                        <p:cTn id="16" dur="500" fill="hold"/>
                                        <p:tgtEl>
                                          <p:spTgt spid="23"/>
                                        </p:tgtEl>
                                        <p:attrNameLst>
                                          <p:attrName>ppt_w</p:attrName>
                                        </p:attrNameLst>
                                      </p:cBhvr>
                                      <p:tavLst>
                                        <p:tav tm="0">
                                          <p:val>
                                            <p:fltVal val="0"/>
                                          </p:val>
                                        </p:tav>
                                        <p:tav tm="100000">
                                          <p:val>
                                            <p:strVal val="#ppt_w"/>
                                          </p:val>
                                        </p:tav>
                                      </p:tavLst>
                                    </p:anim>
                                    <p:anim calcmode="lin" valueType="num">
                                      <p:cBhvr>
                                        <p:cTn id="17" dur="500" fill="hold"/>
                                        <p:tgtEl>
                                          <p:spTgt spid="23"/>
                                        </p:tgtEl>
                                        <p:attrNameLst>
                                          <p:attrName>ppt_h</p:attrName>
                                        </p:attrNameLst>
                                      </p:cBhvr>
                                      <p:tavLst>
                                        <p:tav tm="0">
                                          <p:val>
                                            <p:fltVal val="0"/>
                                          </p:val>
                                        </p:tav>
                                        <p:tav tm="100000">
                                          <p:val>
                                            <p:strVal val="#ppt_h"/>
                                          </p:val>
                                        </p:tav>
                                      </p:tavLst>
                                    </p:anim>
                                    <p:animEffect transition="in" filter="fade">
                                      <p:cBhvr>
                                        <p:cTn id="18" dur="500"/>
                                        <p:tgtEl>
                                          <p:spTgt spid="23"/>
                                        </p:tgtEl>
                                      </p:cBhvr>
                                    </p:animEffect>
                                  </p:childTnLst>
                                </p:cTn>
                              </p:par>
                              <p:par>
                                <p:cTn id="19" presetID="53" presetClass="entr" presetSubtype="16" fill="hold" grpId="0" nodeType="withEffect">
                                  <p:stCondLst>
                                    <p:cond delay="250"/>
                                  </p:stCondLst>
                                  <p:childTnLst>
                                    <p:set>
                                      <p:cBhvr>
                                        <p:cTn id="20" dur="1" fill="hold">
                                          <p:stCondLst>
                                            <p:cond delay="0"/>
                                          </p:stCondLst>
                                        </p:cTn>
                                        <p:tgtEl>
                                          <p:spTgt spid="24"/>
                                        </p:tgtEl>
                                        <p:attrNameLst>
                                          <p:attrName>style.visibility</p:attrName>
                                        </p:attrNameLst>
                                      </p:cBhvr>
                                      <p:to>
                                        <p:strVal val="visible"/>
                                      </p:to>
                                    </p:set>
                                    <p:anim calcmode="lin" valueType="num">
                                      <p:cBhvr>
                                        <p:cTn id="21" dur="500" fill="hold"/>
                                        <p:tgtEl>
                                          <p:spTgt spid="24"/>
                                        </p:tgtEl>
                                        <p:attrNameLst>
                                          <p:attrName>ppt_w</p:attrName>
                                        </p:attrNameLst>
                                      </p:cBhvr>
                                      <p:tavLst>
                                        <p:tav tm="0">
                                          <p:val>
                                            <p:fltVal val="0"/>
                                          </p:val>
                                        </p:tav>
                                        <p:tav tm="100000">
                                          <p:val>
                                            <p:strVal val="#ppt_w"/>
                                          </p:val>
                                        </p:tav>
                                      </p:tavLst>
                                    </p:anim>
                                    <p:anim calcmode="lin" valueType="num">
                                      <p:cBhvr>
                                        <p:cTn id="22" dur="500" fill="hold"/>
                                        <p:tgtEl>
                                          <p:spTgt spid="24"/>
                                        </p:tgtEl>
                                        <p:attrNameLst>
                                          <p:attrName>ppt_h</p:attrName>
                                        </p:attrNameLst>
                                      </p:cBhvr>
                                      <p:tavLst>
                                        <p:tav tm="0">
                                          <p:val>
                                            <p:fltVal val="0"/>
                                          </p:val>
                                        </p:tav>
                                        <p:tav tm="100000">
                                          <p:val>
                                            <p:strVal val="#ppt_h"/>
                                          </p:val>
                                        </p:tav>
                                      </p:tavLst>
                                    </p:anim>
                                    <p:animEffect transition="in" filter="fade">
                                      <p:cBhvr>
                                        <p:cTn id="23"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23" grpId="0" animBg="1"/>
      <p:bldP spid="24" grpId="0" animBg="1"/>
      <p:bldP spid="47"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矩形 30"/>
          <p:cNvSpPr/>
          <p:nvPr/>
        </p:nvSpPr>
        <p:spPr>
          <a:xfrm>
            <a:off x="0" y="-40981"/>
            <a:ext cx="12192000" cy="540000"/>
          </a:xfrm>
          <a:prstGeom prst="rect">
            <a:avLst/>
          </a:prstGeom>
          <a:ln>
            <a:noFill/>
          </a:ln>
          <a:effectLst>
            <a:innerShdw blurRad="63500" dist="50800" dir="54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2" name="矩形 31"/>
          <p:cNvSpPr/>
          <p:nvPr/>
        </p:nvSpPr>
        <p:spPr>
          <a:xfrm flipV="1">
            <a:off x="-1" y="6318000"/>
            <a:ext cx="12192000" cy="540000"/>
          </a:xfrm>
          <a:prstGeom prst="rect">
            <a:avLst/>
          </a:prstGeom>
          <a:ln>
            <a:noFill/>
          </a:ln>
          <a:effectLst>
            <a:innerShdw blurRad="63500" dist="50800" dir="54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8" name="灯片编号占位符 1">
            <a:extLst>
              <a:ext uri="{FF2B5EF4-FFF2-40B4-BE49-F238E27FC236}">
                <a16:creationId xmlns:a16="http://schemas.microsoft.com/office/drawing/2014/main" id="{15818C5A-6FEA-45E5-A8DE-F2CD1C0FB485}"/>
              </a:ext>
            </a:extLst>
          </p:cNvPr>
          <p:cNvSpPr>
            <a:spLocks noGrp="1"/>
          </p:cNvSpPr>
          <p:nvPr>
            <p:ph type="sldNum" sz="quarter" idx="12"/>
          </p:nvPr>
        </p:nvSpPr>
        <p:spPr>
          <a:xfrm>
            <a:off x="8737600" y="6356351"/>
            <a:ext cx="2844800" cy="365125"/>
          </a:xfrm>
        </p:spPr>
        <p:txBody>
          <a:bodyPr/>
          <a:lstStyle/>
          <a:p>
            <a:fld id="{0C913308-F349-4B6D-A68A-DD1791B4A57B}" type="slidenum">
              <a:rPr lang="zh-CN" altLang="en-US" smtClean="0"/>
              <a:t>3</a:t>
            </a:fld>
            <a:endParaRPr lang="zh-CN" altLang="en-US"/>
          </a:p>
        </p:txBody>
      </p:sp>
      <p:sp>
        <p:nvSpPr>
          <p:cNvPr id="19" name="文本框 18">
            <a:extLst>
              <a:ext uri="{FF2B5EF4-FFF2-40B4-BE49-F238E27FC236}">
                <a16:creationId xmlns:a16="http://schemas.microsoft.com/office/drawing/2014/main" id="{4D383AD0-18AC-4B85-908A-4953A12BB166}"/>
              </a:ext>
            </a:extLst>
          </p:cNvPr>
          <p:cNvSpPr txBox="1"/>
          <p:nvPr/>
        </p:nvSpPr>
        <p:spPr>
          <a:xfrm>
            <a:off x="138758" y="3984149"/>
            <a:ext cx="8568952" cy="873957"/>
          </a:xfrm>
          <a:prstGeom prst="rect">
            <a:avLst/>
          </a:prstGeom>
          <a:noFill/>
        </p:spPr>
        <p:txBody>
          <a:bodyPr wrap="square">
            <a:spAutoFit/>
          </a:bodyPr>
          <a:lstStyle/>
          <a:p>
            <a:pPr>
              <a:lnSpc>
                <a:spcPct val="150000"/>
              </a:lnSpc>
            </a:pPr>
            <a:r>
              <a:rPr lang="zh-CN" altLang="en-US" b="1" dirty="0"/>
              <a:t>多边形的扫描转换：</a:t>
            </a:r>
            <a:br>
              <a:rPr lang="zh-CN" altLang="en-US" dirty="0"/>
            </a:br>
            <a:r>
              <a:rPr lang="zh-CN" altLang="en-US" dirty="0"/>
              <a:t>       把多边形的顶点表示转换为点阵表示，这种转换称为多边形的扫描转换。</a:t>
            </a:r>
          </a:p>
        </p:txBody>
      </p:sp>
      <p:pic>
        <p:nvPicPr>
          <p:cNvPr id="21" name="图片 20">
            <a:extLst>
              <a:ext uri="{FF2B5EF4-FFF2-40B4-BE49-F238E27FC236}">
                <a16:creationId xmlns:a16="http://schemas.microsoft.com/office/drawing/2014/main" id="{70182CF5-21F2-43FC-A1EC-8954C97911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79754" y="960710"/>
            <a:ext cx="2371725" cy="2200275"/>
          </a:xfrm>
          <a:prstGeom prst="rect">
            <a:avLst/>
          </a:prstGeom>
        </p:spPr>
      </p:pic>
      <p:sp>
        <p:nvSpPr>
          <p:cNvPr id="22" name="文本框 21">
            <a:extLst>
              <a:ext uri="{FF2B5EF4-FFF2-40B4-BE49-F238E27FC236}">
                <a16:creationId xmlns:a16="http://schemas.microsoft.com/office/drawing/2014/main" id="{65D548FB-F036-4D25-A85F-8844A884679D}"/>
              </a:ext>
            </a:extLst>
          </p:cNvPr>
          <p:cNvSpPr txBox="1"/>
          <p:nvPr/>
        </p:nvSpPr>
        <p:spPr>
          <a:xfrm>
            <a:off x="138758" y="1322183"/>
            <a:ext cx="7397402" cy="1704954"/>
          </a:xfrm>
          <a:prstGeom prst="rect">
            <a:avLst/>
          </a:prstGeom>
          <a:noFill/>
        </p:spPr>
        <p:txBody>
          <a:bodyPr wrap="square">
            <a:spAutoFit/>
          </a:bodyPr>
          <a:lstStyle/>
          <a:p>
            <a:pPr indent="-285750">
              <a:lnSpc>
                <a:spcPct val="150000"/>
              </a:lnSpc>
              <a:buFont typeface="Wingdings" panose="05000000000000000000" pitchFamily="2" charset="2"/>
              <a:buChar char="Ø"/>
            </a:pPr>
            <a:r>
              <a:rPr lang="zh-CN" altLang="en-US" b="1" dirty="0"/>
              <a:t>定点表示</a:t>
            </a:r>
            <a:br>
              <a:rPr lang="zh-CN" altLang="en-US" b="1" dirty="0"/>
            </a:br>
            <a:r>
              <a:rPr lang="zh-CN" altLang="en-US" b="1" dirty="0"/>
              <a:t>     </a:t>
            </a:r>
            <a:r>
              <a:rPr lang="zh-CN" altLang="en-US" dirty="0"/>
              <a:t>如上图所示，可以实用点（</a:t>
            </a:r>
            <a:r>
              <a:rPr lang="en-US" altLang="zh-CN" dirty="0"/>
              <a:t>P1,P3,P10,P8,P11,P12</a:t>
            </a:r>
            <a:r>
              <a:rPr lang="zh-CN" altLang="en-US" dirty="0"/>
              <a:t>）这些点来表示。</a:t>
            </a:r>
            <a:endParaRPr lang="en-US" altLang="zh-CN" dirty="0"/>
          </a:p>
          <a:p>
            <a:pPr indent="-285750">
              <a:lnSpc>
                <a:spcPct val="150000"/>
              </a:lnSpc>
              <a:buFont typeface="Wingdings" panose="05000000000000000000" pitchFamily="2" charset="2"/>
              <a:buChar char="Ø"/>
            </a:pPr>
            <a:r>
              <a:rPr lang="zh-CN" altLang="en-US" b="1" dirty="0"/>
              <a:t>点阵表示</a:t>
            </a:r>
            <a:br>
              <a:rPr lang="zh-CN" altLang="en-US" b="1" dirty="0"/>
            </a:br>
            <a:r>
              <a:rPr lang="zh-CN" altLang="en-US" b="1" dirty="0"/>
              <a:t>     </a:t>
            </a:r>
            <a:r>
              <a:rPr lang="zh-CN" altLang="en-US" dirty="0"/>
              <a:t>也可以使用点（</a:t>
            </a:r>
            <a:r>
              <a:rPr lang="en-US" altLang="zh-CN" dirty="0"/>
              <a:t>P1~P13</a:t>
            </a:r>
            <a:r>
              <a:rPr lang="zh-CN" altLang="en-US" dirty="0"/>
              <a:t>）来表示图形。</a:t>
            </a:r>
          </a:p>
        </p:txBody>
      </p:sp>
    </p:spTree>
    <p:extLst>
      <p:ext uri="{BB962C8B-B14F-4D97-AF65-F5344CB8AC3E}">
        <p14:creationId xmlns:p14="http://schemas.microsoft.com/office/powerpoint/2010/main" val="1716382076"/>
      </p:ext>
    </p:extLst>
  </p:cSld>
  <p:clrMapOvr>
    <a:masterClrMapping/>
  </p:clrMapOvr>
  <mc:AlternateContent xmlns:mc="http://schemas.openxmlformats.org/markup-compatibility/2006" xmlns:p14="http://schemas.microsoft.com/office/powerpoint/2010/main">
    <mc:Choice Requires="p14">
      <p:transition spd="slow" p14:dur="2000" advTm="6138"/>
    </mc:Choice>
    <mc:Fallback xmlns="">
      <p:transition spd="slow" advTm="613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wipe(up)">
                                      <p:cBhvr>
                                        <p:cTn id="7" dur="500"/>
                                        <p:tgtEl>
                                          <p:spTgt spid="31"/>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wipe(down)">
                                      <p:cBhvr>
                                        <p:cTn id="10"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2" grpId="0" animBg="1"/>
    </p:bldLst>
  </p:timing>
  <p:extLst>
    <p:ext uri="{E180D4A7-C9FB-4DFB-919C-405C955672EB}">
      <p14:showEvtLst xmlns:p14="http://schemas.microsoft.com/office/powerpoint/2010/main">
        <p14:playEvt time="106" objId="20"/>
      </p14:showEvtLst>
    </p:ext>
  </p:extLs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0" y="0"/>
            <a:ext cx="2207568" cy="9694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 name="灯片编号占位符 1"/>
          <p:cNvSpPr>
            <a:spLocks noGrp="1"/>
          </p:cNvSpPr>
          <p:nvPr>
            <p:ph type="sldNum" sz="quarter" idx="12"/>
          </p:nvPr>
        </p:nvSpPr>
        <p:spPr/>
        <p:txBody>
          <a:bodyPr/>
          <a:lstStyle/>
          <a:p>
            <a:fld id="{0C913308-F349-4B6D-A68A-DD1791B4A57B}" type="slidenum">
              <a:rPr lang="zh-CN" altLang="en-US" smtClean="0">
                <a:cs typeface="+mn-ea"/>
                <a:sym typeface="+mn-lt"/>
              </a:rPr>
              <a:t>30</a:t>
            </a:fld>
            <a:endParaRPr lang="zh-CN" altLang="en-US">
              <a:cs typeface="+mn-ea"/>
              <a:sym typeface="+mn-lt"/>
            </a:endParaRPr>
          </a:p>
        </p:txBody>
      </p:sp>
      <p:sp>
        <p:nvSpPr>
          <p:cNvPr id="8" name="文本框 7"/>
          <p:cNvSpPr txBox="1">
            <a:spLocks noChangeArrowheads="1"/>
          </p:cNvSpPr>
          <p:nvPr/>
        </p:nvSpPr>
        <p:spPr bwMode="auto">
          <a:xfrm>
            <a:off x="90796" y="161519"/>
            <a:ext cx="1943100" cy="6463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fontAlgn="base">
              <a:lnSpc>
                <a:spcPct val="100000"/>
              </a:lnSpc>
              <a:spcBef>
                <a:spcPct val="0"/>
              </a:spcBef>
              <a:spcAft>
                <a:spcPct val="0"/>
              </a:spcAft>
              <a:buFontTx/>
              <a:buNone/>
            </a:pPr>
            <a:r>
              <a:rPr lang="zh-CN" altLang="en-US" sz="3600" b="1" dirty="0">
                <a:solidFill>
                  <a:prstClr val="white"/>
                </a:solidFill>
                <a:latin typeface="+mn-lt"/>
                <a:ea typeface="+mn-ea"/>
                <a:cs typeface="+mn-ea"/>
                <a:sym typeface="+mn-lt"/>
              </a:rPr>
              <a:t>目 录</a:t>
            </a:r>
          </a:p>
        </p:txBody>
      </p:sp>
      <p:sp>
        <p:nvSpPr>
          <p:cNvPr id="11" name="矩形 53"/>
          <p:cNvSpPr>
            <a:spLocks noChangeArrowheads="1"/>
          </p:cNvSpPr>
          <p:nvPr/>
        </p:nvSpPr>
        <p:spPr bwMode="auto">
          <a:xfrm>
            <a:off x="5390383" y="2345"/>
            <a:ext cx="3105183" cy="967071"/>
          </a:xfrm>
          <a:prstGeom prst="rect">
            <a:avLst/>
          </a:prstGeom>
          <a:solidFill>
            <a:schemeClr val="tx1"/>
          </a:solidFill>
          <a:ln w="9525">
            <a:solidFill>
              <a:schemeClr val="bg2"/>
            </a:solidFill>
            <a:miter lim="800000"/>
            <a:headEnd/>
            <a:tailEnd/>
          </a:ln>
          <a:effectLst>
            <a:outerShdw blurRad="50800" dist="38100" dir="5400000" algn="t" rotWithShape="0">
              <a:prstClr val="black">
                <a:alpha val="40000"/>
              </a:prstClr>
            </a:outerShdw>
          </a:effec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b="1" dirty="0">
                <a:solidFill>
                  <a:schemeClr val="bg2"/>
                </a:solidFill>
                <a:cs typeface="+mn-ea"/>
                <a:sym typeface="+mn-lt"/>
              </a:rPr>
              <a:t>填充</a:t>
            </a:r>
            <a:endParaRPr lang="en-US" altLang="zh-CN" sz="2400" b="1" dirty="0">
              <a:solidFill>
                <a:schemeClr val="bg2"/>
              </a:solidFill>
              <a:cs typeface="+mn-ea"/>
              <a:sym typeface="+mn-lt"/>
            </a:endParaRPr>
          </a:p>
        </p:txBody>
      </p:sp>
      <p:sp>
        <p:nvSpPr>
          <p:cNvPr id="21" name="矩形 20"/>
          <p:cNvSpPr/>
          <p:nvPr/>
        </p:nvSpPr>
        <p:spPr>
          <a:xfrm>
            <a:off x="11629538" y="0"/>
            <a:ext cx="562461" cy="9694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3" name="矩形 53"/>
          <p:cNvSpPr>
            <a:spLocks noChangeArrowheads="1"/>
          </p:cNvSpPr>
          <p:nvPr/>
        </p:nvSpPr>
        <p:spPr bwMode="auto">
          <a:xfrm>
            <a:off x="2217093" y="9525"/>
            <a:ext cx="3169762" cy="969418"/>
          </a:xfrm>
          <a:prstGeom prst="rect">
            <a:avLst/>
          </a:prstGeom>
          <a:solidFill>
            <a:schemeClr val="bg1">
              <a:lumMod val="25000"/>
              <a:lumOff val="75000"/>
            </a:schemeClr>
          </a:solidFill>
          <a:ln w="9525">
            <a:solidFill>
              <a:srgbClr val="EAEAEA"/>
            </a:solid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b="1" dirty="0">
                <a:solidFill>
                  <a:schemeClr val="bg2"/>
                </a:solidFill>
                <a:cs typeface="+mn-ea"/>
                <a:sym typeface="+mn-lt"/>
              </a:rPr>
              <a:t>图元扫描转换</a:t>
            </a:r>
            <a:endParaRPr lang="en-US" altLang="zh-CN" sz="2400" b="1" dirty="0">
              <a:solidFill>
                <a:schemeClr val="bg2"/>
              </a:solidFill>
              <a:cs typeface="+mn-ea"/>
              <a:sym typeface="+mn-lt"/>
            </a:endParaRPr>
          </a:p>
        </p:txBody>
      </p:sp>
      <p:sp>
        <p:nvSpPr>
          <p:cNvPr id="24" name="矩形 53"/>
          <p:cNvSpPr>
            <a:spLocks noChangeArrowheads="1"/>
          </p:cNvSpPr>
          <p:nvPr/>
        </p:nvSpPr>
        <p:spPr bwMode="auto">
          <a:xfrm>
            <a:off x="8496442" y="-2"/>
            <a:ext cx="3133096" cy="969418"/>
          </a:xfrm>
          <a:prstGeom prst="rect">
            <a:avLst/>
          </a:prstGeom>
          <a:solidFill>
            <a:schemeClr val="bg1">
              <a:lumMod val="25000"/>
              <a:lumOff val="75000"/>
            </a:schemeClr>
          </a:solidFill>
          <a:ln w="9525">
            <a:solidFill>
              <a:srgbClr val="EAEAEA"/>
            </a:solid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400" b="1" dirty="0">
                <a:solidFill>
                  <a:schemeClr val="bg2"/>
                </a:solidFill>
                <a:latin typeface="+mn-lt"/>
                <a:ea typeface="+mn-ea"/>
                <a:cs typeface="+mn-ea"/>
                <a:sym typeface="+mn-lt"/>
              </a:rPr>
              <a:t>剪裁</a:t>
            </a:r>
            <a:endParaRPr lang="en-US" altLang="zh-CN" sz="2400" b="1" dirty="0">
              <a:solidFill>
                <a:schemeClr val="bg2"/>
              </a:solidFill>
              <a:latin typeface="+mn-lt"/>
              <a:ea typeface="+mn-ea"/>
              <a:cs typeface="+mn-ea"/>
              <a:sym typeface="+mn-lt"/>
            </a:endParaRPr>
          </a:p>
        </p:txBody>
      </p:sp>
      <p:sp>
        <p:nvSpPr>
          <p:cNvPr id="27" name="矩形 26"/>
          <p:cNvSpPr/>
          <p:nvPr/>
        </p:nvSpPr>
        <p:spPr>
          <a:xfrm flipV="1">
            <a:off x="-1" y="5949280"/>
            <a:ext cx="12192000" cy="90872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7" name="等腰三角形 46"/>
          <p:cNvSpPr>
            <a:spLocks noChangeAspect="1"/>
          </p:cNvSpPr>
          <p:nvPr/>
        </p:nvSpPr>
        <p:spPr>
          <a:xfrm rot="10800000" flipV="1">
            <a:off x="6672064" y="692696"/>
            <a:ext cx="555013" cy="478461"/>
          </a:xfrm>
          <a:prstGeom prst="triangle">
            <a:avLst/>
          </a:prstGeom>
          <a:solidFill>
            <a:schemeClr val="bg2"/>
          </a:solidFill>
          <a:ln w="12700" cap="flat" cmpd="sng" algn="ctr">
            <a:noFill/>
            <a:prstDash val="solid"/>
            <a:miter lim="800000"/>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12" name="文本框 11">
            <a:extLst>
              <a:ext uri="{FF2B5EF4-FFF2-40B4-BE49-F238E27FC236}">
                <a16:creationId xmlns:a16="http://schemas.microsoft.com/office/drawing/2014/main" id="{A705899B-8AB0-464E-8BA6-E52EA1188A88}"/>
              </a:ext>
            </a:extLst>
          </p:cNvPr>
          <p:cNvSpPr txBox="1"/>
          <p:nvPr/>
        </p:nvSpPr>
        <p:spPr>
          <a:xfrm>
            <a:off x="90796" y="1268760"/>
            <a:ext cx="11981868" cy="707886"/>
          </a:xfrm>
          <a:prstGeom prst="rect">
            <a:avLst/>
          </a:prstGeom>
          <a:noFill/>
        </p:spPr>
        <p:txBody>
          <a:bodyPr wrap="square">
            <a:spAutoFit/>
          </a:bodyPr>
          <a:lstStyle/>
          <a:p>
            <a:pPr fontAlgn="base">
              <a:spcBef>
                <a:spcPct val="0"/>
              </a:spcBef>
              <a:spcAft>
                <a:spcPct val="0"/>
              </a:spcAft>
            </a:pPr>
            <a:r>
              <a:rPr lang="zh-CN" altLang="en-US" sz="4000" dirty="0"/>
              <a:t>扫描线种子填充算法</a:t>
            </a:r>
            <a:r>
              <a:rPr lang="zh-CN" altLang="en-US" sz="2000" dirty="0"/>
              <a:t>（</a:t>
            </a:r>
            <a:r>
              <a:rPr lang="en-US" altLang="zh-CN" sz="2000" dirty="0" err="1"/>
              <a:t>ScanLineSeed</a:t>
            </a:r>
            <a:r>
              <a:rPr lang="en-US" altLang="zh-CN" sz="2000" dirty="0"/>
              <a:t> Fill Algorithm</a:t>
            </a:r>
            <a:r>
              <a:rPr lang="zh-CN" altLang="en-US" sz="2000" dirty="0"/>
              <a:t>）</a:t>
            </a:r>
          </a:p>
        </p:txBody>
      </p:sp>
      <p:sp>
        <p:nvSpPr>
          <p:cNvPr id="18" name="文本框 17">
            <a:extLst>
              <a:ext uri="{FF2B5EF4-FFF2-40B4-BE49-F238E27FC236}">
                <a16:creationId xmlns:a16="http://schemas.microsoft.com/office/drawing/2014/main" id="{4841230A-9458-48F6-B0CB-601C4EAF6E1A}"/>
              </a:ext>
            </a:extLst>
          </p:cNvPr>
          <p:cNvSpPr txBox="1"/>
          <p:nvPr/>
        </p:nvSpPr>
        <p:spPr>
          <a:xfrm>
            <a:off x="90796" y="2153491"/>
            <a:ext cx="11017224" cy="1704954"/>
          </a:xfrm>
          <a:prstGeom prst="rect">
            <a:avLst/>
          </a:prstGeom>
          <a:noFill/>
        </p:spPr>
        <p:txBody>
          <a:bodyPr wrap="square">
            <a:spAutoFit/>
          </a:bodyPr>
          <a:lstStyle/>
          <a:p>
            <a:pPr>
              <a:lnSpc>
                <a:spcPct val="150000"/>
              </a:lnSpc>
            </a:pPr>
            <a:r>
              <a:rPr lang="zh-CN" altLang="en-US" dirty="0"/>
              <a:t>        扫描线种子填充算法</a:t>
            </a:r>
            <a:r>
              <a:rPr lang="zh-CN" altLang="en-US" b="1" dirty="0"/>
              <a:t>不再采用递归</a:t>
            </a:r>
            <a:r>
              <a:rPr lang="zh-CN" altLang="en-US" dirty="0"/>
              <a:t>的方式处理“</a:t>
            </a:r>
            <a:r>
              <a:rPr lang="en-US" altLang="zh-CN" dirty="0"/>
              <a:t>4-</a:t>
            </a:r>
            <a:r>
              <a:rPr lang="zh-CN" altLang="en-US" dirty="0"/>
              <a:t>联通”和“</a:t>
            </a:r>
            <a:r>
              <a:rPr lang="en-US" altLang="zh-CN" dirty="0"/>
              <a:t>8-</a:t>
            </a:r>
            <a:r>
              <a:rPr lang="zh-CN" altLang="en-US" dirty="0"/>
              <a:t>联通”的相邻点，而是通过沿</a:t>
            </a:r>
            <a:r>
              <a:rPr lang="zh-CN" altLang="en-US" b="1" dirty="0"/>
              <a:t>水平扫描线填充像素段</a:t>
            </a:r>
            <a:r>
              <a:rPr lang="zh-CN" altLang="en-US" dirty="0"/>
              <a:t>，一段一段地来处理“</a:t>
            </a:r>
            <a:r>
              <a:rPr lang="en-US" altLang="zh-CN" dirty="0"/>
              <a:t>4-</a:t>
            </a:r>
            <a:r>
              <a:rPr lang="zh-CN" altLang="en-US" dirty="0"/>
              <a:t>联通”和“</a:t>
            </a:r>
            <a:r>
              <a:rPr lang="en-US" altLang="zh-CN" dirty="0"/>
              <a:t>8- </a:t>
            </a:r>
            <a:r>
              <a:rPr lang="zh-CN" altLang="en-US" dirty="0"/>
              <a:t>联通”的相邻点。这样算法处理过程中就只需要将每个水平像素段的起始点位置压入一个特殊的栈，而不需要象递归算法那样将当前位置周围尚未处理的所有相邻点都压入堆栈，从而可以节省堆栈空间。应该说，扫描线填充算法只是一种</a:t>
            </a:r>
            <a:r>
              <a:rPr lang="zh-CN" altLang="en-US" b="1" dirty="0"/>
              <a:t>避免递归</a:t>
            </a:r>
            <a:r>
              <a:rPr lang="zh-CN" altLang="en-US" dirty="0"/>
              <a:t>，提高效率的思想。</a:t>
            </a:r>
          </a:p>
        </p:txBody>
      </p:sp>
    </p:spTree>
    <p:extLst>
      <p:ext uri="{BB962C8B-B14F-4D97-AF65-F5344CB8AC3E}">
        <p14:creationId xmlns:p14="http://schemas.microsoft.com/office/powerpoint/2010/main" val="1402621478"/>
      </p:ext>
    </p:extLst>
  </p:cSld>
  <p:clrMapOvr>
    <a:masterClrMapping/>
  </p:clrMapOvr>
  <mc:AlternateContent xmlns:mc="http://schemas.openxmlformats.org/markup-compatibility/2006" xmlns:p14="http://schemas.microsoft.com/office/powerpoint/2010/main">
    <mc:Choice Requires="p14">
      <p:transition spd="slow" p14:dur="2000" advTm="3840"/>
    </mc:Choice>
    <mc:Fallback xmlns="">
      <p:transition spd="slow" advTm="38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25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Effect transition="in" filter="fade">
                                      <p:cBhvr>
                                        <p:cTn id="9" dur="500"/>
                                        <p:tgtEl>
                                          <p:spTgt spid="11"/>
                                        </p:tgtEl>
                                      </p:cBhvr>
                                    </p:animEffect>
                                  </p:childTnLst>
                                </p:cTn>
                              </p:par>
                              <p:par>
                                <p:cTn id="10" presetID="12" presetClass="entr" presetSubtype="4" fill="hold" grpId="0" nodeType="withEffect">
                                  <p:stCondLst>
                                    <p:cond delay="250"/>
                                  </p:stCondLst>
                                  <p:childTnLst>
                                    <p:set>
                                      <p:cBhvr>
                                        <p:cTn id="11" dur="1" fill="hold">
                                          <p:stCondLst>
                                            <p:cond delay="0"/>
                                          </p:stCondLst>
                                        </p:cTn>
                                        <p:tgtEl>
                                          <p:spTgt spid="47"/>
                                        </p:tgtEl>
                                        <p:attrNameLst>
                                          <p:attrName>style.visibility</p:attrName>
                                        </p:attrNameLst>
                                      </p:cBhvr>
                                      <p:to>
                                        <p:strVal val="visible"/>
                                      </p:to>
                                    </p:set>
                                    <p:anim calcmode="lin" valueType="num">
                                      <p:cBhvr additive="base">
                                        <p:cTn id="12" dur="500"/>
                                        <p:tgtEl>
                                          <p:spTgt spid="47"/>
                                        </p:tgtEl>
                                        <p:attrNameLst>
                                          <p:attrName>ppt_y</p:attrName>
                                        </p:attrNameLst>
                                      </p:cBhvr>
                                      <p:tavLst>
                                        <p:tav tm="0">
                                          <p:val>
                                            <p:strVal val="#ppt_y+#ppt_h*1.125000"/>
                                          </p:val>
                                        </p:tav>
                                        <p:tav tm="100000">
                                          <p:val>
                                            <p:strVal val="#ppt_y"/>
                                          </p:val>
                                        </p:tav>
                                      </p:tavLst>
                                    </p:anim>
                                    <p:animEffect transition="in" filter="wipe(up)">
                                      <p:cBhvr>
                                        <p:cTn id="13" dur="500"/>
                                        <p:tgtEl>
                                          <p:spTgt spid="47"/>
                                        </p:tgtEl>
                                      </p:cBhvr>
                                    </p:animEffect>
                                  </p:childTnLst>
                                </p:cTn>
                              </p:par>
                              <p:par>
                                <p:cTn id="14" presetID="53" presetClass="entr" presetSubtype="16" fill="hold" grpId="0" nodeType="withEffect">
                                  <p:stCondLst>
                                    <p:cond delay="250"/>
                                  </p:stCondLst>
                                  <p:childTnLst>
                                    <p:set>
                                      <p:cBhvr>
                                        <p:cTn id="15" dur="1" fill="hold">
                                          <p:stCondLst>
                                            <p:cond delay="0"/>
                                          </p:stCondLst>
                                        </p:cTn>
                                        <p:tgtEl>
                                          <p:spTgt spid="23"/>
                                        </p:tgtEl>
                                        <p:attrNameLst>
                                          <p:attrName>style.visibility</p:attrName>
                                        </p:attrNameLst>
                                      </p:cBhvr>
                                      <p:to>
                                        <p:strVal val="visible"/>
                                      </p:to>
                                    </p:set>
                                    <p:anim calcmode="lin" valueType="num">
                                      <p:cBhvr>
                                        <p:cTn id="16" dur="500" fill="hold"/>
                                        <p:tgtEl>
                                          <p:spTgt spid="23"/>
                                        </p:tgtEl>
                                        <p:attrNameLst>
                                          <p:attrName>ppt_w</p:attrName>
                                        </p:attrNameLst>
                                      </p:cBhvr>
                                      <p:tavLst>
                                        <p:tav tm="0">
                                          <p:val>
                                            <p:fltVal val="0"/>
                                          </p:val>
                                        </p:tav>
                                        <p:tav tm="100000">
                                          <p:val>
                                            <p:strVal val="#ppt_w"/>
                                          </p:val>
                                        </p:tav>
                                      </p:tavLst>
                                    </p:anim>
                                    <p:anim calcmode="lin" valueType="num">
                                      <p:cBhvr>
                                        <p:cTn id="17" dur="500" fill="hold"/>
                                        <p:tgtEl>
                                          <p:spTgt spid="23"/>
                                        </p:tgtEl>
                                        <p:attrNameLst>
                                          <p:attrName>ppt_h</p:attrName>
                                        </p:attrNameLst>
                                      </p:cBhvr>
                                      <p:tavLst>
                                        <p:tav tm="0">
                                          <p:val>
                                            <p:fltVal val="0"/>
                                          </p:val>
                                        </p:tav>
                                        <p:tav tm="100000">
                                          <p:val>
                                            <p:strVal val="#ppt_h"/>
                                          </p:val>
                                        </p:tav>
                                      </p:tavLst>
                                    </p:anim>
                                    <p:animEffect transition="in" filter="fade">
                                      <p:cBhvr>
                                        <p:cTn id="18" dur="500"/>
                                        <p:tgtEl>
                                          <p:spTgt spid="23"/>
                                        </p:tgtEl>
                                      </p:cBhvr>
                                    </p:animEffect>
                                  </p:childTnLst>
                                </p:cTn>
                              </p:par>
                              <p:par>
                                <p:cTn id="19" presetID="53" presetClass="entr" presetSubtype="16" fill="hold" grpId="0" nodeType="withEffect">
                                  <p:stCondLst>
                                    <p:cond delay="250"/>
                                  </p:stCondLst>
                                  <p:childTnLst>
                                    <p:set>
                                      <p:cBhvr>
                                        <p:cTn id="20" dur="1" fill="hold">
                                          <p:stCondLst>
                                            <p:cond delay="0"/>
                                          </p:stCondLst>
                                        </p:cTn>
                                        <p:tgtEl>
                                          <p:spTgt spid="24"/>
                                        </p:tgtEl>
                                        <p:attrNameLst>
                                          <p:attrName>style.visibility</p:attrName>
                                        </p:attrNameLst>
                                      </p:cBhvr>
                                      <p:to>
                                        <p:strVal val="visible"/>
                                      </p:to>
                                    </p:set>
                                    <p:anim calcmode="lin" valueType="num">
                                      <p:cBhvr>
                                        <p:cTn id="21" dur="500" fill="hold"/>
                                        <p:tgtEl>
                                          <p:spTgt spid="24"/>
                                        </p:tgtEl>
                                        <p:attrNameLst>
                                          <p:attrName>ppt_w</p:attrName>
                                        </p:attrNameLst>
                                      </p:cBhvr>
                                      <p:tavLst>
                                        <p:tav tm="0">
                                          <p:val>
                                            <p:fltVal val="0"/>
                                          </p:val>
                                        </p:tav>
                                        <p:tav tm="100000">
                                          <p:val>
                                            <p:strVal val="#ppt_w"/>
                                          </p:val>
                                        </p:tav>
                                      </p:tavLst>
                                    </p:anim>
                                    <p:anim calcmode="lin" valueType="num">
                                      <p:cBhvr>
                                        <p:cTn id="22" dur="500" fill="hold"/>
                                        <p:tgtEl>
                                          <p:spTgt spid="24"/>
                                        </p:tgtEl>
                                        <p:attrNameLst>
                                          <p:attrName>ppt_h</p:attrName>
                                        </p:attrNameLst>
                                      </p:cBhvr>
                                      <p:tavLst>
                                        <p:tav tm="0">
                                          <p:val>
                                            <p:fltVal val="0"/>
                                          </p:val>
                                        </p:tav>
                                        <p:tav tm="100000">
                                          <p:val>
                                            <p:strVal val="#ppt_h"/>
                                          </p:val>
                                        </p:tav>
                                      </p:tavLst>
                                    </p:anim>
                                    <p:animEffect transition="in" filter="fade">
                                      <p:cBhvr>
                                        <p:cTn id="23"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23" grpId="0" animBg="1"/>
      <p:bldP spid="24" grpId="0" animBg="1"/>
      <p:bldP spid="47"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0" y="0"/>
            <a:ext cx="2207568" cy="9694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 name="灯片编号占位符 1"/>
          <p:cNvSpPr>
            <a:spLocks noGrp="1"/>
          </p:cNvSpPr>
          <p:nvPr>
            <p:ph type="sldNum" sz="quarter" idx="12"/>
          </p:nvPr>
        </p:nvSpPr>
        <p:spPr/>
        <p:txBody>
          <a:bodyPr/>
          <a:lstStyle/>
          <a:p>
            <a:fld id="{0C913308-F349-4B6D-A68A-DD1791B4A57B}" type="slidenum">
              <a:rPr lang="zh-CN" altLang="en-US" smtClean="0">
                <a:cs typeface="+mn-ea"/>
                <a:sym typeface="+mn-lt"/>
              </a:rPr>
              <a:t>31</a:t>
            </a:fld>
            <a:endParaRPr lang="zh-CN" altLang="en-US">
              <a:cs typeface="+mn-ea"/>
              <a:sym typeface="+mn-lt"/>
            </a:endParaRPr>
          </a:p>
        </p:txBody>
      </p:sp>
      <p:sp>
        <p:nvSpPr>
          <p:cNvPr id="8" name="文本框 7"/>
          <p:cNvSpPr txBox="1">
            <a:spLocks noChangeArrowheads="1"/>
          </p:cNvSpPr>
          <p:nvPr/>
        </p:nvSpPr>
        <p:spPr bwMode="auto">
          <a:xfrm>
            <a:off x="90796" y="161519"/>
            <a:ext cx="1943100" cy="6463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fontAlgn="base">
              <a:lnSpc>
                <a:spcPct val="100000"/>
              </a:lnSpc>
              <a:spcBef>
                <a:spcPct val="0"/>
              </a:spcBef>
              <a:spcAft>
                <a:spcPct val="0"/>
              </a:spcAft>
              <a:buFontTx/>
              <a:buNone/>
            </a:pPr>
            <a:r>
              <a:rPr lang="zh-CN" altLang="en-US" sz="3600" b="1" dirty="0">
                <a:solidFill>
                  <a:prstClr val="white"/>
                </a:solidFill>
                <a:latin typeface="+mn-lt"/>
                <a:ea typeface="+mn-ea"/>
                <a:cs typeface="+mn-ea"/>
                <a:sym typeface="+mn-lt"/>
              </a:rPr>
              <a:t>目 录</a:t>
            </a:r>
          </a:p>
        </p:txBody>
      </p:sp>
      <p:sp>
        <p:nvSpPr>
          <p:cNvPr id="11" name="矩形 53"/>
          <p:cNvSpPr>
            <a:spLocks noChangeArrowheads="1"/>
          </p:cNvSpPr>
          <p:nvPr/>
        </p:nvSpPr>
        <p:spPr bwMode="auto">
          <a:xfrm>
            <a:off x="5390383" y="2345"/>
            <a:ext cx="3105183" cy="967071"/>
          </a:xfrm>
          <a:prstGeom prst="rect">
            <a:avLst/>
          </a:prstGeom>
          <a:solidFill>
            <a:schemeClr val="tx1"/>
          </a:solidFill>
          <a:ln w="9525">
            <a:solidFill>
              <a:schemeClr val="bg2"/>
            </a:solidFill>
            <a:miter lim="800000"/>
            <a:headEnd/>
            <a:tailEnd/>
          </a:ln>
          <a:effectLst>
            <a:outerShdw blurRad="50800" dist="38100" dir="5400000" algn="t" rotWithShape="0">
              <a:prstClr val="black">
                <a:alpha val="40000"/>
              </a:prstClr>
            </a:outerShdw>
          </a:effec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b="1" dirty="0">
                <a:solidFill>
                  <a:schemeClr val="bg2"/>
                </a:solidFill>
                <a:cs typeface="+mn-ea"/>
                <a:sym typeface="+mn-lt"/>
              </a:rPr>
              <a:t>填充</a:t>
            </a:r>
            <a:endParaRPr lang="en-US" altLang="zh-CN" sz="2400" b="1" dirty="0">
              <a:solidFill>
                <a:schemeClr val="bg2"/>
              </a:solidFill>
              <a:cs typeface="+mn-ea"/>
              <a:sym typeface="+mn-lt"/>
            </a:endParaRPr>
          </a:p>
        </p:txBody>
      </p:sp>
      <p:sp>
        <p:nvSpPr>
          <p:cNvPr id="21" name="矩形 20"/>
          <p:cNvSpPr/>
          <p:nvPr/>
        </p:nvSpPr>
        <p:spPr>
          <a:xfrm>
            <a:off x="11629538" y="0"/>
            <a:ext cx="562461" cy="9694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3" name="矩形 53"/>
          <p:cNvSpPr>
            <a:spLocks noChangeArrowheads="1"/>
          </p:cNvSpPr>
          <p:nvPr/>
        </p:nvSpPr>
        <p:spPr bwMode="auto">
          <a:xfrm>
            <a:off x="2217093" y="9525"/>
            <a:ext cx="3169762" cy="969418"/>
          </a:xfrm>
          <a:prstGeom prst="rect">
            <a:avLst/>
          </a:prstGeom>
          <a:solidFill>
            <a:schemeClr val="bg1">
              <a:lumMod val="25000"/>
              <a:lumOff val="75000"/>
            </a:schemeClr>
          </a:solidFill>
          <a:ln w="9525">
            <a:solidFill>
              <a:srgbClr val="EAEAEA"/>
            </a:solid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b="1" dirty="0">
                <a:solidFill>
                  <a:schemeClr val="bg2"/>
                </a:solidFill>
                <a:cs typeface="+mn-ea"/>
                <a:sym typeface="+mn-lt"/>
              </a:rPr>
              <a:t>图元扫描转换</a:t>
            </a:r>
            <a:endParaRPr lang="en-US" altLang="zh-CN" sz="2400" b="1" dirty="0">
              <a:solidFill>
                <a:schemeClr val="bg2"/>
              </a:solidFill>
              <a:cs typeface="+mn-ea"/>
              <a:sym typeface="+mn-lt"/>
            </a:endParaRPr>
          </a:p>
        </p:txBody>
      </p:sp>
      <p:sp>
        <p:nvSpPr>
          <p:cNvPr id="24" name="矩形 53"/>
          <p:cNvSpPr>
            <a:spLocks noChangeArrowheads="1"/>
          </p:cNvSpPr>
          <p:nvPr/>
        </p:nvSpPr>
        <p:spPr bwMode="auto">
          <a:xfrm>
            <a:off x="8496442" y="-2"/>
            <a:ext cx="3133096" cy="969418"/>
          </a:xfrm>
          <a:prstGeom prst="rect">
            <a:avLst/>
          </a:prstGeom>
          <a:solidFill>
            <a:schemeClr val="bg1">
              <a:lumMod val="25000"/>
              <a:lumOff val="75000"/>
            </a:schemeClr>
          </a:solidFill>
          <a:ln w="9525">
            <a:solidFill>
              <a:srgbClr val="EAEAEA"/>
            </a:solid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400" b="1" dirty="0">
                <a:solidFill>
                  <a:schemeClr val="bg2"/>
                </a:solidFill>
                <a:latin typeface="+mn-lt"/>
                <a:ea typeface="+mn-ea"/>
                <a:cs typeface="+mn-ea"/>
                <a:sym typeface="+mn-lt"/>
              </a:rPr>
              <a:t>剪裁</a:t>
            </a:r>
            <a:endParaRPr lang="en-US" altLang="zh-CN" sz="2400" b="1" dirty="0">
              <a:solidFill>
                <a:schemeClr val="bg2"/>
              </a:solidFill>
              <a:latin typeface="+mn-lt"/>
              <a:ea typeface="+mn-ea"/>
              <a:cs typeface="+mn-ea"/>
              <a:sym typeface="+mn-lt"/>
            </a:endParaRPr>
          </a:p>
        </p:txBody>
      </p:sp>
      <p:sp>
        <p:nvSpPr>
          <p:cNvPr id="27" name="矩形 26"/>
          <p:cNvSpPr/>
          <p:nvPr/>
        </p:nvSpPr>
        <p:spPr>
          <a:xfrm flipV="1">
            <a:off x="-1" y="5949280"/>
            <a:ext cx="12192000" cy="90872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7" name="等腰三角形 46"/>
          <p:cNvSpPr>
            <a:spLocks noChangeAspect="1"/>
          </p:cNvSpPr>
          <p:nvPr/>
        </p:nvSpPr>
        <p:spPr>
          <a:xfrm rot="10800000" flipV="1">
            <a:off x="6672064" y="692696"/>
            <a:ext cx="555013" cy="478461"/>
          </a:xfrm>
          <a:prstGeom prst="triangle">
            <a:avLst/>
          </a:prstGeom>
          <a:solidFill>
            <a:schemeClr val="bg2"/>
          </a:solidFill>
          <a:ln w="12700" cap="flat" cmpd="sng" algn="ctr">
            <a:noFill/>
            <a:prstDash val="solid"/>
            <a:miter lim="800000"/>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14" name="文本框 13">
            <a:extLst>
              <a:ext uri="{FF2B5EF4-FFF2-40B4-BE49-F238E27FC236}">
                <a16:creationId xmlns:a16="http://schemas.microsoft.com/office/drawing/2014/main" id="{8FBF1654-F88F-456E-9021-8CB3AA95B571}"/>
              </a:ext>
            </a:extLst>
          </p:cNvPr>
          <p:cNvSpPr txBox="1"/>
          <p:nvPr/>
        </p:nvSpPr>
        <p:spPr>
          <a:xfrm>
            <a:off x="90796" y="1120495"/>
            <a:ext cx="11515386" cy="5632311"/>
          </a:xfrm>
          <a:prstGeom prst="rect">
            <a:avLst/>
          </a:prstGeom>
          <a:noFill/>
        </p:spPr>
        <p:txBody>
          <a:bodyPr wrap="square">
            <a:spAutoFit/>
          </a:bodyPr>
          <a:lstStyle/>
          <a:p>
            <a:r>
              <a:rPr lang="zh-CN" altLang="en-US" dirty="0"/>
              <a:t>当给定种子点</a:t>
            </a:r>
            <a:r>
              <a:rPr lang="en-US" altLang="zh-CN" dirty="0"/>
              <a:t>(x, y)</a:t>
            </a:r>
            <a:r>
              <a:rPr lang="zh-CN" altLang="en-US" dirty="0"/>
              <a:t>时，首先分别向左和向右两个方向填充种子点所在扫描线上的位于给定区域的一个区段，同时记下这个区段的范围</a:t>
            </a:r>
            <a:r>
              <a:rPr lang="en-US" altLang="zh-CN" dirty="0"/>
              <a:t>[</a:t>
            </a:r>
            <a:r>
              <a:rPr lang="en-US" altLang="zh-CN" i="1" dirty="0" err="1"/>
              <a:t>xLeft</a:t>
            </a:r>
            <a:r>
              <a:rPr lang="en-US" altLang="zh-CN" dirty="0"/>
              <a:t>, </a:t>
            </a:r>
            <a:r>
              <a:rPr lang="en-US" altLang="zh-CN" i="1" dirty="0" err="1"/>
              <a:t>xRight</a:t>
            </a:r>
            <a:r>
              <a:rPr lang="en-US" altLang="zh-CN" dirty="0"/>
              <a:t>]</a:t>
            </a:r>
            <a:r>
              <a:rPr lang="zh-CN" altLang="en-US" dirty="0"/>
              <a:t>，然后确定与这一区段相连通的上、下两条扫描线上位于给定区域内的区段，并依次保存下来。反复这个过程，直到填充结束。</a:t>
            </a:r>
          </a:p>
          <a:p>
            <a:endParaRPr lang="zh-CN" altLang="en-US" dirty="0"/>
          </a:p>
          <a:p>
            <a:r>
              <a:rPr lang="zh-CN" altLang="en-US" dirty="0"/>
              <a:t>　　扫描线种子填充算法可由下列四个步骤实现：</a:t>
            </a:r>
          </a:p>
          <a:p>
            <a:endParaRPr lang="zh-CN" altLang="en-US" dirty="0"/>
          </a:p>
          <a:p>
            <a:pPr marL="342900" indent="-342900">
              <a:buFont typeface="+mj-ea"/>
              <a:buAutoNum type="circleNumDbPlain"/>
            </a:pPr>
            <a:r>
              <a:rPr lang="zh-CN" altLang="en-US" dirty="0"/>
              <a:t>初始化一个空的栈用于存放种子点，将种子点</a:t>
            </a:r>
            <a:r>
              <a:rPr lang="en-US" altLang="zh-CN" dirty="0"/>
              <a:t>(x, y)</a:t>
            </a:r>
            <a:r>
              <a:rPr lang="zh-CN" altLang="en-US" dirty="0"/>
              <a:t>入栈；</a:t>
            </a:r>
          </a:p>
          <a:p>
            <a:pPr marL="342900" indent="-342900">
              <a:buFont typeface="+mj-ea"/>
              <a:buAutoNum type="circleNumDbPlain"/>
            </a:pPr>
            <a:endParaRPr lang="zh-CN" altLang="en-US" dirty="0"/>
          </a:p>
          <a:p>
            <a:pPr marL="342900" indent="-342900">
              <a:buFont typeface="+mj-ea"/>
              <a:buAutoNum type="circleNumDbPlain"/>
            </a:pPr>
            <a:r>
              <a:rPr lang="zh-CN" altLang="en-US" dirty="0"/>
              <a:t>判断栈是否为空，如果栈为空则结束算法，否则取出栈顶元素作为当前扫描线的种子点</a:t>
            </a:r>
            <a:r>
              <a:rPr lang="en-US" altLang="zh-CN" dirty="0"/>
              <a:t>(x, y)</a:t>
            </a:r>
            <a:r>
              <a:rPr lang="zh-CN" altLang="en-US" dirty="0"/>
              <a:t>，</a:t>
            </a:r>
            <a:r>
              <a:rPr lang="en-US" altLang="zh-CN" dirty="0"/>
              <a:t>y</a:t>
            </a:r>
            <a:r>
              <a:rPr lang="zh-CN" altLang="en-US" dirty="0"/>
              <a:t>是当前的扫描线；</a:t>
            </a:r>
          </a:p>
          <a:p>
            <a:pPr marL="342900" indent="-342900">
              <a:buFont typeface="+mj-ea"/>
              <a:buAutoNum type="circleNumDbPlain"/>
            </a:pPr>
            <a:endParaRPr lang="zh-CN" altLang="en-US" dirty="0"/>
          </a:p>
          <a:p>
            <a:pPr marL="342900" indent="-342900">
              <a:buFont typeface="+mj-ea"/>
              <a:buAutoNum type="circleNumDbPlain"/>
            </a:pPr>
            <a:r>
              <a:rPr lang="zh-CN" altLang="en-US" dirty="0"/>
              <a:t>从种子点</a:t>
            </a:r>
            <a:r>
              <a:rPr lang="en-US" altLang="zh-CN" dirty="0"/>
              <a:t>(x, y)</a:t>
            </a:r>
            <a:r>
              <a:rPr lang="zh-CN" altLang="en-US" dirty="0"/>
              <a:t>出发，沿当前扫描线向左、右两个方向填充，直到边界。分别标记区段的左、右端点坐标为</a:t>
            </a:r>
            <a:r>
              <a:rPr lang="en-US" altLang="zh-CN" dirty="0" err="1"/>
              <a:t>xLeft</a:t>
            </a:r>
            <a:r>
              <a:rPr lang="zh-CN" altLang="en-US" dirty="0"/>
              <a:t>和</a:t>
            </a:r>
            <a:r>
              <a:rPr lang="en-US" altLang="zh-CN" dirty="0" err="1"/>
              <a:t>xRight</a:t>
            </a:r>
            <a:r>
              <a:rPr lang="zh-CN" altLang="en-US" dirty="0"/>
              <a:t>；</a:t>
            </a:r>
          </a:p>
          <a:p>
            <a:pPr marL="342900" indent="-342900">
              <a:buFont typeface="+mj-ea"/>
              <a:buAutoNum type="circleNumDbPlain"/>
            </a:pPr>
            <a:endParaRPr lang="zh-CN" altLang="en-US" dirty="0"/>
          </a:p>
          <a:p>
            <a:pPr marL="342900" indent="-342900">
              <a:buFont typeface="+mj-ea"/>
              <a:buAutoNum type="circleNumDbPlain"/>
            </a:pPr>
            <a:r>
              <a:rPr lang="zh-CN" altLang="en-US" dirty="0"/>
              <a:t>分别检查与当前扫描线相邻的</a:t>
            </a:r>
            <a:r>
              <a:rPr lang="en-US" altLang="zh-CN" dirty="0"/>
              <a:t>y - 1</a:t>
            </a:r>
            <a:r>
              <a:rPr lang="zh-CN" altLang="en-US" dirty="0"/>
              <a:t>和</a:t>
            </a:r>
            <a:r>
              <a:rPr lang="en-US" altLang="zh-CN" dirty="0"/>
              <a:t>y + 1</a:t>
            </a:r>
            <a:r>
              <a:rPr lang="zh-CN" altLang="en-US" dirty="0"/>
              <a:t>两条扫描线在区间</a:t>
            </a:r>
            <a:r>
              <a:rPr lang="en-US" altLang="zh-CN" dirty="0"/>
              <a:t>[</a:t>
            </a:r>
            <a:r>
              <a:rPr lang="en-US" altLang="zh-CN" dirty="0" err="1"/>
              <a:t>xLeft</a:t>
            </a:r>
            <a:r>
              <a:rPr lang="en-US" altLang="zh-CN" dirty="0"/>
              <a:t>, </a:t>
            </a:r>
            <a:r>
              <a:rPr lang="en-US" altLang="zh-CN" dirty="0" err="1"/>
              <a:t>xRight</a:t>
            </a:r>
            <a:r>
              <a:rPr lang="en-US" altLang="zh-CN" dirty="0"/>
              <a:t>]</a:t>
            </a:r>
            <a:r>
              <a:rPr lang="zh-CN" altLang="en-US" dirty="0"/>
              <a:t>中的像素，从</a:t>
            </a:r>
            <a:r>
              <a:rPr lang="en-US" altLang="zh-CN" dirty="0" err="1"/>
              <a:t>xLeft</a:t>
            </a:r>
            <a:r>
              <a:rPr lang="zh-CN" altLang="en-US" dirty="0"/>
              <a:t>开始向</a:t>
            </a:r>
            <a:r>
              <a:rPr lang="en-US" altLang="zh-CN" dirty="0" err="1"/>
              <a:t>xRight</a:t>
            </a:r>
            <a:r>
              <a:rPr lang="zh-CN" altLang="en-US" dirty="0"/>
              <a:t>方向搜索，若存在非边界且未填充的像素点，则找出这些</a:t>
            </a:r>
            <a:r>
              <a:rPr lang="zh-CN" altLang="en-US" b="1" dirty="0"/>
              <a:t>相邻的像素点中最右边的一个</a:t>
            </a:r>
            <a:r>
              <a:rPr lang="zh-CN" altLang="en-US" dirty="0"/>
              <a:t>，并将其</a:t>
            </a:r>
            <a:r>
              <a:rPr lang="zh-CN" altLang="en-US" b="1" dirty="0"/>
              <a:t>作为种子</a:t>
            </a:r>
            <a:r>
              <a:rPr lang="zh-CN" altLang="en-US" dirty="0"/>
              <a:t>点压</a:t>
            </a:r>
            <a:r>
              <a:rPr lang="zh-CN" altLang="en-US" b="1" dirty="0"/>
              <a:t>入栈</a:t>
            </a:r>
            <a:r>
              <a:rPr lang="zh-CN" altLang="en-US" dirty="0"/>
              <a:t>中，然后返回第（</a:t>
            </a:r>
            <a:r>
              <a:rPr lang="en-US" altLang="zh-CN" dirty="0"/>
              <a:t>2</a:t>
            </a:r>
            <a:r>
              <a:rPr lang="zh-CN" altLang="en-US" dirty="0"/>
              <a:t>）步；</a:t>
            </a:r>
          </a:p>
          <a:p>
            <a:endParaRPr lang="zh-CN" altLang="en-US" dirty="0"/>
          </a:p>
          <a:p>
            <a:r>
              <a:rPr lang="zh-CN" altLang="en-US" dirty="0"/>
              <a:t>　　   如果新扫描线上实际点的区间比当前扫描线的</a:t>
            </a:r>
            <a:r>
              <a:rPr lang="en-US" altLang="zh-CN" dirty="0"/>
              <a:t>[</a:t>
            </a:r>
            <a:r>
              <a:rPr lang="en-US" altLang="zh-CN" dirty="0" err="1"/>
              <a:t>xLeft</a:t>
            </a:r>
            <a:r>
              <a:rPr lang="en-US" altLang="zh-CN" dirty="0"/>
              <a:t>, </a:t>
            </a:r>
            <a:r>
              <a:rPr lang="en-US" altLang="zh-CN" dirty="0" err="1"/>
              <a:t>xRight</a:t>
            </a:r>
            <a:r>
              <a:rPr lang="en-US" altLang="zh-CN" dirty="0"/>
              <a:t>]</a:t>
            </a:r>
            <a:r>
              <a:rPr lang="zh-CN" altLang="en-US" dirty="0"/>
              <a:t>区间大，而且是连续的情况下，算法的第（</a:t>
            </a:r>
            <a:r>
              <a:rPr lang="en-US" altLang="zh-CN" dirty="0"/>
              <a:t>3</a:t>
            </a:r>
            <a:r>
              <a:rPr lang="zh-CN" altLang="en-US" dirty="0"/>
              <a:t>）步就处理了这种情况。如下图所示：</a:t>
            </a:r>
          </a:p>
        </p:txBody>
      </p:sp>
      <p:pic>
        <p:nvPicPr>
          <p:cNvPr id="9" name="图片 8">
            <a:extLst>
              <a:ext uri="{FF2B5EF4-FFF2-40B4-BE49-F238E27FC236}">
                <a16:creationId xmlns:a16="http://schemas.microsoft.com/office/drawing/2014/main" id="{96C91350-01DD-49A5-8D98-2862E11BD5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41297" y="494234"/>
            <a:ext cx="5184576" cy="4862658"/>
          </a:xfrm>
          <a:prstGeom prst="rect">
            <a:avLst/>
          </a:prstGeom>
        </p:spPr>
      </p:pic>
    </p:spTree>
    <p:extLst>
      <p:ext uri="{BB962C8B-B14F-4D97-AF65-F5344CB8AC3E}">
        <p14:creationId xmlns:p14="http://schemas.microsoft.com/office/powerpoint/2010/main" val="380617978"/>
      </p:ext>
    </p:extLst>
  </p:cSld>
  <p:clrMapOvr>
    <a:masterClrMapping/>
  </p:clrMapOvr>
  <mc:AlternateContent xmlns:mc="http://schemas.openxmlformats.org/markup-compatibility/2006" xmlns:p14="http://schemas.microsoft.com/office/powerpoint/2010/main">
    <mc:Choice Requires="p14">
      <p:transition spd="slow" p14:dur="2000" advTm="3840"/>
    </mc:Choice>
    <mc:Fallback xmlns="">
      <p:transition spd="slow" advTm="38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25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Effect transition="in" filter="fade">
                                      <p:cBhvr>
                                        <p:cTn id="9" dur="500"/>
                                        <p:tgtEl>
                                          <p:spTgt spid="11"/>
                                        </p:tgtEl>
                                      </p:cBhvr>
                                    </p:animEffect>
                                  </p:childTnLst>
                                </p:cTn>
                              </p:par>
                              <p:par>
                                <p:cTn id="10" presetID="12" presetClass="entr" presetSubtype="4" fill="hold" grpId="0" nodeType="withEffect">
                                  <p:stCondLst>
                                    <p:cond delay="250"/>
                                  </p:stCondLst>
                                  <p:childTnLst>
                                    <p:set>
                                      <p:cBhvr>
                                        <p:cTn id="11" dur="1" fill="hold">
                                          <p:stCondLst>
                                            <p:cond delay="0"/>
                                          </p:stCondLst>
                                        </p:cTn>
                                        <p:tgtEl>
                                          <p:spTgt spid="47"/>
                                        </p:tgtEl>
                                        <p:attrNameLst>
                                          <p:attrName>style.visibility</p:attrName>
                                        </p:attrNameLst>
                                      </p:cBhvr>
                                      <p:to>
                                        <p:strVal val="visible"/>
                                      </p:to>
                                    </p:set>
                                    <p:anim calcmode="lin" valueType="num">
                                      <p:cBhvr additive="base">
                                        <p:cTn id="12" dur="500"/>
                                        <p:tgtEl>
                                          <p:spTgt spid="47"/>
                                        </p:tgtEl>
                                        <p:attrNameLst>
                                          <p:attrName>ppt_y</p:attrName>
                                        </p:attrNameLst>
                                      </p:cBhvr>
                                      <p:tavLst>
                                        <p:tav tm="0">
                                          <p:val>
                                            <p:strVal val="#ppt_y+#ppt_h*1.125000"/>
                                          </p:val>
                                        </p:tav>
                                        <p:tav tm="100000">
                                          <p:val>
                                            <p:strVal val="#ppt_y"/>
                                          </p:val>
                                        </p:tav>
                                      </p:tavLst>
                                    </p:anim>
                                    <p:animEffect transition="in" filter="wipe(up)">
                                      <p:cBhvr>
                                        <p:cTn id="13" dur="500"/>
                                        <p:tgtEl>
                                          <p:spTgt spid="47"/>
                                        </p:tgtEl>
                                      </p:cBhvr>
                                    </p:animEffect>
                                  </p:childTnLst>
                                </p:cTn>
                              </p:par>
                              <p:par>
                                <p:cTn id="14" presetID="53" presetClass="entr" presetSubtype="16" fill="hold" grpId="0" nodeType="withEffect">
                                  <p:stCondLst>
                                    <p:cond delay="250"/>
                                  </p:stCondLst>
                                  <p:childTnLst>
                                    <p:set>
                                      <p:cBhvr>
                                        <p:cTn id="15" dur="1" fill="hold">
                                          <p:stCondLst>
                                            <p:cond delay="0"/>
                                          </p:stCondLst>
                                        </p:cTn>
                                        <p:tgtEl>
                                          <p:spTgt spid="23"/>
                                        </p:tgtEl>
                                        <p:attrNameLst>
                                          <p:attrName>style.visibility</p:attrName>
                                        </p:attrNameLst>
                                      </p:cBhvr>
                                      <p:to>
                                        <p:strVal val="visible"/>
                                      </p:to>
                                    </p:set>
                                    <p:anim calcmode="lin" valueType="num">
                                      <p:cBhvr>
                                        <p:cTn id="16" dur="500" fill="hold"/>
                                        <p:tgtEl>
                                          <p:spTgt spid="23"/>
                                        </p:tgtEl>
                                        <p:attrNameLst>
                                          <p:attrName>ppt_w</p:attrName>
                                        </p:attrNameLst>
                                      </p:cBhvr>
                                      <p:tavLst>
                                        <p:tav tm="0">
                                          <p:val>
                                            <p:fltVal val="0"/>
                                          </p:val>
                                        </p:tav>
                                        <p:tav tm="100000">
                                          <p:val>
                                            <p:strVal val="#ppt_w"/>
                                          </p:val>
                                        </p:tav>
                                      </p:tavLst>
                                    </p:anim>
                                    <p:anim calcmode="lin" valueType="num">
                                      <p:cBhvr>
                                        <p:cTn id="17" dur="500" fill="hold"/>
                                        <p:tgtEl>
                                          <p:spTgt spid="23"/>
                                        </p:tgtEl>
                                        <p:attrNameLst>
                                          <p:attrName>ppt_h</p:attrName>
                                        </p:attrNameLst>
                                      </p:cBhvr>
                                      <p:tavLst>
                                        <p:tav tm="0">
                                          <p:val>
                                            <p:fltVal val="0"/>
                                          </p:val>
                                        </p:tav>
                                        <p:tav tm="100000">
                                          <p:val>
                                            <p:strVal val="#ppt_h"/>
                                          </p:val>
                                        </p:tav>
                                      </p:tavLst>
                                    </p:anim>
                                    <p:animEffect transition="in" filter="fade">
                                      <p:cBhvr>
                                        <p:cTn id="18" dur="500"/>
                                        <p:tgtEl>
                                          <p:spTgt spid="23"/>
                                        </p:tgtEl>
                                      </p:cBhvr>
                                    </p:animEffect>
                                  </p:childTnLst>
                                </p:cTn>
                              </p:par>
                              <p:par>
                                <p:cTn id="19" presetID="53" presetClass="entr" presetSubtype="16" fill="hold" grpId="0" nodeType="withEffect">
                                  <p:stCondLst>
                                    <p:cond delay="250"/>
                                  </p:stCondLst>
                                  <p:childTnLst>
                                    <p:set>
                                      <p:cBhvr>
                                        <p:cTn id="20" dur="1" fill="hold">
                                          <p:stCondLst>
                                            <p:cond delay="0"/>
                                          </p:stCondLst>
                                        </p:cTn>
                                        <p:tgtEl>
                                          <p:spTgt spid="24"/>
                                        </p:tgtEl>
                                        <p:attrNameLst>
                                          <p:attrName>style.visibility</p:attrName>
                                        </p:attrNameLst>
                                      </p:cBhvr>
                                      <p:to>
                                        <p:strVal val="visible"/>
                                      </p:to>
                                    </p:set>
                                    <p:anim calcmode="lin" valueType="num">
                                      <p:cBhvr>
                                        <p:cTn id="21" dur="500" fill="hold"/>
                                        <p:tgtEl>
                                          <p:spTgt spid="24"/>
                                        </p:tgtEl>
                                        <p:attrNameLst>
                                          <p:attrName>ppt_w</p:attrName>
                                        </p:attrNameLst>
                                      </p:cBhvr>
                                      <p:tavLst>
                                        <p:tav tm="0">
                                          <p:val>
                                            <p:fltVal val="0"/>
                                          </p:val>
                                        </p:tav>
                                        <p:tav tm="100000">
                                          <p:val>
                                            <p:strVal val="#ppt_w"/>
                                          </p:val>
                                        </p:tav>
                                      </p:tavLst>
                                    </p:anim>
                                    <p:anim calcmode="lin" valueType="num">
                                      <p:cBhvr>
                                        <p:cTn id="22" dur="500" fill="hold"/>
                                        <p:tgtEl>
                                          <p:spTgt spid="24"/>
                                        </p:tgtEl>
                                        <p:attrNameLst>
                                          <p:attrName>ppt_h</p:attrName>
                                        </p:attrNameLst>
                                      </p:cBhvr>
                                      <p:tavLst>
                                        <p:tav tm="0">
                                          <p:val>
                                            <p:fltVal val="0"/>
                                          </p:val>
                                        </p:tav>
                                        <p:tav tm="100000">
                                          <p:val>
                                            <p:strVal val="#ppt_h"/>
                                          </p:val>
                                        </p:tav>
                                      </p:tavLst>
                                    </p:anim>
                                    <p:animEffect transition="in" filter="fade">
                                      <p:cBhvr>
                                        <p:cTn id="23" dur="500"/>
                                        <p:tgtEl>
                                          <p:spTgt spid="24"/>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500"/>
                                        <p:tgtEl>
                                          <p:spTgt spid="14"/>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nodeType="click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wipe(down)">
                                      <p:cBhvr>
                                        <p:cTn id="3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23" grpId="0" animBg="1"/>
      <p:bldP spid="24" grpId="0" animBg="1"/>
      <p:bldP spid="47" grpId="0" animBg="1"/>
      <p:bldP spid="14"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0" y="0"/>
            <a:ext cx="2207568" cy="9694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 name="灯片编号占位符 1"/>
          <p:cNvSpPr>
            <a:spLocks noGrp="1"/>
          </p:cNvSpPr>
          <p:nvPr>
            <p:ph type="sldNum" sz="quarter" idx="12"/>
          </p:nvPr>
        </p:nvSpPr>
        <p:spPr/>
        <p:txBody>
          <a:bodyPr/>
          <a:lstStyle/>
          <a:p>
            <a:fld id="{0C913308-F349-4B6D-A68A-DD1791B4A57B}" type="slidenum">
              <a:rPr lang="zh-CN" altLang="en-US" smtClean="0">
                <a:cs typeface="+mn-ea"/>
                <a:sym typeface="+mn-lt"/>
              </a:rPr>
              <a:t>32</a:t>
            </a:fld>
            <a:endParaRPr lang="zh-CN" altLang="en-US">
              <a:cs typeface="+mn-ea"/>
              <a:sym typeface="+mn-lt"/>
            </a:endParaRPr>
          </a:p>
        </p:txBody>
      </p:sp>
      <p:sp>
        <p:nvSpPr>
          <p:cNvPr id="8" name="文本框 7"/>
          <p:cNvSpPr txBox="1">
            <a:spLocks noChangeArrowheads="1"/>
          </p:cNvSpPr>
          <p:nvPr/>
        </p:nvSpPr>
        <p:spPr bwMode="auto">
          <a:xfrm>
            <a:off x="90796" y="161519"/>
            <a:ext cx="1943100" cy="6463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fontAlgn="base">
              <a:lnSpc>
                <a:spcPct val="100000"/>
              </a:lnSpc>
              <a:spcBef>
                <a:spcPct val="0"/>
              </a:spcBef>
              <a:spcAft>
                <a:spcPct val="0"/>
              </a:spcAft>
              <a:buFontTx/>
              <a:buNone/>
            </a:pPr>
            <a:r>
              <a:rPr lang="zh-CN" altLang="en-US" sz="3600" b="1" dirty="0">
                <a:solidFill>
                  <a:prstClr val="white"/>
                </a:solidFill>
                <a:latin typeface="+mn-lt"/>
                <a:ea typeface="+mn-ea"/>
                <a:cs typeface="+mn-ea"/>
                <a:sym typeface="+mn-lt"/>
              </a:rPr>
              <a:t>目 录</a:t>
            </a:r>
          </a:p>
        </p:txBody>
      </p:sp>
      <p:sp>
        <p:nvSpPr>
          <p:cNvPr id="11" name="矩形 53"/>
          <p:cNvSpPr>
            <a:spLocks noChangeArrowheads="1"/>
          </p:cNvSpPr>
          <p:nvPr/>
        </p:nvSpPr>
        <p:spPr bwMode="auto">
          <a:xfrm>
            <a:off x="5390383" y="2345"/>
            <a:ext cx="3105183" cy="967071"/>
          </a:xfrm>
          <a:prstGeom prst="rect">
            <a:avLst/>
          </a:prstGeom>
          <a:solidFill>
            <a:schemeClr val="tx1"/>
          </a:solidFill>
          <a:ln w="9525">
            <a:solidFill>
              <a:schemeClr val="bg2"/>
            </a:solidFill>
            <a:miter lim="800000"/>
            <a:headEnd/>
            <a:tailEnd/>
          </a:ln>
          <a:effectLst>
            <a:outerShdw blurRad="50800" dist="38100" dir="5400000" algn="t" rotWithShape="0">
              <a:prstClr val="black">
                <a:alpha val="40000"/>
              </a:prstClr>
            </a:outerShdw>
          </a:effec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b="1" dirty="0">
                <a:solidFill>
                  <a:schemeClr val="bg2"/>
                </a:solidFill>
                <a:cs typeface="+mn-ea"/>
                <a:sym typeface="+mn-lt"/>
              </a:rPr>
              <a:t>填充</a:t>
            </a:r>
            <a:endParaRPr lang="en-US" altLang="zh-CN" sz="2400" b="1" dirty="0">
              <a:solidFill>
                <a:schemeClr val="bg2"/>
              </a:solidFill>
              <a:cs typeface="+mn-ea"/>
              <a:sym typeface="+mn-lt"/>
            </a:endParaRPr>
          </a:p>
        </p:txBody>
      </p:sp>
      <p:sp>
        <p:nvSpPr>
          <p:cNvPr id="21" name="矩形 20"/>
          <p:cNvSpPr/>
          <p:nvPr/>
        </p:nvSpPr>
        <p:spPr>
          <a:xfrm>
            <a:off x="11629538" y="0"/>
            <a:ext cx="562461" cy="9694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3" name="矩形 53"/>
          <p:cNvSpPr>
            <a:spLocks noChangeArrowheads="1"/>
          </p:cNvSpPr>
          <p:nvPr/>
        </p:nvSpPr>
        <p:spPr bwMode="auto">
          <a:xfrm>
            <a:off x="2217093" y="9525"/>
            <a:ext cx="3169762" cy="969418"/>
          </a:xfrm>
          <a:prstGeom prst="rect">
            <a:avLst/>
          </a:prstGeom>
          <a:solidFill>
            <a:schemeClr val="bg1">
              <a:lumMod val="25000"/>
              <a:lumOff val="75000"/>
            </a:schemeClr>
          </a:solidFill>
          <a:ln w="9525">
            <a:solidFill>
              <a:srgbClr val="EAEAEA"/>
            </a:solid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b="1" dirty="0">
                <a:solidFill>
                  <a:schemeClr val="bg2"/>
                </a:solidFill>
                <a:cs typeface="+mn-ea"/>
                <a:sym typeface="+mn-lt"/>
              </a:rPr>
              <a:t>图元扫描转换</a:t>
            </a:r>
            <a:endParaRPr lang="en-US" altLang="zh-CN" sz="2400" b="1" dirty="0">
              <a:solidFill>
                <a:schemeClr val="bg2"/>
              </a:solidFill>
              <a:cs typeface="+mn-ea"/>
              <a:sym typeface="+mn-lt"/>
            </a:endParaRPr>
          </a:p>
        </p:txBody>
      </p:sp>
      <p:sp>
        <p:nvSpPr>
          <p:cNvPr id="24" name="矩形 53"/>
          <p:cNvSpPr>
            <a:spLocks noChangeArrowheads="1"/>
          </p:cNvSpPr>
          <p:nvPr/>
        </p:nvSpPr>
        <p:spPr bwMode="auto">
          <a:xfrm>
            <a:off x="8496442" y="-2"/>
            <a:ext cx="3133096" cy="969418"/>
          </a:xfrm>
          <a:prstGeom prst="rect">
            <a:avLst/>
          </a:prstGeom>
          <a:solidFill>
            <a:schemeClr val="bg1">
              <a:lumMod val="25000"/>
              <a:lumOff val="75000"/>
            </a:schemeClr>
          </a:solidFill>
          <a:ln w="9525">
            <a:solidFill>
              <a:srgbClr val="EAEAEA"/>
            </a:solid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400" b="1" dirty="0">
                <a:solidFill>
                  <a:schemeClr val="bg2"/>
                </a:solidFill>
                <a:latin typeface="+mn-lt"/>
                <a:ea typeface="+mn-ea"/>
                <a:cs typeface="+mn-ea"/>
                <a:sym typeface="+mn-lt"/>
              </a:rPr>
              <a:t>剪裁</a:t>
            </a:r>
            <a:endParaRPr lang="en-US" altLang="zh-CN" sz="2400" b="1" dirty="0">
              <a:solidFill>
                <a:schemeClr val="bg2"/>
              </a:solidFill>
              <a:latin typeface="+mn-lt"/>
              <a:ea typeface="+mn-ea"/>
              <a:cs typeface="+mn-ea"/>
              <a:sym typeface="+mn-lt"/>
            </a:endParaRPr>
          </a:p>
        </p:txBody>
      </p:sp>
      <p:sp>
        <p:nvSpPr>
          <p:cNvPr id="27" name="矩形 26"/>
          <p:cNvSpPr/>
          <p:nvPr/>
        </p:nvSpPr>
        <p:spPr>
          <a:xfrm flipV="1">
            <a:off x="-1" y="5949280"/>
            <a:ext cx="12192000" cy="90872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7" name="等腰三角形 46"/>
          <p:cNvSpPr>
            <a:spLocks noChangeAspect="1"/>
          </p:cNvSpPr>
          <p:nvPr/>
        </p:nvSpPr>
        <p:spPr>
          <a:xfrm rot="10800000" flipV="1">
            <a:off x="6672064" y="692696"/>
            <a:ext cx="555013" cy="478461"/>
          </a:xfrm>
          <a:prstGeom prst="triangle">
            <a:avLst/>
          </a:prstGeom>
          <a:solidFill>
            <a:schemeClr val="bg2"/>
          </a:solidFill>
          <a:ln w="12700" cap="flat" cmpd="sng" algn="ctr">
            <a:noFill/>
            <a:prstDash val="solid"/>
            <a:miter lim="800000"/>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pic>
        <p:nvPicPr>
          <p:cNvPr id="7" name="图片 6">
            <a:extLst>
              <a:ext uri="{FF2B5EF4-FFF2-40B4-BE49-F238E27FC236}">
                <a16:creationId xmlns:a16="http://schemas.microsoft.com/office/drawing/2014/main" id="{EB349561-B918-47FB-B169-2BE7D4AB7C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7408" y="1171157"/>
            <a:ext cx="4835470" cy="4414316"/>
          </a:xfrm>
          <a:prstGeom prst="rect">
            <a:avLst/>
          </a:prstGeom>
        </p:spPr>
      </p:pic>
      <p:sp>
        <p:nvSpPr>
          <p:cNvPr id="13" name="文本框 12">
            <a:extLst>
              <a:ext uri="{FF2B5EF4-FFF2-40B4-BE49-F238E27FC236}">
                <a16:creationId xmlns:a16="http://schemas.microsoft.com/office/drawing/2014/main" id="{E0C9AD7D-A976-4732-90E1-488C2DAAE08A}"/>
              </a:ext>
            </a:extLst>
          </p:cNvPr>
          <p:cNvSpPr txBox="1"/>
          <p:nvPr/>
        </p:nvSpPr>
        <p:spPr>
          <a:xfrm>
            <a:off x="6105480" y="1501844"/>
            <a:ext cx="5694700" cy="1615827"/>
          </a:xfrm>
          <a:prstGeom prst="rect">
            <a:avLst/>
          </a:prstGeom>
          <a:noFill/>
        </p:spPr>
        <p:txBody>
          <a:bodyPr wrap="none" rtlCol="0">
            <a:spAutoFit/>
          </a:bodyPr>
          <a:lstStyle/>
          <a:p>
            <a:pPr>
              <a:lnSpc>
                <a:spcPct val="150000"/>
              </a:lnSpc>
            </a:pPr>
            <a:r>
              <a:rPr lang="zh-CN" altLang="en-US" dirty="0">
                <a:hlinkClick r:id="rId4"/>
              </a:rPr>
              <a:t>参考</a:t>
            </a:r>
            <a:r>
              <a:rPr lang="zh-CN" altLang="en-US" dirty="0"/>
              <a:t>的</a:t>
            </a:r>
            <a:r>
              <a:rPr lang="zh-CN" altLang="en-US" dirty="0">
                <a:hlinkClick r:id="rId4"/>
              </a:rPr>
              <a:t>著作文献：</a:t>
            </a:r>
            <a:endParaRPr lang="en-US" altLang="zh-CN" dirty="0">
              <a:hlinkClick r:id="rId4"/>
            </a:endParaRPr>
          </a:p>
          <a:p>
            <a:pPr>
              <a:lnSpc>
                <a:spcPct val="150000"/>
              </a:lnSpc>
            </a:pPr>
            <a:r>
              <a:rPr lang="en-US" altLang="zh-CN" dirty="0">
                <a:hlinkClick r:id="rId4"/>
              </a:rPr>
              <a:t>https://www.pianshen.com/article/51401470406/</a:t>
            </a:r>
            <a:endParaRPr lang="en-US" altLang="zh-CN" dirty="0"/>
          </a:p>
          <a:p>
            <a:pPr>
              <a:lnSpc>
                <a:spcPct val="150000"/>
              </a:lnSpc>
            </a:pPr>
            <a:r>
              <a:rPr lang="en-US" altLang="zh-CN" dirty="0">
                <a:hlinkClick r:id="rId5"/>
              </a:rPr>
              <a:t>https://blog.csdn.net/jiangxinyu/article/details/7911876</a:t>
            </a:r>
            <a:endParaRPr lang="en-US" altLang="zh-CN" dirty="0"/>
          </a:p>
          <a:p>
            <a:endParaRPr lang="zh-CN" altLang="en-US" dirty="0"/>
          </a:p>
        </p:txBody>
      </p:sp>
    </p:spTree>
    <p:extLst>
      <p:ext uri="{BB962C8B-B14F-4D97-AF65-F5344CB8AC3E}">
        <p14:creationId xmlns:p14="http://schemas.microsoft.com/office/powerpoint/2010/main" val="209580476"/>
      </p:ext>
    </p:extLst>
  </p:cSld>
  <p:clrMapOvr>
    <a:masterClrMapping/>
  </p:clrMapOvr>
  <mc:AlternateContent xmlns:mc="http://schemas.openxmlformats.org/markup-compatibility/2006" xmlns:p14="http://schemas.microsoft.com/office/powerpoint/2010/main">
    <mc:Choice Requires="p14">
      <p:transition spd="slow" p14:dur="2000" advTm="3840"/>
    </mc:Choice>
    <mc:Fallback xmlns="">
      <p:transition spd="slow" advTm="38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25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Effect transition="in" filter="fade">
                                      <p:cBhvr>
                                        <p:cTn id="9" dur="500"/>
                                        <p:tgtEl>
                                          <p:spTgt spid="11"/>
                                        </p:tgtEl>
                                      </p:cBhvr>
                                    </p:animEffect>
                                  </p:childTnLst>
                                </p:cTn>
                              </p:par>
                              <p:par>
                                <p:cTn id="10" presetID="12" presetClass="entr" presetSubtype="4" fill="hold" grpId="0" nodeType="withEffect">
                                  <p:stCondLst>
                                    <p:cond delay="250"/>
                                  </p:stCondLst>
                                  <p:childTnLst>
                                    <p:set>
                                      <p:cBhvr>
                                        <p:cTn id="11" dur="1" fill="hold">
                                          <p:stCondLst>
                                            <p:cond delay="0"/>
                                          </p:stCondLst>
                                        </p:cTn>
                                        <p:tgtEl>
                                          <p:spTgt spid="47"/>
                                        </p:tgtEl>
                                        <p:attrNameLst>
                                          <p:attrName>style.visibility</p:attrName>
                                        </p:attrNameLst>
                                      </p:cBhvr>
                                      <p:to>
                                        <p:strVal val="visible"/>
                                      </p:to>
                                    </p:set>
                                    <p:anim calcmode="lin" valueType="num">
                                      <p:cBhvr additive="base">
                                        <p:cTn id="12" dur="500"/>
                                        <p:tgtEl>
                                          <p:spTgt spid="47"/>
                                        </p:tgtEl>
                                        <p:attrNameLst>
                                          <p:attrName>ppt_y</p:attrName>
                                        </p:attrNameLst>
                                      </p:cBhvr>
                                      <p:tavLst>
                                        <p:tav tm="0">
                                          <p:val>
                                            <p:strVal val="#ppt_y+#ppt_h*1.125000"/>
                                          </p:val>
                                        </p:tav>
                                        <p:tav tm="100000">
                                          <p:val>
                                            <p:strVal val="#ppt_y"/>
                                          </p:val>
                                        </p:tav>
                                      </p:tavLst>
                                    </p:anim>
                                    <p:animEffect transition="in" filter="wipe(up)">
                                      <p:cBhvr>
                                        <p:cTn id="13" dur="500"/>
                                        <p:tgtEl>
                                          <p:spTgt spid="47"/>
                                        </p:tgtEl>
                                      </p:cBhvr>
                                    </p:animEffect>
                                  </p:childTnLst>
                                </p:cTn>
                              </p:par>
                              <p:par>
                                <p:cTn id="14" presetID="53" presetClass="entr" presetSubtype="16" fill="hold" grpId="0" nodeType="withEffect">
                                  <p:stCondLst>
                                    <p:cond delay="250"/>
                                  </p:stCondLst>
                                  <p:childTnLst>
                                    <p:set>
                                      <p:cBhvr>
                                        <p:cTn id="15" dur="1" fill="hold">
                                          <p:stCondLst>
                                            <p:cond delay="0"/>
                                          </p:stCondLst>
                                        </p:cTn>
                                        <p:tgtEl>
                                          <p:spTgt spid="23"/>
                                        </p:tgtEl>
                                        <p:attrNameLst>
                                          <p:attrName>style.visibility</p:attrName>
                                        </p:attrNameLst>
                                      </p:cBhvr>
                                      <p:to>
                                        <p:strVal val="visible"/>
                                      </p:to>
                                    </p:set>
                                    <p:anim calcmode="lin" valueType="num">
                                      <p:cBhvr>
                                        <p:cTn id="16" dur="500" fill="hold"/>
                                        <p:tgtEl>
                                          <p:spTgt spid="23"/>
                                        </p:tgtEl>
                                        <p:attrNameLst>
                                          <p:attrName>ppt_w</p:attrName>
                                        </p:attrNameLst>
                                      </p:cBhvr>
                                      <p:tavLst>
                                        <p:tav tm="0">
                                          <p:val>
                                            <p:fltVal val="0"/>
                                          </p:val>
                                        </p:tav>
                                        <p:tav tm="100000">
                                          <p:val>
                                            <p:strVal val="#ppt_w"/>
                                          </p:val>
                                        </p:tav>
                                      </p:tavLst>
                                    </p:anim>
                                    <p:anim calcmode="lin" valueType="num">
                                      <p:cBhvr>
                                        <p:cTn id="17" dur="500" fill="hold"/>
                                        <p:tgtEl>
                                          <p:spTgt spid="23"/>
                                        </p:tgtEl>
                                        <p:attrNameLst>
                                          <p:attrName>ppt_h</p:attrName>
                                        </p:attrNameLst>
                                      </p:cBhvr>
                                      <p:tavLst>
                                        <p:tav tm="0">
                                          <p:val>
                                            <p:fltVal val="0"/>
                                          </p:val>
                                        </p:tav>
                                        <p:tav tm="100000">
                                          <p:val>
                                            <p:strVal val="#ppt_h"/>
                                          </p:val>
                                        </p:tav>
                                      </p:tavLst>
                                    </p:anim>
                                    <p:animEffect transition="in" filter="fade">
                                      <p:cBhvr>
                                        <p:cTn id="18" dur="500"/>
                                        <p:tgtEl>
                                          <p:spTgt spid="23"/>
                                        </p:tgtEl>
                                      </p:cBhvr>
                                    </p:animEffect>
                                  </p:childTnLst>
                                </p:cTn>
                              </p:par>
                              <p:par>
                                <p:cTn id="19" presetID="53" presetClass="entr" presetSubtype="16" fill="hold" grpId="0" nodeType="withEffect">
                                  <p:stCondLst>
                                    <p:cond delay="250"/>
                                  </p:stCondLst>
                                  <p:childTnLst>
                                    <p:set>
                                      <p:cBhvr>
                                        <p:cTn id="20" dur="1" fill="hold">
                                          <p:stCondLst>
                                            <p:cond delay="0"/>
                                          </p:stCondLst>
                                        </p:cTn>
                                        <p:tgtEl>
                                          <p:spTgt spid="24"/>
                                        </p:tgtEl>
                                        <p:attrNameLst>
                                          <p:attrName>style.visibility</p:attrName>
                                        </p:attrNameLst>
                                      </p:cBhvr>
                                      <p:to>
                                        <p:strVal val="visible"/>
                                      </p:to>
                                    </p:set>
                                    <p:anim calcmode="lin" valueType="num">
                                      <p:cBhvr>
                                        <p:cTn id="21" dur="500" fill="hold"/>
                                        <p:tgtEl>
                                          <p:spTgt spid="24"/>
                                        </p:tgtEl>
                                        <p:attrNameLst>
                                          <p:attrName>ppt_w</p:attrName>
                                        </p:attrNameLst>
                                      </p:cBhvr>
                                      <p:tavLst>
                                        <p:tav tm="0">
                                          <p:val>
                                            <p:fltVal val="0"/>
                                          </p:val>
                                        </p:tav>
                                        <p:tav tm="100000">
                                          <p:val>
                                            <p:strVal val="#ppt_w"/>
                                          </p:val>
                                        </p:tav>
                                      </p:tavLst>
                                    </p:anim>
                                    <p:anim calcmode="lin" valueType="num">
                                      <p:cBhvr>
                                        <p:cTn id="22" dur="500" fill="hold"/>
                                        <p:tgtEl>
                                          <p:spTgt spid="24"/>
                                        </p:tgtEl>
                                        <p:attrNameLst>
                                          <p:attrName>ppt_h</p:attrName>
                                        </p:attrNameLst>
                                      </p:cBhvr>
                                      <p:tavLst>
                                        <p:tav tm="0">
                                          <p:val>
                                            <p:fltVal val="0"/>
                                          </p:val>
                                        </p:tav>
                                        <p:tav tm="100000">
                                          <p:val>
                                            <p:strVal val="#ppt_h"/>
                                          </p:val>
                                        </p:tav>
                                      </p:tavLst>
                                    </p:anim>
                                    <p:animEffect transition="in" filter="fade">
                                      <p:cBhvr>
                                        <p:cTn id="23"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23" grpId="0" animBg="1"/>
      <p:bldP spid="24" grpId="0" animBg="1"/>
      <p:bldP spid="47"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0" y="0"/>
            <a:ext cx="2207568" cy="9694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 name="灯片编号占位符 1"/>
          <p:cNvSpPr>
            <a:spLocks noGrp="1"/>
          </p:cNvSpPr>
          <p:nvPr>
            <p:ph type="sldNum" sz="quarter" idx="12"/>
          </p:nvPr>
        </p:nvSpPr>
        <p:spPr/>
        <p:txBody>
          <a:bodyPr/>
          <a:lstStyle/>
          <a:p>
            <a:fld id="{0C913308-F349-4B6D-A68A-DD1791B4A57B}" type="slidenum">
              <a:rPr lang="zh-CN" altLang="en-US" smtClean="0">
                <a:cs typeface="+mn-ea"/>
                <a:sym typeface="+mn-lt"/>
              </a:rPr>
              <a:t>33</a:t>
            </a:fld>
            <a:endParaRPr lang="zh-CN" altLang="en-US">
              <a:cs typeface="+mn-ea"/>
              <a:sym typeface="+mn-lt"/>
            </a:endParaRPr>
          </a:p>
        </p:txBody>
      </p:sp>
      <p:sp>
        <p:nvSpPr>
          <p:cNvPr id="8" name="文本框 7"/>
          <p:cNvSpPr txBox="1">
            <a:spLocks noChangeArrowheads="1"/>
          </p:cNvSpPr>
          <p:nvPr/>
        </p:nvSpPr>
        <p:spPr bwMode="auto">
          <a:xfrm>
            <a:off x="90796" y="161519"/>
            <a:ext cx="1943100" cy="6463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fontAlgn="base">
              <a:lnSpc>
                <a:spcPct val="100000"/>
              </a:lnSpc>
              <a:spcBef>
                <a:spcPct val="0"/>
              </a:spcBef>
              <a:spcAft>
                <a:spcPct val="0"/>
              </a:spcAft>
              <a:buFontTx/>
              <a:buNone/>
            </a:pPr>
            <a:r>
              <a:rPr lang="zh-CN" altLang="en-US" sz="3600" b="1" dirty="0">
                <a:solidFill>
                  <a:prstClr val="white"/>
                </a:solidFill>
                <a:latin typeface="+mn-lt"/>
                <a:ea typeface="+mn-ea"/>
                <a:cs typeface="+mn-ea"/>
                <a:sym typeface="+mn-lt"/>
              </a:rPr>
              <a:t>目 录</a:t>
            </a:r>
          </a:p>
        </p:txBody>
      </p:sp>
      <p:sp>
        <p:nvSpPr>
          <p:cNvPr id="11" name="矩形 53"/>
          <p:cNvSpPr>
            <a:spLocks noChangeArrowheads="1"/>
          </p:cNvSpPr>
          <p:nvPr/>
        </p:nvSpPr>
        <p:spPr bwMode="auto">
          <a:xfrm>
            <a:off x="8517145" y="48"/>
            <a:ext cx="3105183" cy="967071"/>
          </a:xfrm>
          <a:prstGeom prst="rect">
            <a:avLst/>
          </a:prstGeom>
          <a:solidFill>
            <a:schemeClr val="tx1"/>
          </a:solidFill>
          <a:ln w="9525">
            <a:solidFill>
              <a:schemeClr val="bg2"/>
            </a:solidFill>
            <a:miter lim="800000"/>
            <a:headEnd/>
            <a:tailEnd/>
          </a:ln>
          <a:effectLst>
            <a:outerShdw blurRad="50800" dist="38100" dir="5400000" algn="t" rotWithShape="0">
              <a:prstClr val="black">
                <a:alpha val="40000"/>
              </a:prstClr>
            </a:outerShdw>
          </a:effec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b="1" dirty="0">
                <a:solidFill>
                  <a:schemeClr val="bg2"/>
                </a:solidFill>
                <a:cs typeface="+mn-ea"/>
                <a:sym typeface="+mn-lt"/>
              </a:rPr>
              <a:t>裁剪</a:t>
            </a:r>
            <a:endParaRPr lang="en-US" altLang="zh-CN" sz="2400" b="1" dirty="0">
              <a:solidFill>
                <a:schemeClr val="bg2"/>
              </a:solidFill>
              <a:cs typeface="+mn-ea"/>
              <a:sym typeface="+mn-lt"/>
            </a:endParaRPr>
          </a:p>
        </p:txBody>
      </p:sp>
      <p:sp>
        <p:nvSpPr>
          <p:cNvPr id="21" name="矩形 20"/>
          <p:cNvSpPr/>
          <p:nvPr/>
        </p:nvSpPr>
        <p:spPr>
          <a:xfrm>
            <a:off x="11629538" y="0"/>
            <a:ext cx="562461" cy="9694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3" name="矩形 53"/>
          <p:cNvSpPr>
            <a:spLocks noChangeArrowheads="1"/>
          </p:cNvSpPr>
          <p:nvPr/>
        </p:nvSpPr>
        <p:spPr bwMode="auto">
          <a:xfrm>
            <a:off x="2217093" y="9525"/>
            <a:ext cx="3169762" cy="969418"/>
          </a:xfrm>
          <a:prstGeom prst="rect">
            <a:avLst/>
          </a:prstGeom>
          <a:solidFill>
            <a:schemeClr val="bg1">
              <a:lumMod val="25000"/>
              <a:lumOff val="75000"/>
            </a:schemeClr>
          </a:solidFill>
          <a:ln w="9525">
            <a:solidFill>
              <a:srgbClr val="EAEAEA"/>
            </a:solid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b="1" dirty="0">
                <a:solidFill>
                  <a:schemeClr val="bg2"/>
                </a:solidFill>
                <a:cs typeface="+mn-ea"/>
                <a:sym typeface="+mn-lt"/>
              </a:rPr>
              <a:t>图元扫描转换</a:t>
            </a:r>
            <a:endParaRPr lang="en-US" altLang="zh-CN" sz="2400" b="1" dirty="0">
              <a:solidFill>
                <a:schemeClr val="bg2"/>
              </a:solidFill>
              <a:cs typeface="+mn-ea"/>
              <a:sym typeface="+mn-lt"/>
            </a:endParaRPr>
          </a:p>
        </p:txBody>
      </p:sp>
      <p:sp>
        <p:nvSpPr>
          <p:cNvPr id="24" name="矩形 53"/>
          <p:cNvSpPr>
            <a:spLocks noChangeArrowheads="1"/>
          </p:cNvSpPr>
          <p:nvPr/>
        </p:nvSpPr>
        <p:spPr bwMode="auto">
          <a:xfrm>
            <a:off x="5375920" y="9525"/>
            <a:ext cx="3133096" cy="969418"/>
          </a:xfrm>
          <a:prstGeom prst="rect">
            <a:avLst/>
          </a:prstGeom>
          <a:solidFill>
            <a:schemeClr val="bg1">
              <a:lumMod val="25000"/>
              <a:lumOff val="75000"/>
            </a:schemeClr>
          </a:solidFill>
          <a:ln w="9525">
            <a:solidFill>
              <a:srgbClr val="EAEAEA"/>
            </a:solid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400" b="1" dirty="0">
                <a:solidFill>
                  <a:schemeClr val="bg2"/>
                </a:solidFill>
                <a:latin typeface="+mn-lt"/>
                <a:ea typeface="+mn-ea"/>
                <a:cs typeface="+mn-ea"/>
                <a:sym typeface="+mn-lt"/>
              </a:rPr>
              <a:t>填充</a:t>
            </a:r>
            <a:endParaRPr lang="en-US" altLang="zh-CN" sz="2400" b="1" dirty="0">
              <a:solidFill>
                <a:schemeClr val="bg2"/>
              </a:solidFill>
              <a:latin typeface="+mn-lt"/>
              <a:ea typeface="+mn-ea"/>
              <a:cs typeface="+mn-ea"/>
              <a:sym typeface="+mn-lt"/>
            </a:endParaRPr>
          </a:p>
        </p:txBody>
      </p:sp>
      <p:sp>
        <p:nvSpPr>
          <p:cNvPr id="27" name="矩形 26"/>
          <p:cNvSpPr/>
          <p:nvPr/>
        </p:nvSpPr>
        <p:spPr>
          <a:xfrm flipV="1">
            <a:off x="-1" y="5949280"/>
            <a:ext cx="12192000" cy="90872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7" name="等腰三角形 46"/>
          <p:cNvSpPr>
            <a:spLocks noChangeAspect="1"/>
          </p:cNvSpPr>
          <p:nvPr/>
        </p:nvSpPr>
        <p:spPr>
          <a:xfrm rot="10800000" flipV="1">
            <a:off x="9933475" y="724767"/>
            <a:ext cx="555013" cy="478461"/>
          </a:xfrm>
          <a:prstGeom prst="triangle">
            <a:avLst/>
          </a:prstGeom>
          <a:solidFill>
            <a:schemeClr val="bg2"/>
          </a:solidFill>
          <a:ln w="12700" cap="flat" cmpd="sng" algn="ctr">
            <a:noFill/>
            <a:prstDash val="solid"/>
            <a:miter lim="800000"/>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grpSp>
        <p:nvGrpSpPr>
          <p:cNvPr id="12" name="组合 11">
            <a:extLst>
              <a:ext uri="{FF2B5EF4-FFF2-40B4-BE49-F238E27FC236}">
                <a16:creationId xmlns:a16="http://schemas.microsoft.com/office/drawing/2014/main" id="{AD7CC9A1-7380-47DE-AD46-3C290B4AD236}"/>
              </a:ext>
            </a:extLst>
          </p:cNvPr>
          <p:cNvGrpSpPr/>
          <p:nvPr/>
        </p:nvGrpSpPr>
        <p:grpSpPr>
          <a:xfrm>
            <a:off x="4945513" y="1329529"/>
            <a:ext cx="2300976" cy="2307326"/>
            <a:chOff x="6609209" y="790981"/>
            <a:chExt cx="2301875" cy="2308226"/>
          </a:xfrm>
          <a:effectLst>
            <a:outerShdw blurRad="63500" sx="102000" sy="102000" algn="ctr" rotWithShape="0">
              <a:prstClr val="black">
                <a:alpha val="40000"/>
              </a:prstClr>
            </a:outerShdw>
          </a:effectLst>
        </p:grpSpPr>
        <p:sp>
          <p:nvSpPr>
            <p:cNvPr id="13" name="Oval 5">
              <a:extLst>
                <a:ext uri="{FF2B5EF4-FFF2-40B4-BE49-F238E27FC236}">
                  <a16:creationId xmlns:a16="http://schemas.microsoft.com/office/drawing/2014/main" id="{55C6B59A-BE67-4CEB-8F23-9DC4CD4A2E0E}"/>
                </a:ext>
              </a:extLst>
            </p:cNvPr>
            <p:cNvSpPr>
              <a:spLocks noChangeArrowheads="1"/>
            </p:cNvSpPr>
            <p:nvPr/>
          </p:nvSpPr>
          <p:spPr bwMode="auto">
            <a:xfrm>
              <a:off x="6609209" y="790981"/>
              <a:ext cx="2301875" cy="2308226"/>
            </a:xfrm>
            <a:prstGeom prst="ellipse">
              <a:avLst/>
            </a:prstGeom>
            <a:solidFill>
              <a:srgbClr val="FFFFFF"/>
            </a:solidFill>
            <a:ln w="57150">
              <a:noFill/>
              <a:round/>
            </a:ln>
            <a:effectLst>
              <a:innerShdw blurRad="114300">
                <a:prstClr val="black"/>
              </a:innerShdw>
            </a:effectLst>
          </p:spPr>
          <p:txBody>
            <a:bodyPr vert="horz" wrap="square" lIns="91404" tIns="45702" rIns="91404" bIns="45702" numCol="1" anchor="t" anchorCtr="0" compatLnSpc="1"/>
            <a:lstStyle/>
            <a:p>
              <a:pPr fontAlgn="base">
                <a:spcBef>
                  <a:spcPct val="0"/>
                </a:spcBef>
                <a:spcAft>
                  <a:spcPct val="0"/>
                </a:spcAft>
                <a:buFont typeface="Arial" pitchFamily="34" charset="0"/>
                <a:buNone/>
              </a:pPr>
              <a:endParaRPr lang="zh-CN" altLang="en-US" sz="1799">
                <a:solidFill>
                  <a:srgbClr val="294A5A"/>
                </a:solidFill>
                <a:cs typeface="+mn-ea"/>
                <a:sym typeface="+mn-lt"/>
              </a:endParaRPr>
            </a:p>
          </p:txBody>
        </p:sp>
        <p:sp>
          <p:nvSpPr>
            <p:cNvPr id="14" name="Freeform 6">
              <a:extLst>
                <a:ext uri="{FF2B5EF4-FFF2-40B4-BE49-F238E27FC236}">
                  <a16:creationId xmlns:a16="http://schemas.microsoft.com/office/drawing/2014/main" id="{2CC265A2-3BC3-4C88-93E3-035D01D9E630}"/>
                </a:ext>
              </a:extLst>
            </p:cNvPr>
            <p:cNvSpPr>
              <a:spLocks noEditPoints="1"/>
            </p:cNvSpPr>
            <p:nvPr/>
          </p:nvSpPr>
          <p:spPr bwMode="auto">
            <a:xfrm>
              <a:off x="6733034" y="914806"/>
              <a:ext cx="2054225" cy="2058988"/>
            </a:xfrm>
            <a:custGeom>
              <a:avLst/>
              <a:gdLst>
                <a:gd name="T0" fmla="*/ 1653 w 3306"/>
                <a:gd name="T1" fmla="*/ 0 h 3306"/>
                <a:gd name="T2" fmla="*/ 3306 w 3306"/>
                <a:gd name="T3" fmla="*/ 1653 h 3306"/>
                <a:gd name="T4" fmla="*/ 1653 w 3306"/>
                <a:gd name="T5" fmla="*/ 3306 h 3306"/>
                <a:gd name="T6" fmla="*/ 0 w 3306"/>
                <a:gd name="T7" fmla="*/ 1653 h 3306"/>
                <a:gd name="T8" fmla="*/ 1653 w 3306"/>
                <a:gd name="T9" fmla="*/ 0 h 3306"/>
                <a:gd name="T10" fmla="*/ 1653 w 3306"/>
                <a:gd name="T11" fmla="*/ 112 h 3306"/>
                <a:gd name="T12" fmla="*/ 3193 w 3306"/>
                <a:gd name="T13" fmla="*/ 1653 h 3306"/>
                <a:gd name="T14" fmla="*/ 1653 w 3306"/>
                <a:gd name="T15" fmla="*/ 3193 h 3306"/>
                <a:gd name="T16" fmla="*/ 112 w 3306"/>
                <a:gd name="T17" fmla="*/ 1653 h 3306"/>
                <a:gd name="T18" fmla="*/ 1653 w 3306"/>
                <a:gd name="T19" fmla="*/ 112 h 3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6" h="3306">
                  <a:moveTo>
                    <a:pt x="1653" y="0"/>
                  </a:moveTo>
                  <a:cubicBezTo>
                    <a:pt x="2565" y="0"/>
                    <a:pt x="3306" y="740"/>
                    <a:pt x="3306" y="1653"/>
                  </a:cubicBezTo>
                  <a:cubicBezTo>
                    <a:pt x="3306" y="2565"/>
                    <a:pt x="2565" y="3306"/>
                    <a:pt x="1653" y="3306"/>
                  </a:cubicBezTo>
                  <a:cubicBezTo>
                    <a:pt x="740" y="3306"/>
                    <a:pt x="0" y="2565"/>
                    <a:pt x="0" y="1653"/>
                  </a:cubicBezTo>
                  <a:cubicBezTo>
                    <a:pt x="0" y="740"/>
                    <a:pt x="740" y="0"/>
                    <a:pt x="1653" y="0"/>
                  </a:cubicBezTo>
                  <a:close/>
                  <a:moveTo>
                    <a:pt x="1653" y="112"/>
                  </a:moveTo>
                  <a:cubicBezTo>
                    <a:pt x="2503" y="112"/>
                    <a:pt x="3193" y="802"/>
                    <a:pt x="3193" y="1653"/>
                  </a:cubicBezTo>
                  <a:cubicBezTo>
                    <a:pt x="3193" y="2503"/>
                    <a:pt x="2503" y="3193"/>
                    <a:pt x="1653" y="3193"/>
                  </a:cubicBezTo>
                  <a:cubicBezTo>
                    <a:pt x="802" y="3193"/>
                    <a:pt x="112" y="2503"/>
                    <a:pt x="112" y="1653"/>
                  </a:cubicBezTo>
                  <a:cubicBezTo>
                    <a:pt x="112" y="802"/>
                    <a:pt x="802" y="112"/>
                    <a:pt x="1653" y="112"/>
                  </a:cubicBezTo>
                  <a:close/>
                </a:path>
              </a:pathLst>
            </a:custGeom>
            <a:solidFill>
              <a:schemeClr val="accent1"/>
            </a:solidFill>
            <a:ln>
              <a:noFill/>
            </a:ln>
          </p:spPr>
          <p:txBody>
            <a:bodyPr vert="horz" wrap="square" lIns="91404" tIns="45702" rIns="91404" bIns="45702" numCol="1" anchor="t" anchorCtr="0" compatLnSpc="1"/>
            <a:lstStyle/>
            <a:p>
              <a:pPr fontAlgn="base">
                <a:spcBef>
                  <a:spcPct val="0"/>
                </a:spcBef>
                <a:spcAft>
                  <a:spcPct val="0"/>
                </a:spcAft>
                <a:buFont typeface="Arial" pitchFamily="34" charset="0"/>
                <a:buNone/>
              </a:pPr>
              <a:endParaRPr lang="zh-CN" altLang="en-US" sz="1799">
                <a:solidFill>
                  <a:srgbClr val="294A5A"/>
                </a:solidFill>
                <a:cs typeface="+mn-ea"/>
                <a:sym typeface="+mn-lt"/>
              </a:endParaRPr>
            </a:p>
          </p:txBody>
        </p:sp>
      </p:grpSp>
      <p:sp>
        <p:nvSpPr>
          <p:cNvPr id="15" name="TextBox 12">
            <a:extLst>
              <a:ext uri="{FF2B5EF4-FFF2-40B4-BE49-F238E27FC236}">
                <a16:creationId xmlns:a16="http://schemas.microsoft.com/office/drawing/2014/main" id="{CD1C08AF-6A64-4AAC-878D-E478EFF7D2C4}"/>
              </a:ext>
            </a:extLst>
          </p:cNvPr>
          <p:cNvSpPr txBox="1"/>
          <p:nvPr/>
        </p:nvSpPr>
        <p:spPr>
          <a:xfrm>
            <a:off x="2968238" y="3754788"/>
            <a:ext cx="6255526" cy="830673"/>
          </a:xfrm>
          <a:prstGeom prst="rect">
            <a:avLst/>
          </a:prstGeom>
          <a:noFill/>
        </p:spPr>
        <p:txBody>
          <a:bodyPr wrap="square" lIns="91398" tIns="45699" rIns="91398" bIns="45699" rtlCol="0">
            <a:spAutoFit/>
          </a:bodyPr>
          <a:lstStyle/>
          <a:p>
            <a:pPr algn="ctr" fontAlgn="base">
              <a:spcBef>
                <a:spcPct val="0"/>
              </a:spcBef>
              <a:spcAft>
                <a:spcPct val="0"/>
              </a:spcAft>
              <a:buFont typeface="Arial" pitchFamily="34" charset="0"/>
              <a:buNone/>
            </a:pPr>
            <a:r>
              <a:rPr lang="zh-CN" altLang="en-US" sz="4798" b="1" dirty="0">
                <a:cs typeface="+mn-ea"/>
                <a:sym typeface="+mn-lt"/>
              </a:rPr>
              <a:t>二维图元的裁剪算法</a:t>
            </a:r>
          </a:p>
        </p:txBody>
      </p:sp>
      <p:cxnSp>
        <p:nvCxnSpPr>
          <p:cNvPr id="16" name="直接连接符 15">
            <a:extLst>
              <a:ext uri="{FF2B5EF4-FFF2-40B4-BE49-F238E27FC236}">
                <a16:creationId xmlns:a16="http://schemas.microsoft.com/office/drawing/2014/main" id="{B6C1DBAD-0610-4470-9230-B725BF14339E}"/>
              </a:ext>
            </a:extLst>
          </p:cNvPr>
          <p:cNvCxnSpPr/>
          <p:nvPr/>
        </p:nvCxnSpPr>
        <p:spPr bwMode="auto">
          <a:xfrm>
            <a:off x="2640966" y="4570469"/>
            <a:ext cx="6910069"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7" name="TextBox 39">
            <a:extLst>
              <a:ext uri="{FF2B5EF4-FFF2-40B4-BE49-F238E27FC236}">
                <a16:creationId xmlns:a16="http://schemas.microsoft.com/office/drawing/2014/main" id="{940AADDD-C906-4296-A3B8-C8AE583D49F3}"/>
              </a:ext>
            </a:extLst>
          </p:cNvPr>
          <p:cNvSpPr txBox="1"/>
          <p:nvPr/>
        </p:nvSpPr>
        <p:spPr>
          <a:xfrm>
            <a:off x="5914284" y="5404919"/>
            <a:ext cx="2829477" cy="399956"/>
          </a:xfrm>
          <a:prstGeom prst="rect">
            <a:avLst/>
          </a:prstGeom>
          <a:noFill/>
        </p:spPr>
        <p:txBody>
          <a:bodyPr wrap="square" lIns="91398" tIns="45699" rIns="91398" bIns="45699" rtlCol="0">
            <a:spAutoFit/>
          </a:bodyPr>
          <a:lstStyle/>
          <a:p>
            <a:pPr marL="342900" indent="-342900" fontAlgn="base">
              <a:spcBef>
                <a:spcPct val="0"/>
              </a:spcBef>
              <a:spcAft>
                <a:spcPct val="0"/>
              </a:spcAft>
              <a:buFont typeface="Wingdings" panose="05000000000000000000" pitchFamily="2" charset="2"/>
              <a:buChar char="Ø"/>
            </a:pPr>
            <a:r>
              <a:rPr lang="zh-CN" altLang="en-US" sz="1999" dirty="0">
                <a:cs typeface="+mn-ea"/>
                <a:sym typeface="+mn-lt"/>
              </a:rPr>
              <a:t>圆的裁剪</a:t>
            </a:r>
          </a:p>
        </p:txBody>
      </p:sp>
      <p:sp>
        <p:nvSpPr>
          <p:cNvPr id="18" name="Freeform 27">
            <a:extLst>
              <a:ext uri="{FF2B5EF4-FFF2-40B4-BE49-F238E27FC236}">
                <a16:creationId xmlns:a16="http://schemas.microsoft.com/office/drawing/2014/main" id="{70457A7E-2C30-41AF-ADFD-B9FD6D21F9D0}"/>
              </a:ext>
            </a:extLst>
          </p:cNvPr>
          <p:cNvSpPr>
            <a:spLocks noEditPoints="1"/>
          </p:cNvSpPr>
          <p:nvPr/>
        </p:nvSpPr>
        <p:spPr bwMode="auto">
          <a:xfrm>
            <a:off x="5426108" y="1817478"/>
            <a:ext cx="1358726" cy="1199728"/>
          </a:xfrm>
          <a:custGeom>
            <a:avLst/>
            <a:gdLst>
              <a:gd name="T0" fmla="*/ 284 w 683"/>
              <a:gd name="T1" fmla="*/ 381 h 601"/>
              <a:gd name="T2" fmla="*/ 595 w 683"/>
              <a:gd name="T3" fmla="*/ 392 h 601"/>
              <a:gd name="T4" fmla="*/ 589 w 683"/>
              <a:gd name="T5" fmla="*/ 359 h 601"/>
              <a:gd name="T6" fmla="*/ 285 w 683"/>
              <a:gd name="T7" fmla="*/ 371 h 601"/>
              <a:gd name="T8" fmla="*/ 589 w 683"/>
              <a:gd name="T9" fmla="*/ 359 h 601"/>
              <a:gd name="T10" fmla="*/ 282 w 683"/>
              <a:gd name="T11" fmla="*/ 338 h 601"/>
              <a:gd name="T12" fmla="*/ 591 w 683"/>
              <a:gd name="T13" fmla="*/ 349 h 601"/>
              <a:gd name="T14" fmla="*/ 269 w 683"/>
              <a:gd name="T15" fmla="*/ 324 h 601"/>
              <a:gd name="T16" fmla="*/ 607 w 683"/>
              <a:gd name="T17" fmla="*/ 408 h 601"/>
              <a:gd name="T18" fmla="*/ 261 w 683"/>
              <a:gd name="T19" fmla="*/ 432 h 601"/>
              <a:gd name="T20" fmla="*/ 242 w 683"/>
              <a:gd name="T21" fmla="*/ 316 h 601"/>
              <a:gd name="T22" fmla="*/ 607 w 683"/>
              <a:gd name="T23" fmla="*/ 300 h 601"/>
              <a:gd name="T24" fmla="*/ 269 w 683"/>
              <a:gd name="T25" fmla="*/ 324 h 601"/>
              <a:gd name="T26" fmla="*/ 345 w 683"/>
              <a:gd name="T27" fmla="*/ 39 h 601"/>
              <a:gd name="T28" fmla="*/ 335 w 683"/>
              <a:gd name="T29" fmla="*/ 3 h 601"/>
              <a:gd name="T30" fmla="*/ 350 w 683"/>
              <a:gd name="T31" fmla="*/ 1 h 601"/>
              <a:gd name="T32" fmla="*/ 411 w 683"/>
              <a:gd name="T33" fmla="*/ 39 h 601"/>
              <a:gd name="T34" fmla="*/ 367 w 683"/>
              <a:gd name="T35" fmla="*/ 56 h 601"/>
              <a:gd name="T36" fmla="*/ 366 w 683"/>
              <a:gd name="T37" fmla="*/ 105 h 601"/>
              <a:gd name="T38" fmla="*/ 353 w 683"/>
              <a:gd name="T39" fmla="*/ 218 h 601"/>
              <a:gd name="T40" fmla="*/ 380 w 683"/>
              <a:gd name="T41" fmla="*/ 107 h 601"/>
              <a:gd name="T42" fmla="*/ 486 w 683"/>
              <a:gd name="T43" fmla="*/ 87 h 601"/>
              <a:gd name="T44" fmla="*/ 441 w 683"/>
              <a:gd name="T45" fmla="*/ 285 h 601"/>
              <a:gd name="T46" fmla="*/ 406 w 683"/>
              <a:gd name="T47" fmla="*/ 285 h 601"/>
              <a:gd name="T48" fmla="*/ 361 w 683"/>
              <a:gd name="T49" fmla="*/ 87 h 601"/>
              <a:gd name="T50" fmla="*/ 430 w 683"/>
              <a:gd name="T51" fmla="*/ 30 h 601"/>
              <a:gd name="T52" fmla="*/ 429 w 683"/>
              <a:gd name="T53" fmla="*/ 88 h 601"/>
              <a:gd name="T54" fmla="*/ 237 w 683"/>
              <a:gd name="T55" fmla="*/ 540 h 601"/>
              <a:gd name="T56" fmla="*/ 637 w 683"/>
              <a:gd name="T57" fmla="*/ 553 h 601"/>
              <a:gd name="T58" fmla="*/ 237 w 683"/>
              <a:gd name="T59" fmla="*/ 540 h 601"/>
              <a:gd name="T60" fmla="*/ 634 w 683"/>
              <a:gd name="T61" fmla="*/ 515 h 601"/>
              <a:gd name="T62" fmla="*/ 239 w 683"/>
              <a:gd name="T63" fmla="*/ 528 h 601"/>
              <a:gd name="T64" fmla="*/ 231 w 683"/>
              <a:gd name="T65" fmla="*/ 491 h 601"/>
              <a:gd name="T66" fmla="*/ 635 w 683"/>
              <a:gd name="T67" fmla="*/ 504 h 601"/>
              <a:gd name="T68" fmla="*/ 231 w 683"/>
              <a:gd name="T69" fmla="*/ 491 h 601"/>
              <a:gd name="T70" fmla="*/ 652 w 683"/>
              <a:gd name="T71" fmla="*/ 570 h 601"/>
              <a:gd name="T72" fmla="*/ 219 w 683"/>
              <a:gd name="T73" fmla="*/ 598 h 601"/>
              <a:gd name="T74" fmla="*/ 683 w 683"/>
              <a:gd name="T75" fmla="*/ 580 h 601"/>
              <a:gd name="T76" fmla="*/ 662 w 683"/>
              <a:gd name="T77" fmla="*/ 447 h 601"/>
              <a:gd name="T78" fmla="*/ 219 w 683"/>
              <a:gd name="T79" fmla="*/ 475 h 601"/>
              <a:gd name="T80" fmla="*/ 223 w 683"/>
              <a:gd name="T81" fmla="*/ 189 h 601"/>
              <a:gd name="T82" fmla="*/ 103 w 683"/>
              <a:gd name="T83" fmla="*/ 549 h 601"/>
              <a:gd name="T84" fmla="*/ 223 w 683"/>
              <a:gd name="T85" fmla="*/ 189 h 601"/>
              <a:gd name="T86" fmla="*/ 72 w 683"/>
              <a:gd name="T87" fmla="*/ 534 h 601"/>
              <a:gd name="T88" fmla="*/ 213 w 683"/>
              <a:gd name="T89" fmla="*/ 187 h 601"/>
              <a:gd name="T90" fmla="*/ 183 w 683"/>
              <a:gd name="T91" fmla="*/ 168 h 601"/>
              <a:gd name="T92" fmla="*/ 62 w 683"/>
              <a:gd name="T93" fmla="*/ 531 h 601"/>
              <a:gd name="T94" fmla="*/ 183 w 683"/>
              <a:gd name="T95" fmla="*/ 168 h 601"/>
              <a:gd name="T96" fmla="*/ 114 w 683"/>
              <a:gd name="T97" fmla="*/ 568 h 601"/>
              <a:gd name="T98" fmla="*/ 280 w 683"/>
              <a:gd name="T99" fmla="*/ 192 h 601"/>
              <a:gd name="T100" fmla="*/ 112 w 683"/>
              <a:gd name="T101" fmla="*/ 597 h 601"/>
              <a:gd name="T102" fmla="*/ 4 w 683"/>
              <a:gd name="T103" fmla="*/ 536 h 601"/>
              <a:gd name="T104" fmla="*/ 173 w 683"/>
              <a:gd name="T105" fmla="*/ 152 h 6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83" h="601">
                <a:moveTo>
                  <a:pt x="591" y="381"/>
                </a:moveTo>
                <a:lnTo>
                  <a:pt x="284" y="381"/>
                </a:lnTo>
                <a:cubicBezTo>
                  <a:pt x="284" y="385"/>
                  <a:pt x="283" y="389"/>
                  <a:pt x="282" y="392"/>
                </a:cubicBezTo>
                <a:lnTo>
                  <a:pt x="595" y="392"/>
                </a:lnTo>
                <a:cubicBezTo>
                  <a:pt x="593" y="389"/>
                  <a:pt x="592" y="385"/>
                  <a:pt x="591" y="381"/>
                </a:cubicBezTo>
                <a:close/>
                <a:moveTo>
                  <a:pt x="589" y="359"/>
                </a:moveTo>
                <a:lnTo>
                  <a:pt x="285" y="359"/>
                </a:lnTo>
                <a:cubicBezTo>
                  <a:pt x="285" y="363"/>
                  <a:pt x="285" y="367"/>
                  <a:pt x="285" y="371"/>
                </a:cubicBezTo>
                <a:lnTo>
                  <a:pt x="589" y="371"/>
                </a:lnTo>
                <a:cubicBezTo>
                  <a:pt x="588" y="367"/>
                  <a:pt x="588" y="363"/>
                  <a:pt x="589" y="359"/>
                </a:cubicBezTo>
                <a:close/>
                <a:moveTo>
                  <a:pt x="595" y="338"/>
                </a:moveTo>
                <a:lnTo>
                  <a:pt x="282" y="338"/>
                </a:lnTo>
                <a:cubicBezTo>
                  <a:pt x="283" y="342"/>
                  <a:pt x="284" y="345"/>
                  <a:pt x="284" y="349"/>
                </a:cubicBezTo>
                <a:lnTo>
                  <a:pt x="591" y="349"/>
                </a:lnTo>
                <a:cubicBezTo>
                  <a:pt x="592" y="345"/>
                  <a:pt x="593" y="341"/>
                  <a:pt x="595" y="338"/>
                </a:cubicBezTo>
                <a:close/>
                <a:moveTo>
                  <a:pt x="269" y="324"/>
                </a:moveTo>
                <a:lnTo>
                  <a:pt x="269" y="408"/>
                </a:lnTo>
                <a:lnTo>
                  <a:pt x="607" y="408"/>
                </a:lnTo>
                <a:lnTo>
                  <a:pt x="607" y="432"/>
                </a:lnTo>
                <a:lnTo>
                  <a:pt x="261" y="432"/>
                </a:lnTo>
                <a:cubicBezTo>
                  <a:pt x="251" y="432"/>
                  <a:pt x="242" y="425"/>
                  <a:pt x="242" y="416"/>
                </a:cubicBezTo>
                <a:lnTo>
                  <a:pt x="242" y="316"/>
                </a:lnTo>
                <a:cubicBezTo>
                  <a:pt x="242" y="307"/>
                  <a:pt x="251" y="300"/>
                  <a:pt x="261" y="300"/>
                </a:cubicBezTo>
                <a:lnTo>
                  <a:pt x="607" y="300"/>
                </a:lnTo>
                <a:lnTo>
                  <a:pt x="607" y="324"/>
                </a:lnTo>
                <a:lnTo>
                  <a:pt x="269" y="324"/>
                </a:lnTo>
                <a:close/>
                <a:moveTo>
                  <a:pt x="367" y="56"/>
                </a:moveTo>
                <a:cubicBezTo>
                  <a:pt x="354" y="55"/>
                  <a:pt x="348" y="48"/>
                  <a:pt x="345" y="39"/>
                </a:cubicBezTo>
                <a:cubicBezTo>
                  <a:pt x="342" y="31"/>
                  <a:pt x="343" y="26"/>
                  <a:pt x="343" y="18"/>
                </a:cubicBezTo>
                <a:cubicBezTo>
                  <a:pt x="342" y="8"/>
                  <a:pt x="336" y="5"/>
                  <a:pt x="335" y="3"/>
                </a:cubicBezTo>
                <a:cubicBezTo>
                  <a:pt x="335" y="2"/>
                  <a:pt x="337" y="1"/>
                  <a:pt x="341" y="1"/>
                </a:cubicBezTo>
                <a:cubicBezTo>
                  <a:pt x="344" y="1"/>
                  <a:pt x="347" y="0"/>
                  <a:pt x="350" y="1"/>
                </a:cubicBezTo>
                <a:cubicBezTo>
                  <a:pt x="356" y="1"/>
                  <a:pt x="365" y="2"/>
                  <a:pt x="366" y="2"/>
                </a:cubicBezTo>
                <a:cubicBezTo>
                  <a:pt x="385" y="6"/>
                  <a:pt x="409" y="16"/>
                  <a:pt x="411" y="39"/>
                </a:cubicBezTo>
                <a:cubicBezTo>
                  <a:pt x="413" y="49"/>
                  <a:pt x="412" y="61"/>
                  <a:pt x="402" y="65"/>
                </a:cubicBezTo>
                <a:cubicBezTo>
                  <a:pt x="395" y="55"/>
                  <a:pt x="378" y="57"/>
                  <a:pt x="367" y="56"/>
                </a:cubicBezTo>
                <a:close/>
                <a:moveTo>
                  <a:pt x="394" y="102"/>
                </a:moveTo>
                <a:cubicBezTo>
                  <a:pt x="385" y="99"/>
                  <a:pt x="378" y="99"/>
                  <a:pt x="366" y="105"/>
                </a:cubicBezTo>
                <a:cubicBezTo>
                  <a:pt x="342" y="116"/>
                  <a:pt x="331" y="144"/>
                  <a:pt x="333" y="169"/>
                </a:cubicBezTo>
                <a:cubicBezTo>
                  <a:pt x="334" y="186"/>
                  <a:pt x="341" y="205"/>
                  <a:pt x="353" y="218"/>
                </a:cubicBezTo>
                <a:cubicBezTo>
                  <a:pt x="349" y="207"/>
                  <a:pt x="346" y="195"/>
                  <a:pt x="345" y="184"/>
                </a:cubicBezTo>
                <a:cubicBezTo>
                  <a:pt x="343" y="154"/>
                  <a:pt x="354" y="121"/>
                  <a:pt x="380" y="107"/>
                </a:cubicBezTo>
                <a:cubicBezTo>
                  <a:pt x="385" y="105"/>
                  <a:pt x="390" y="103"/>
                  <a:pt x="394" y="102"/>
                </a:cubicBezTo>
                <a:close/>
                <a:moveTo>
                  <a:pt x="486" y="87"/>
                </a:moveTo>
                <a:cubicBezTo>
                  <a:pt x="519" y="102"/>
                  <a:pt x="539" y="139"/>
                  <a:pt x="537" y="182"/>
                </a:cubicBezTo>
                <a:cubicBezTo>
                  <a:pt x="533" y="239"/>
                  <a:pt x="490" y="285"/>
                  <a:pt x="441" y="285"/>
                </a:cubicBezTo>
                <a:cubicBezTo>
                  <a:pt x="435" y="285"/>
                  <a:pt x="429" y="280"/>
                  <a:pt x="424" y="278"/>
                </a:cubicBezTo>
                <a:cubicBezTo>
                  <a:pt x="418" y="280"/>
                  <a:pt x="412" y="285"/>
                  <a:pt x="406" y="285"/>
                </a:cubicBezTo>
                <a:cubicBezTo>
                  <a:pt x="357" y="285"/>
                  <a:pt x="315" y="239"/>
                  <a:pt x="311" y="182"/>
                </a:cubicBezTo>
                <a:cubicBezTo>
                  <a:pt x="308" y="139"/>
                  <a:pt x="329" y="102"/>
                  <a:pt x="361" y="87"/>
                </a:cubicBezTo>
                <a:cubicBezTo>
                  <a:pt x="385" y="75"/>
                  <a:pt x="397" y="79"/>
                  <a:pt x="417" y="88"/>
                </a:cubicBezTo>
                <a:cubicBezTo>
                  <a:pt x="415" y="72"/>
                  <a:pt x="414" y="48"/>
                  <a:pt x="430" y="30"/>
                </a:cubicBezTo>
                <a:cubicBezTo>
                  <a:pt x="434" y="28"/>
                  <a:pt x="443" y="32"/>
                  <a:pt x="443" y="40"/>
                </a:cubicBezTo>
                <a:cubicBezTo>
                  <a:pt x="430" y="55"/>
                  <a:pt x="429" y="76"/>
                  <a:pt x="429" y="88"/>
                </a:cubicBezTo>
                <a:cubicBezTo>
                  <a:pt x="450" y="79"/>
                  <a:pt x="462" y="75"/>
                  <a:pt x="486" y="87"/>
                </a:cubicBezTo>
                <a:close/>
                <a:moveTo>
                  <a:pt x="237" y="540"/>
                </a:moveTo>
                <a:lnTo>
                  <a:pt x="635" y="540"/>
                </a:lnTo>
                <a:cubicBezTo>
                  <a:pt x="635" y="544"/>
                  <a:pt x="636" y="549"/>
                  <a:pt x="637" y="553"/>
                </a:cubicBezTo>
                <a:lnTo>
                  <a:pt x="231" y="553"/>
                </a:lnTo>
                <a:cubicBezTo>
                  <a:pt x="234" y="549"/>
                  <a:pt x="236" y="545"/>
                  <a:pt x="237" y="540"/>
                </a:cubicBezTo>
                <a:close/>
                <a:moveTo>
                  <a:pt x="239" y="515"/>
                </a:moveTo>
                <a:lnTo>
                  <a:pt x="634" y="515"/>
                </a:lnTo>
                <a:cubicBezTo>
                  <a:pt x="634" y="520"/>
                  <a:pt x="634" y="524"/>
                  <a:pt x="634" y="528"/>
                </a:cubicBezTo>
                <a:lnTo>
                  <a:pt x="239" y="528"/>
                </a:lnTo>
                <a:cubicBezTo>
                  <a:pt x="240" y="524"/>
                  <a:pt x="240" y="520"/>
                  <a:pt x="239" y="515"/>
                </a:cubicBezTo>
                <a:close/>
                <a:moveTo>
                  <a:pt x="231" y="491"/>
                </a:moveTo>
                <a:lnTo>
                  <a:pt x="637" y="491"/>
                </a:lnTo>
                <a:cubicBezTo>
                  <a:pt x="636" y="495"/>
                  <a:pt x="635" y="499"/>
                  <a:pt x="635" y="504"/>
                </a:cubicBezTo>
                <a:lnTo>
                  <a:pt x="237" y="504"/>
                </a:lnTo>
                <a:cubicBezTo>
                  <a:pt x="236" y="499"/>
                  <a:pt x="234" y="495"/>
                  <a:pt x="231" y="491"/>
                </a:cubicBezTo>
                <a:close/>
                <a:moveTo>
                  <a:pt x="652" y="475"/>
                </a:moveTo>
                <a:lnTo>
                  <a:pt x="652" y="570"/>
                </a:lnTo>
                <a:lnTo>
                  <a:pt x="219" y="570"/>
                </a:lnTo>
                <a:lnTo>
                  <a:pt x="219" y="598"/>
                </a:lnTo>
                <a:lnTo>
                  <a:pt x="662" y="598"/>
                </a:lnTo>
                <a:cubicBezTo>
                  <a:pt x="674" y="598"/>
                  <a:pt x="683" y="590"/>
                  <a:pt x="683" y="580"/>
                </a:cubicBezTo>
                <a:lnTo>
                  <a:pt x="683" y="465"/>
                </a:lnTo>
                <a:cubicBezTo>
                  <a:pt x="683" y="455"/>
                  <a:pt x="674" y="447"/>
                  <a:pt x="662" y="447"/>
                </a:cubicBezTo>
                <a:lnTo>
                  <a:pt x="219" y="447"/>
                </a:lnTo>
                <a:lnTo>
                  <a:pt x="219" y="475"/>
                </a:lnTo>
                <a:lnTo>
                  <a:pt x="652" y="475"/>
                </a:lnTo>
                <a:close/>
                <a:moveTo>
                  <a:pt x="223" y="189"/>
                </a:moveTo>
                <a:lnTo>
                  <a:pt x="93" y="543"/>
                </a:lnTo>
                <a:cubicBezTo>
                  <a:pt x="97" y="545"/>
                  <a:pt x="100" y="547"/>
                  <a:pt x="103" y="549"/>
                </a:cubicBezTo>
                <a:lnTo>
                  <a:pt x="236" y="188"/>
                </a:lnTo>
                <a:cubicBezTo>
                  <a:pt x="232" y="189"/>
                  <a:pt x="228" y="189"/>
                  <a:pt x="223" y="189"/>
                </a:cubicBezTo>
                <a:close/>
                <a:moveTo>
                  <a:pt x="201" y="183"/>
                </a:moveTo>
                <a:lnTo>
                  <a:pt x="72" y="534"/>
                </a:lnTo>
                <a:cubicBezTo>
                  <a:pt x="76" y="535"/>
                  <a:pt x="79" y="537"/>
                  <a:pt x="83" y="538"/>
                </a:cubicBezTo>
                <a:lnTo>
                  <a:pt x="213" y="187"/>
                </a:lnTo>
                <a:cubicBezTo>
                  <a:pt x="209" y="186"/>
                  <a:pt x="205" y="185"/>
                  <a:pt x="201" y="183"/>
                </a:cubicBezTo>
                <a:close/>
                <a:moveTo>
                  <a:pt x="183" y="168"/>
                </a:moveTo>
                <a:lnTo>
                  <a:pt x="50" y="529"/>
                </a:lnTo>
                <a:cubicBezTo>
                  <a:pt x="53" y="530"/>
                  <a:pt x="57" y="531"/>
                  <a:pt x="62" y="531"/>
                </a:cubicBezTo>
                <a:lnTo>
                  <a:pt x="192" y="177"/>
                </a:lnTo>
                <a:cubicBezTo>
                  <a:pt x="189" y="175"/>
                  <a:pt x="185" y="172"/>
                  <a:pt x="183" y="168"/>
                </a:cubicBezTo>
                <a:close/>
                <a:moveTo>
                  <a:pt x="31" y="537"/>
                </a:moveTo>
                <a:lnTo>
                  <a:pt x="114" y="568"/>
                </a:lnTo>
                <a:lnTo>
                  <a:pt x="256" y="183"/>
                </a:lnTo>
                <a:lnTo>
                  <a:pt x="280" y="192"/>
                </a:lnTo>
                <a:lnTo>
                  <a:pt x="135" y="585"/>
                </a:lnTo>
                <a:cubicBezTo>
                  <a:pt x="131" y="595"/>
                  <a:pt x="121" y="601"/>
                  <a:pt x="112" y="597"/>
                </a:cubicBezTo>
                <a:lnTo>
                  <a:pt x="13" y="561"/>
                </a:lnTo>
                <a:cubicBezTo>
                  <a:pt x="4" y="558"/>
                  <a:pt x="0" y="547"/>
                  <a:pt x="4" y="536"/>
                </a:cubicBezTo>
                <a:lnTo>
                  <a:pt x="149" y="144"/>
                </a:lnTo>
                <a:lnTo>
                  <a:pt x="173" y="152"/>
                </a:lnTo>
                <a:lnTo>
                  <a:pt x="31" y="537"/>
                </a:lnTo>
                <a:close/>
              </a:path>
            </a:pathLst>
          </a:custGeom>
          <a:solidFill>
            <a:schemeClr val="accent1"/>
          </a:solidFill>
          <a:ln>
            <a:noFill/>
          </a:ln>
          <a:effectLst>
            <a:outerShdw blurRad="63500" sx="102000" sy="102000" algn="ctr" rotWithShape="0">
              <a:prstClr val="black">
                <a:alpha val="40000"/>
              </a:prstClr>
            </a:outerShdw>
          </a:effectLst>
        </p:spPr>
        <p:txBody>
          <a:bodyPr vert="horz" wrap="square" lIns="91398" tIns="45699" rIns="91398" bIns="45699" numCol="1" anchor="t" anchorCtr="0" compatLnSpc="1"/>
          <a:lstStyle/>
          <a:p>
            <a:pPr fontAlgn="base">
              <a:spcBef>
                <a:spcPct val="0"/>
              </a:spcBef>
              <a:spcAft>
                <a:spcPct val="0"/>
              </a:spcAft>
              <a:buFont typeface="Arial" pitchFamily="34" charset="0"/>
              <a:buNone/>
            </a:pPr>
            <a:endParaRPr lang="zh-CN" altLang="en-US" sz="1799">
              <a:cs typeface="+mn-ea"/>
              <a:sym typeface="+mn-lt"/>
            </a:endParaRPr>
          </a:p>
        </p:txBody>
      </p:sp>
      <p:sp>
        <p:nvSpPr>
          <p:cNvPr id="19" name="文本框 18">
            <a:extLst>
              <a:ext uri="{FF2B5EF4-FFF2-40B4-BE49-F238E27FC236}">
                <a16:creationId xmlns:a16="http://schemas.microsoft.com/office/drawing/2014/main" id="{3500CCCA-B9E3-4732-B34B-50D88B0685F4}"/>
              </a:ext>
            </a:extLst>
          </p:cNvPr>
          <p:cNvSpPr txBox="1"/>
          <p:nvPr/>
        </p:nvSpPr>
        <p:spPr>
          <a:xfrm>
            <a:off x="5894032" y="4810524"/>
            <a:ext cx="1781603" cy="369332"/>
          </a:xfrm>
          <a:prstGeom prst="rect">
            <a:avLst/>
          </a:prstGeom>
          <a:noFill/>
        </p:spPr>
        <p:txBody>
          <a:bodyPr wrap="square">
            <a:spAutoFit/>
          </a:bodyPr>
          <a:lstStyle/>
          <a:p>
            <a:pPr marL="285750" indent="-285750">
              <a:buFont typeface="Wingdings" panose="05000000000000000000" pitchFamily="2" charset="2"/>
              <a:buChar char="Ø"/>
            </a:pPr>
            <a:r>
              <a:rPr lang="zh-CN" altLang="en-US" dirty="0"/>
              <a:t>直线的裁剪</a:t>
            </a:r>
          </a:p>
        </p:txBody>
      </p:sp>
      <p:sp>
        <p:nvSpPr>
          <p:cNvPr id="20" name="文本框 19">
            <a:extLst>
              <a:ext uri="{FF2B5EF4-FFF2-40B4-BE49-F238E27FC236}">
                <a16:creationId xmlns:a16="http://schemas.microsoft.com/office/drawing/2014/main" id="{7DB053EA-F182-4525-8150-5D3E12863008}"/>
              </a:ext>
            </a:extLst>
          </p:cNvPr>
          <p:cNvSpPr txBox="1"/>
          <p:nvPr/>
        </p:nvSpPr>
        <p:spPr>
          <a:xfrm>
            <a:off x="3287688" y="5363814"/>
            <a:ext cx="2232248" cy="399981"/>
          </a:xfrm>
          <a:prstGeom prst="rect">
            <a:avLst/>
          </a:prstGeom>
          <a:noFill/>
        </p:spPr>
        <p:txBody>
          <a:bodyPr wrap="square">
            <a:spAutoFit/>
          </a:bodyPr>
          <a:lstStyle/>
          <a:p>
            <a:pPr marL="342900" indent="-342900" fontAlgn="base">
              <a:spcBef>
                <a:spcPct val="0"/>
              </a:spcBef>
              <a:spcAft>
                <a:spcPct val="0"/>
              </a:spcAft>
              <a:buFont typeface="Wingdings" panose="05000000000000000000" pitchFamily="2" charset="2"/>
              <a:buChar char="Ø"/>
            </a:pPr>
            <a:r>
              <a:rPr lang="zh-CN" altLang="en-US" sz="1999" dirty="0">
                <a:cs typeface="+mn-ea"/>
              </a:rPr>
              <a:t>多边形裁剪</a:t>
            </a:r>
          </a:p>
        </p:txBody>
      </p:sp>
      <p:sp>
        <p:nvSpPr>
          <p:cNvPr id="26" name="文本框 25">
            <a:extLst>
              <a:ext uri="{FF2B5EF4-FFF2-40B4-BE49-F238E27FC236}">
                <a16:creationId xmlns:a16="http://schemas.microsoft.com/office/drawing/2014/main" id="{7206F259-5E17-45E2-80CD-92FA76815F22}"/>
              </a:ext>
            </a:extLst>
          </p:cNvPr>
          <p:cNvSpPr txBox="1"/>
          <p:nvPr/>
        </p:nvSpPr>
        <p:spPr>
          <a:xfrm>
            <a:off x="3287688" y="4810524"/>
            <a:ext cx="1696344" cy="399981"/>
          </a:xfrm>
          <a:prstGeom prst="rect">
            <a:avLst/>
          </a:prstGeom>
          <a:noFill/>
        </p:spPr>
        <p:txBody>
          <a:bodyPr wrap="square">
            <a:spAutoFit/>
          </a:bodyPr>
          <a:lstStyle/>
          <a:p>
            <a:pPr marL="342900" indent="-342900" fontAlgn="base">
              <a:spcBef>
                <a:spcPct val="0"/>
              </a:spcBef>
              <a:spcAft>
                <a:spcPct val="0"/>
              </a:spcAft>
              <a:buFont typeface="Wingdings" panose="05000000000000000000" pitchFamily="2" charset="2"/>
              <a:buChar char="Ø"/>
            </a:pPr>
            <a:r>
              <a:rPr lang="zh-CN" altLang="en-US" sz="1999" dirty="0">
                <a:cs typeface="+mn-ea"/>
              </a:rPr>
              <a:t>点的裁剪</a:t>
            </a:r>
          </a:p>
        </p:txBody>
      </p:sp>
    </p:spTree>
    <p:extLst>
      <p:ext uri="{BB962C8B-B14F-4D97-AF65-F5344CB8AC3E}">
        <p14:creationId xmlns:p14="http://schemas.microsoft.com/office/powerpoint/2010/main" val="1655895388"/>
      </p:ext>
    </p:extLst>
  </p:cSld>
  <p:clrMapOvr>
    <a:masterClrMapping/>
  </p:clrMapOvr>
  <mc:AlternateContent xmlns:mc="http://schemas.openxmlformats.org/markup-compatibility/2006" xmlns:p14="http://schemas.microsoft.com/office/powerpoint/2010/main">
    <mc:Choice Requires="p14">
      <p:transition spd="slow" p14:dur="2000" advTm="3840"/>
    </mc:Choice>
    <mc:Fallback xmlns="">
      <p:transition spd="slow" advTm="38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25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Effect transition="in" filter="fade">
                                      <p:cBhvr>
                                        <p:cTn id="9" dur="500"/>
                                        <p:tgtEl>
                                          <p:spTgt spid="11"/>
                                        </p:tgtEl>
                                      </p:cBhvr>
                                    </p:animEffect>
                                  </p:childTnLst>
                                </p:cTn>
                              </p:par>
                              <p:par>
                                <p:cTn id="10" presetID="12" presetClass="entr" presetSubtype="4" fill="hold" grpId="0" nodeType="withEffect">
                                  <p:stCondLst>
                                    <p:cond delay="250"/>
                                  </p:stCondLst>
                                  <p:childTnLst>
                                    <p:set>
                                      <p:cBhvr>
                                        <p:cTn id="11" dur="1" fill="hold">
                                          <p:stCondLst>
                                            <p:cond delay="0"/>
                                          </p:stCondLst>
                                        </p:cTn>
                                        <p:tgtEl>
                                          <p:spTgt spid="47"/>
                                        </p:tgtEl>
                                        <p:attrNameLst>
                                          <p:attrName>style.visibility</p:attrName>
                                        </p:attrNameLst>
                                      </p:cBhvr>
                                      <p:to>
                                        <p:strVal val="visible"/>
                                      </p:to>
                                    </p:set>
                                    <p:anim calcmode="lin" valueType="num">
                                      <p:cBhvr additive="base">
                                        <p:cTn id="12" dur="500"/>
                                        <p:tgtEl>
                                          <p:spTgt spid="47"/>
                                        </p:tgtEl>
                                        <p:attrNameLst>
                                          <p:attrName>ppt_y</p:attrName>
                                        </p:attrNameLst>
                                      </p:cBhvr>
                                      <p:tavLst>
                                        <p:tav tm="0">
                                          <p:val>
                                            <p:strVal val="#ppt_y+#ppt_h*1.125000"/>
                                          </p:val>
                                        </p:tav>
                                        <p:tav tm="100000">
                                          <p:val>
                                            <p:strVal val="#ppt_y"/>
                                          </p:val>
                                        </p:tav>
                                      </p:tavLst>
                                    </p:anim>
                                    <p:animEffect transition="in" filter="wipe(up)">
                                      <p:cBhvr>
                                        <p:cTn id="13" dur="500"/>
                                        <p:tgtEl>
                                          <p:spTgt spid="47"/>
                                        </p:tgtEl>
                                      </p:cBhvr>
                                    </p:animEffect>
                                  </p:childTnLst>
                                </p:cTn>
                              </p:par>
                              <p:par>
                                <p:cTn id="14" presetID="53" presetClass="entr" presetSubtype="16" fill="hold" grpId="0" nodeType="withEffect">
                                  <p:stCondLst>
                                    <p:cond delay="250"/>
                                  </p:stCondLst>
                                  <p:childTnLst>
                                    <p:set>
                                      <p:cBhvr>
                                        <p:cTn id="15" dur="1" fill="hold">
                                          <p:stCondLst>
                                            <p:cond delay="0"/>
                                          </p:stCondLst>
                                        </p:cTn>
                                        <p:tgtEl>
                                          <p:spTgt spid="23"/>
                                        </p:tgtEl>
                                        <p:attrNameLst>
                                          <p:attrName>style.visibility</p:attrName>
                                        </p:attrNameLst>
                                      </p:cBhvr>
                                      <p:to>
                                        <p:strVal val="visible"/>
                                      </p:to>
                                    </p:set>
                                    <p:anim calcmode="lin" valueType="num">
                                      <p:cBhvr>
                                        <p:cTn id="16" dur="500" fill="hold"/>
                                        <p:tgtEl>
                                          <p:spTgt spid="23"/>
                                        </p:tgtEl>
                                        <p:attrNameLst>
                                          <p:attrName>ppt_w</p:attrName>
                                        </p:attrNameLst>
                                      </p:cBhvr>
                                      <p:tavLst>
                                        <p:tav tm="0">
                                          <p:val>
                                            <p:fltVal val="0"/>
                                          </p:val>
                                        </p:tav>
                                        <p:tav tm="100000">
                                          <p:val>
                                            <p:strVal val="#ppt_w"/>
                                          </p:val>
                                        </p:tav>
                                      </p:tavLst>
                                    </p:anim>
                                    <p:anim calcmode="lin" valueType="num">
                                      <p:cBhvr>
                                        <p:cTn id="17" dur="500" fill="hold"/>
                                        <p:tgtEl>
                                          <p:spTgt spid="23"/>
                                        </p:tgtEl>
                                        <p:attrNameLst>
                                          <p:attrName>ppt_h</p:attrName>
                                        </p:attrNameLst>
                                      </p:cBhvr>
                                      <p:tavLst>
                                        <p:tav tm="0">
                                          <p:val>
                                            <p:fltVal val="0"/>
                                          </p:val>
                                        </p:tav>
                                        <p:tav tm="100000">
                                          <p:val>
                                            <p:strVal val="#ppt_h"/>
                                          </p:val>
                                        </p:tav>
                                      </p:tavLst>
                                    </p:anim>
                                    <p:animEffect transition="in" filter="fade">
                                      <p:cBhvr>
                                        <p:cTn id="18" dur="500"/>
                                        <p:tgtEl>
                                          <p:spTgt spid="23"/>
                                        </p:tgtEl>
                                      </p:cBhvr>
                                    </p:animEffect>
                                  </p:childTnLst>
                                </p:cTn>
                              </p:par>
                              <p:par>
                                <p:cTn id="19" presetID="53" presetClass="entr" presetSubtype="16" fill="hold" grpId="0" nodeType="withEffect">
                                  <p:stCondLst>
                                    <p:cond delay="250"/>
                                  </p:stCondLst>
                                  <p:childTnLst>
                                    <p:set>
                                      <p:cBhvr>
                                        <p:cTn id="20" dur="1" fill="hold">
                                          <p:stCondLst>
                                            <p:cond delay="0"/>
                                          </p:stCondLst>
                                        </p:cTn>
                                        <p:tgtEl>
                                          <p:spTgt spid="24"/>
                                        </p:tgtEl>
                                        <p:attrNameLst>
                                          <p:attrName>style.visibility</p:attrName>
                                        </p:attrNameLst>
                                      </p:cBhvr>
                                      <p:to>
                                        <p:strVal val="visible"/>
                                      </p:to>
                                    </p:set>
                                    <p:anim calcmode="lin" valueType="num">
                                      <p:cBhvr>
                                        <p:cTn id="21" dur="500" fill="hold"/>
                                        <p:tgtEl>
                                          <p:spTgt spid="24"/>
                                        </p:tgtEl>
                                        <p:attrNameLst>
                                          <p:attrName>ppt_w</p:attrName>
                                        </p:attrNameLst>
                                      </p:cBhvr>
                                      <p:tavLst>
                                        <p:tav tm="0">
                                          <p:val>
                                            <p:fltVal val="0"/>
                                          </p:val>
                                        </p:tav>
                                        <p:tav tm="100000">
                                          <p:val>
                                            <p:strVal val="#ppt_w"/>
                                          </p:val>
                                        </p:tav>
                                      </p:tavLst>
                                    </p:anim>
                                    <p:anim calcmode="lin" valueType="num">
                                      <p:cBhvr>
                                        <p:cTn id="22" dur="500" fill="hold"/>
                                        <p:tgtEl>
                                          <p:spTgt spid="24"/>
                                        </p:tgtEl>
                                        <p:attrNameLst>
                                          <p:attrName>ppt_h</p:attrName>
                                        </p:attrNameLst>
                                      </p:cBhvr>
                                      <p:tavLst>
                                        <p:tav tm="0">
                                          <p:val>
                                            <p:fltVal val="0"/>
                                          </p:val>
                                        </p:tav>
                                        <p:tav tm="100000">
                                          <p:val>
                                            <p:strVal val="#ppt_h"/>
                                          </p:val>
                                        </p:tav>
                                      </p:tavLst>
                                    </p:anim>
                                    <p:animEffect transition="in" filter="fade">
                                      <p:cBhvr>
                                        <p:cTn id="23" dur="500"/>
                                        <p:tgtEl>
                                          <p:spTgt spid="24"/>
                                        </p:tgtEl>
                                      </p:cBhvr>
                                    </p:animEffect>
                                  </p:childTnLst>
                                </p:cTn>
                              </p:par>
                              <p:par>
                                <p:cTn id="24" presetID="53" presetClass="entr" presetSubtype="16" fill="hold" nodeType="withEffect">
                                  <p:stCondLst>
                                    <p:cond delay="0"/>
                                  </p:stCondLst>
                                  <p:childTnLst>
                                    <p:set>
                                      <p:cBhvr>
                                        <p:cTn id="25" dur="1" fill="hold">
                                          <p:stCondLst>
                                            <p:cond delay="0"/>
                                          </p:stCondLst>
                                        </p:cTn>
                                        <p:tgtEl>
                                          <p:spTgt spid="12"/>
                                        </p:tgtEl>
                                        <p:attrNameLst>
                                          <p:attrName>style.visibility</p:attrName>
                                        </p:attrNameLst>
                                      </p:cBhvr>
                                      <p:to>
                                        <p:strVal val="visible"/>
                                      </p:to>
                                    </p:set>
                                    <p:anim calcmode="lin" valueType="num">
                                      <p:cBhvr>
                                        <p:cTn id="26" dur="500" fill="hold"/>
                                        <p:tgtEl>
                                          <p:spTgt spid="12"/>
                                        </p:tgtEl>
                                        <p:attrNameLst>
                                          <p:attrName>ppt_w</p:attrName>
                                        </p:attrNameLst>
                                      </p:cBhvr>
                                      <p:tavLst>
                                        <p:tav tm="0">
                                          <p:val>
                                            <p:fltVal val="0"/>
                                          </p:val>
                                        </p:tav>
                                        <p:tav tm="100000">
                                          <p:val>
                                            <p:strVal val="#ppt_w"/>
                                          </p:val>
                                        </p:tav>
                                      </p:tavLst>
                                    </p:anim>
                                    <p:anim calcmode="lin" valueType="num">
                                      <p:cBhvr>
                                        <p:cTn id="27" dur="500" fill="hold"/>
                                        <p:tgtEl>
                                          <p:spTgt spid="12"/>
                                        </p:tgtEl>
                                        <p:attrNameLst>
                                          <p:attrName>ppt_h</p:attrName>
                                        </p:attrNameLst>
                                      </p:cBhvr>
                                      <p:tavLst>
                                        <p:tav tm="0">
                                          <p:val>
                                            <p:fltVal val="0"/>
                                          </p:val>
                                        </p:tav>
                                        <p:tav tm="100000">
                                          <p:val>
                                            <p:strVal val="#ppt_h"/>
                                          </p:val>
                                        </p:tav>
                                      </p:tavLst>
                                    </p:anim>
                                    <p:animEffect transition="in" filter="fade">
                                      <p:cBhvr>
                                        <p:cTn id="28" dur="500"/>
                                        <p:tgtEl>
                                          <p:spTgt spid="12"/>
                                        </p:tgtEl>
                                      </p:cBhvr>
                                    </p:animEffect>
                                  </p:childTnLst>
                                </p:cTn>
                              </p:par>
                            </p:childTnLst>
                          </p:cTn>
                        </p:par>
                        <p:par>
                          <p:cTn id="29" fill="hold">
                            <p:stCondLst>
                              <p:cond delay="750"/>
                            </p:stCondLst>
                            <p:childTnLst>
                              <p:par>
                                <p:cTn id="30" presetID="31" presetClass="entr" presetSubtype="0" fill="hold" grpId="0" nodeType="afterEffect">
                                  <p:stCondLst>
                                    <p:cond delay="0"/>
                                  </p:stCondLst>
                                  <p:childTnLst>
                                    <p:set>
                                      <p:cBhvr>
                                        <p:cTn id="31" dur="1" fill="hold">
                                          <p:stCondLst>
                                            <p:cond delay="0"/>
                                          </p:stCondLst>
                                        </p:cTn>
                                        <p:tgtEl>
                                          <p:spTgt spid="18"/>
                                        </p:tgtEl>
                                        <p:attrNameLst>
                                          <p:attrName>style.visibility</p:attrName>
                                        </p:attrNameLst>
                                      </p:cBhvr>
                                      <p:to>
                                        <p:strVal val="visible"/>
                                      </p:to>
                                    </p:set>
                                    <p:anim calcmode="lin" valueType="num">
                                      <p:cBhvr>
                                        <p:cTn id="32" dur="500" fill="hold"/>
                                        <p:tgtEl>
                                          <p:spTgt spid="18"/>
                                        </p:tgtEl>
                                        <p:attrNameLst>
                                          <p:attrName>ppt_w</p:attrName>
                                        </p:attrNameLst>
                                      </p:cBhvr>
                                      <p:tavLst>
                                        <p:tav tm="0">
                                          <p:val>
                                            <p:fltVal val="0"/>
                                          </p:val>
                                        </p:tav>
                                        <p:tav tm="100000">
                                          <p:val>
                                            <p:strVal val="#ppt_w"/>
                                          </p:val>
                                        </p:tav>
                                      </p:tavLst>
                                    </p:anim>
                                    <p:anim calcmode="lin" valueType="num">
                                      <p:cBhvr>
                                        <p:cTn id="33" dur="500" fill="hold"/>
                                        <p:tgtEl>
                                          <p:spTgt spid="18"/>
                                        </p:tgtEl>
                                        <p:attrNameLst>
                                          <p:attrName>ppt_h</p:attrName>
                                        </p:attrNameLst>
                                      </p:cBhvr>
                                      <p:tavLst>
                                        <p:tav tm="0">
                                          <p:val>
                                            <p:fltVal val="0"/>
                                          </p:val>
                                        </p:tav>
                                        <p:tav tm="100000">
                                          <p:val>
                                            <p:strVal val="#ppt_h"/>
                                          </p:val>
                                        </p:tav>
                                      </p:tavLst>
                                    </p:anim>
                                    <p:anim calcmode="lin" valueType="num">
                                      <p:cBhvr>
                                        <p:cTn id="34" dur="500" fill="hold"/>
                                        <p:tgtEl>
                                          <p:spTgt spid="18"/>
                                        </p:tgtEl>
                                        <p:attrNameLst>
                                          <p:attrName>style.rotation</p:attrName>
                                        </p:attrNameLst>
                                      </p:cBhvr>
                                      <p:tavLst>
                                        <p:tav tm="0">
                                          <p:val>
                                            <p:fltVal val="90"/>
                                          </p:val>
                                        </p:tav>
                                        <p:tav tm="100000">
                                          <p:val>
                                            <p:fltVal val="0"/>
                                          </p:val>
                                        </p:tav>
                                      </p:tavLst>
                                    </p:anim>
                                    <p:animEffect transition="in" filter="fade">
                                      <p:cBhvr>
                                        <p:cTn id="35" dur="500"/>
                                        <p:tgtEl>
                                          <p:spTgt spid="18"/>
                                        </p:tgtEl>
                                      </p:cBhvr>
                                    </p:animEffect>
                                  </p:childTnLst>
                                </p:cTn>
                              </p:par>
                            </p:childTnLst>
                          </p:cTn>
                        </p:par>
                        <p:par>
                          <p:cTn id="36" fill="hold">
                            <p:stCondLst>
                              <p:cond delay="1250"/>
                            </p:stCondLst>
                            <p:childTnLst>
                              <p:par>
                                <p:cTn id="37" presetID="41" presetClass="entr" presetSubtype="0" fill="hold" grpId="0" nodeType="afterEffect">
                                  <p:stCondLst>
                                    <p:cond delay="0"/>
                                  </p:stCondLst>
                                  <p:iterate type="lt">
                                    <p:tmPct val="10000"/>
                                  </p:iterate>
                                  <p:childTnLst>
                                    <p:set>
                                      <p:cBhvr>
                                        <p:cTn id="38" dur="1" fill="hold">
                                          <p:stCondLst>
                                            <p:cond delay="0"/>
                                          </p:stCondLst>
                                        </p:cTn>
                                        <p:tgtEl>
                                          <p:spTgt spid="15"/>
                                        </p:tgtEl>
                                        <p:attrNameLst>
                                          <p:attrName>style.visibility</p:attrName>
                                        </p:attrNameLst>
                                      </p:cBhvr>
                                      <p:to>
                                        <p:strVal val="visible"/>
                                      </p:to>
                                    </p:set>
                                    <p:anim calcmode="lin" valueType="num">
                                      <p:cBhvr>
                                        <p:cTn id="39" dur="500" fill="hold"/>
                                        <p:tgtEl>
                                          <p:spTgt spid="15"/>
                                        </p:tgtEl>
                                        <p:attrNameLst>
                                          <p:attrName>ppt_x</p:attrName>
                                        </p:attrNameLst>
                                      </p:cBhvr>
                                      <p:tavLst>
                                        <p:tav tm="0">
                                          <p:val>
                                            <p:strVal val="#ppt_x"/>
                                          </p:val>
                                        </p:tav>
                                        <p:tav tm="50000">
                                          <p:val>
                                            <p:strVal val="#ppt_x+.1"/>
                                          </p:val>
                                        </p:tav>
                                        <p:tav tm="100000">
                                          <p:val>
                                            <p:strVal val="#ppt_x"/>
                                          </p:val>
                                        </p:tav>
                                      </p:tavLst>
                                    </p:anim>
                                    <p:anim calcmode="lin" valueType="num">
                                      <p:cBhvr>
                                        <p:cTn id="40" dur="500" fill="hold"/>
                                        <p:tgtEl>
                                          <p:spTgt spid="15"/>
                                        </p:tgtEl>
                                        <p:attrNameLst>
                                          <p:attrName>ppt_y</p:attrName>
                                        </p:attrNameLst>
                                      </p:cBhvr>
                                      <p:tavLst>
                                        <p:tav tm="0">
                                          <p:val>
                                            <p:strVal val="#ppt_y"/>
                                          </p:val>
                                        </p:tav>
                                        <p:tav tm="100000">
                                          <p:val>
                                            <p:strVal val="#ppt_y"/>
                                          </p:val>
                                        </p:tav>
                                      </p:tavLst>
                                    </p:anim>
                                    <p:anim calcmode="lin" valueType="num">
                                      <p:cBhvr>
                                        <p:cTn id="41" dur="500" fill="hold"/>
                                        <p:tgtEl>
                                          <p:spTgt spid="15"/>
                                        </p:tgtEl>
                                        <p:attrNameLst>
                                          <p:attrName>ppt_h</p:attrName>
                                        </p:attrNameLst>
                                      </p:cBhvr>
                                      <p:tavLst>
                                        <p:tav tm="0">
                                          <p:val>
                                            <p:strVal val="#ppt_h/10"/>
                                          </p:val>
                                        </p:tav>
                                        <p:tav tm="50000">
                                          <p:val>
                                            <p:strVal val="#ppt_h+.01"/>
                                          </p:val>
                                        </p:tav>
                                        <p:tav tm="100000">
                                          <p:val>
                                            <p:strVal val="#ppt_h"/>
                                          </p:val>
                                        </p:tav>
                                      </p:tavLst>
                                    </p:anim>
                                    <p:anim calcmode="lin" valueType="num">
                                      <p:cBhvr>
                                        <p:cTn id="42" dur="500" fill="hold"/>
                                        <p:tgtEl>
                                          <p:spTgt spid="15"/>
                                        </p:tgtEl>
                                        <p:attrNameLst>
                                          <p:attrName>ppt_w</p:attrName>
                                        </p:attrNameLst>
                                      </p:cBhvr>
                                      <p:tavLst>
                                        <p:tav tm="0">
                                          <p:val>
                                            <p:strVal val="#ppt_w/10"/>
                                          </p:val>
                                        </p:tav>
                                        <p:tav tm="50000">
                                          <p:val>
                                            <p:strVal val="#ppt_w+.01"/>
                                          </p:val>
                                        </p:tav>
                                        <p:tav tm="100000">
                                          <p:val>
                                            <p:strVal val="#ppt_w"/>
                                          </p:val>
                                        </p:tav>
                                      </p:tavLst>
                                    </p:anim>
                                    <p:animEffect transition="in" filter="fade">
                                      <p:cBhvr>
                                        <p:cTn id="43" dur="500" tmFilter="0,0; .5, 1; 1, 1"/>
                                        <p:tgtEl>
                                          <p:spTgt spid="15"/>
                                        </p:tgtEl>
                                      </p:cBhvr>
                                    </p:animEffect>
                                  </p:childTnLst>
                                </p:cTn>
                              </p:par>
                            </p:childTnLst>
                          </p:cTn>
                        </p:par>
                        <p:par>
                          <p:cTn id="44" fill="hold">
                            <p:stCondLst>
                              <p:cond delay="2150"/>
                            </p:stCondLst>
                            <p:childTnLst>
                              <p:par>
                                <p:cTn id="45" presetID="16" presetClass="entr" presetSubtype="21" fill="hold" nodeType="after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barn(inVertical)">
                                      <p:cBhvr>
                                        <p:cTn id="4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23" grpId="0" animBg="1"/>
      <p:bldP spid="24" grpId="0" animBg="1"/>
      <p:bldP spid="47" grpId="0" animBg="1"/>
      <p:bldP spid="15" grpId="0"/>
      <p:bldP spid="18"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0" y="0"/>
            <a:ext cx="2207568" cy="9694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 name="灯片编号占位符 1"/>
          <p:cNvSpPr>
            <a:spLocks noGrp="1"/>
          </p:cNvSpPr>
          <p:nvPr>
            <p:ph type="sldNum" sz="quarter" idx="12"/>
          </p:nvPr>
        </p:nvSpPr>
        <p:spPr/>
        <p:txBody>
          <a:bodyPr/>
          <a:lstStyle/>
          <a:p>
            <a:fld id="{0C913308-F349-4B6D-A68A-DD1791B4A57B}" type="slidenum">
              <a:rPr lang="zh-CN" altLang="en-US" smtClean="0">
                <a:cs typeface="+mn-ea"/>
                <a:sym typeface="+mn-lt"/>
              </a:rPr>
              <a:t>34</a:t>
            </a:fld>
            <a:endParaRPr lang="zh-CN" altLang="en-US">
              <a:cs typeface="+mn-ea"/>
              <a:sym typeface="+mn-lt"/>
            </a:endParaRPr>
          </a:p>
        </p:txBody>
      </p:sp>
      <p:sp>
        <p:nvSpPr>
          <p:cNvPr id="8" name="文本框 7"/>
          <p:cNvSpPr txBox="1">
            <a:spLocks noChangeArrowheads="1"/>
          </p:cNvSpPr>
          <p:nvPr/>
        </p:nvSpPr>
        <p:spPr bwMode="auto">
          <a:xfrm>
            <a:off x="90796" y="161519"/>
            <a:ext cx="1943100" cy="6463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fontAlgn="base">
              <a:lnSpc>
                <a:spcPct val="100000"/>
              </a:lnSpc>
              <a:spcBef>
                <a:spcPct val="0"/>
              </a:spcBef>
              <a:spcAft>
                <a:spcPct val="0"/>
              </a:spcAft>
              <a:buFontTx/>
              <a:buNone/>
            </a:pPr>
            <a:r>
              <a:rPr lang="zh-CN" altLang="en-US" sz="3600" b="1" dirty="0">
                <a:solidFill>
                  <a:prstClr val="white"/>
                </a:solidFill>
                <a:latin typeface="+mn-lt"/>
                <a:ea typeface="+mn-ea"/>
                <a:cs typeface="+mn-ea"/>
                <a:sym typeface="+mn-lt"/>
              </a:rPr>
              <a:t>目 录</a:t>
            </a:r>
          </a:p>
        </p:txBody>
      </p:sp>
      <p:sp>
        <p:nvSpPr>
          <p:cNvPr id="11" name="矩形 53"/>
          <p:cNvSpPr>
            <a:spLocks noChangeArrowheads="1"/>
          </p:cNvSpPr>
          <p:nvPr/>
        </p:nvSpPr>
        <p:spPr bwMode="auto">
          <a:xfrm>
            <a:off x="8517145" y="48"/>
            <a:ext cx="3105183" cy="967071"/>
          </a:xfrm>
          <a:prstGeom prst="rect">
            <a:avLst/>
          </a:prstGeom>
          <a:solidFill>
            <a:schemeClr val="tx1"/>
          </a:solidFill>
          <a:ln w="9525">
            <a:solidFill>
              <a:schemeClr val="bg2"/>
            </a:solidFill>
            <a:miter lim="800000"/>
            <a:headEnd/>
            <a:tailEnd/>
          </a:ln>
          <a:effectLst>
            <a:outerShdw blurRad="50800" dist="38100" dir="5400000" algn="t" rotWithShape="0">
              <a:prstClr val="black">
                <a:alpha val="40000"/>
              </a:prstClr>
            </a:outerShdw>
          </a:effec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b="1" dirty="0">
                <a:solidFill>
                  <a:schemeClr val="bg2"/>
                </a:solidFill>
                <a:cs typeface="+mn-ea"/>
                <a:sym typeface="+mn-lt"/>
              </a:rPr>
              <a:t>裁剪</a:t>
            </a:r>
            <a:endParaRPr lang="en-US" altLang="zh-CN" sz="2400" b="1" dirty="0">
              <a:solidFill>
                <a:schemeClr val="bg2"/>
              </a:solidFill>
              <a:cs typeface="+mn-ea"/>
              <a:sym typeface="+mn-lt"/>
            </a:endParaRPr>
          </a:p>
        </p:txBody>
      </p:sp>
      <p:sp>
        <p:nvSpPr>
          <p:cNvPr id="21" name="矩形 20"/>
          <p:cNvSpPr/>
          <p:nvPr/>
        </p:nvSpPr>
        <p:spPr>
          <a:xfrm>
            <a:off x="11629538" y="0"/>
            <a:ext cx="562461" cy="9694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3" name="矩形 53"/>
          <p:cNvSpPr>
            <a:spLocks noChangeArrowheads="1"/>
          </p:cNvSpPr>
          <p:nvPr/>
        </p:nvSpPr>
        <p:spPr bwMode="auto">
          <a:xfrm>
            <a:off x="2217093" y="9525"/>
            <a:ext cx="3169762" cy="969418"/>
          </a:xfrm>
          <a:prstGeom prst="rect">
            <a:avLst/>
          </a:prstGeom>
          <a:solidFill>
            <a:schemeClr val="bg1">
              <a:lumMod val="25000"/>
              <a:lumOff val="75000"/>
            </a:schemeClr>
          </a:solidFill>
          <a:ln w="9525">
            <a:solidFill>
              <a:srgbClr val="EAEAEA"/>
            </a:solid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b="1" dirty="0">
                <a:solidFill>
                  <a:schemeClr val="bg2"/>
                </a:solidFill>
                <a:cs typeface="+mn-ea"/>
                <a:sym typeface="+mn-lt"/>
              </a:rPr>
              <a:t>图元扫描转换</a:t>
            </a:r>
            <a:endParaRPr lang="en-US" altLang="zh-CN" sz="2400" b="1" dirty="0">
              <a:solidFill>
                <a:schemeClr val="bg2"/>
              </a:solidFill>
              <a:cs typeface="+mn-ea"/>
              <a:sym typeface="+mn-lt"/>
            </a:endParaRPr>
          </a:p>
        </p:txBody>
      </p:sp>
      <p:sp>
        <p:nvSpPr>
          <p:cNvPr id="24" name="矩形 53"/>
          <p:cNvSpPr>
            <a:spLocks noChangeArrowheads="1"/>
          </p:cNvSpPr>
          <p:nvPr/>
        </p:nvSpPr>
        <p:spPr bwMode="auto">
          <a:xfrm>
            <a:off x="5375920" y="9525"/>
            <a:ext cx="3133096" cy="969418"/>
          </a:xfrm>
          <a:prstGeom prst="rect">
            <a:avLst/>
          </a:prstGeom>
          <a:solidFill>
            <a:schemeClr val="bg1">
              <a:lumMod val="25000"/>
              <a:lumOff val="75000"/>
            </a:schemeClr>
          </a:solidFill>
          <a:ln w="9525">
            <a:solidFill>
              <a:srgbClr val="EAEAEA"/>
            </a:solid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400" b="1" dirty="0">
                <a:solidFill>
                  <a:schemeClr val="bg2"/>
                </a:solidFill>
                <a:latin typeface="+mn-lt"/>
                <a:ea typeface="+mn-ea"/>
                <a:cs typeface="+mn-ea"/>
                <a:sym typeface="+mn-lt"/>
              </a:rPr>
              <a:t>填充</a:t>
            </a:r>
            <a:endParaRPr lang="en-US" altLang="zh-CN" sz="2400" b="1" dirty="0">
              <a:solidFill>
                <a:schemeClr val="bg2"/>
              </a:solidFill>
              <a:latin typeface="+mn-lt"/>
              <a:ea typeface="+mn-ea"/>
              <a:cs typeface="+mn-ea"/>
              <a:sym typeface="+mn-lt"/>
            </a:endParaRPr>
          </a:p>
        </p:txBody>
      </p:sp>
      <p:sp>
        <p:nvSpPr>
          <p:cNvPr id="27" name="矩形 26"/>
          <p:cNvSpPr/>
          <p:nvPr/>
        </p:nvSpPr>
        <p:spPr>
          <a:xfrm flipV="1">
            <a:off x="-1" y="5949280"/>
            <a:ext cx="12192000" cy="90872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7" name="等腰三角形 46"/>
          <p:cNvSpPr>
            <a:spLocks noChangeAspect="1"/>
          </p:cNvSpPr>
          <p:nvPr/>
        </p:nvSpPr>
        <p:spPr>
          <a:xfrm rot="10800000" flipV="1">
            <a:off x="9933475" y="724767"/>
            <a:ext cx="555013" cy="478461"/>
          </a:xfrm>
          <a:prstGeom prst="triangle">
            <a:avLst/>
          </a:prstGeom>
          <a:solidFill>
            <a:schemeClr val="bg2"/>
          </a:solidFill>
          <a:ln w="12700" cap="flat" cmpd="sng" algn="ctr">
            <a:noFill/>
            <a:prstDash val="solid"/>
            <a:miter lim="800000"/>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3" name="文本框 2">
            <a:extLst>
              <a:ext uri="{FF2B5EF4-FFF2-40B4-BE49-F238E27FC236}">
                <a16:creationId xmlns:a16="http://schemas.microsoft.com/office/drawing/2014/main" id="{C90A11C8-760D-4F1F-BA3A-D12AA0451658}"/>
              </a:ext>
            </a:extLst>
          </p:cNvPr>
          <p:cNvSpPr txBox="1"/>
          <p:nvPr/>
        </p:nvSpPr>
        <p:spPr>
          <a:xfrm>
            <a:off x="235572" y="1339554"/>
            <a:ext cx="3340148" cy="707886"/>
          </a:xfrm>
          <a:prstGeom prst="rect">
            <a:avLst/>
          </a:prstGeom>
          <a:noFill/>
        </p:spPr>
        <p:txBody>
          <a:bodyPr wrap="square" rtlCol="0">
            <a:spAutoFit/>
          </a:bodyPr>
          <a:lstStyle/>
          <a:p>
            <a:r>
              <a:rPr lang="zh-CN" altLang="en-US" sz="4000" b="1" dirty="0"/>
              <a:t>点的裁剪</a:t>
            </a:r>
          </a:p>
        </p:txBody>
      </p:sp>
      <p:pic>
        <p:nvPicPr>
          <p:cNvPr id="6" name="图片 5">
            <a:extLst>
              <a:ext uri="{FF2B5EF4-FFF2-40B4-BE49-F238E27FC236}">
                <a16:creationId xmlns:a16="http://schemas.microsoft.com/office/drawing/2014/main" id="{513C285F-D011-4E7A-A981-410E3AFDD2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6690" y="1830714"/>
            <a:ext cx="9519738" cy="3982042"/>
          </a:xfrm>
          <a:prstGeom prst="rect">
            <a:avLst/>
          </a:prstGeom>
        </p:spPr>
      </p:pic>
    </p:spTree>
    <p:extLst>
      <p:ext uri="{BB962C8B-B14F-4D97-AF65-F5344CB8AC3E}">
        <p14:creationId xmlns:p14="http://schemas.microsoft.com/office/powerpoint/2010/main" val="3964676577"/>
      </p:ext>
    </p:extLst>
  </p:cSld>
  <p:clrMapOvr>
    <a:masterClrMapping/>
  </p:clrMapOvr>
  <mc:AlternateContent xmlns:mc="http://schemas.openxmlformats.org/markup-compatibility/2006" xmlns:p14="http://schemas.microsoft.com/office/powerpoint/2010/main">
    <mc:Choice Requires="p14">
      <p:transition spd="slow" p14:dur="2000" advTm="3840"/>
    </mc:Choice>
    <mc:Fallback xmlns="">
      <p:transition spd="slow" advTm="38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25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Effect transition="in" filter="fade">
                                      <p:cBhvr>
                                        <p:cTn id="9" dur="500"/>
                                        <p:tgtEl>
                                          <p:spTgt spid="11"/>
                                        </p:tgtEl>
                                      </p:cBhvr>
                                    </p:animEffect>
                                  </p:childTnLst>
                                </p:cTn>
                              </p:par>
                              <p:par>
                                <p:cTn id="10" presetID="12" presetClass="entr" presetSubtype="4" fill="hold" grpId="0" nodeType="withEffect">
                                  <p:stCondLst>
                                    <p:cond delay="250"/>
                                  </p:stCondLst>
                                  <p:childTnLst>
                                    <p:set>
                                      <p:cBhvr>
                                        <p:cTn id="11" dur="1" fill="hold">
                                          <p:stCondLst>
                                            <p:cond delay="0"/>
                                          </p:stCondLst>
                                        </p:cTn>
                                        <p:tgtEl>
                                          <p:spTgt spid="47"/>
                                        </p:tgtEl>
                                        <p:attrNameLst>
                                          <p:attrName>style.visibility</p:attrName>
                                        </p:attrNameLst>
                                      </p:cBhvr>
                                      <p:to>
                                        <p:strVal val="visible"/>
                                      </p:to>
                                    </p:set>
                                    <p:anim calcmode="lin" valueType="num">
                                      <p:cBhvr additive="base">
                                        <p:cTn id="12" dur="500"/>
                                        <p:tgtEl>
                                          <p:spTgt spid="47"/>
                                        </p:tgtEl>
                                        <p:attrNameLst>
                                          <p:attrName>ppt_y</p:attrName>
                                        </p:attrNameLst>
                                      </p:cBhvr>
                                      <p:tavLst>
                                        <p:tav tm="0">
                                          <p:val>
                                            <p:strVal val="#ppt_y+#ppt_h*1.125000"/>
                                          </p:val>
                                        </p:tav>
                                        <p:tav tm="100000">
                                          <p:val>
                                            <p:strVal val="#ppt_y"/>
                                          </p:val>
                                        </p:tav>
                                      </p:tavLst>
                                    </p:anim>
                                    <p:animEffect transition="in" filter="wipe(up)">
                                      <p:cBhvr>
                                        <p:cTn id="13" dur="500"/>
                                        <p:tgtEl>
                                          <p:spTgt spid="47"/>
                                        </p:tgtEl>
                                      </p:cBhvr>
                                    </p:animEffect>
                                  </p:childTnLst>
                                </p:cTn>
                              </p:par>
                              <p:par>
                                <p:cTn id="14" presetID="53" presetClass="entr" presetSubtype="16" fill="hold" grpId="0" nodeType="withEffect">
                                  <p:stCondLst>
                                    <p:cond delay="250"/>
                                  </p:stCondLst>
                                  <p:childTnLst>
                                    <p:set>
                                      <p:cBhvr>
                                        <p:cTn id="15" dur="1" fill="hold">
                                          <p:stCondLst>
                                            <p:cond delay="0"/>
                                          </p:stCondLst>
                                        </p:cTn>
                                        <p:tgtEl>
                                          <p:spTgt spid="23"/>
                                        </p:tgtEl>
                                        <p:attrNameLst>
                                          <p:attrName>style.visibility</p:attrName>
                                        </p:attrNameLst>
                                      </p:cBhvr>
                                      <p:to>
                                        <p:strVal val="visible"/>
                                      </p:to>
                                    </p:set>
                                    <p:anim calcmode="lin" valueType="num">
                                      <p:cBhvr>
                                        <p:cTn id="16" dur="500" fill="hold"/>
                                        <p:tgtEl>
                                          <p:spTgt spid="23"/>
                                        </p:tgtEl>
                                        <p:attrNameLst>
                                          <p:attrName>ppt_w</p:attrName>
                                        </p:attrNameLst>
                                      </p:cBhvr>
                                      <p:tavLst>
                                        <p:tav tm="0">
                                          <p:val>
                                            <p:fltVal val="0"/>
                                          </p:val>
                                        </p:tav>
                                        <p:tav tm="100000">
                                          <p:val>
                                            <p:strVal val="#ppt_w"/>
                                          </p:val>
                                        </p:tav>
                                      </p:tavLst>
                                    </p:anim>
                                    <p:anim calcmode="lin" valueType="num">
                                      <p:cBhvr>
                                        <p:cTn id="17" dur="500" fill="hold"/>
                                        <p:tgtEl>
                                          <p:spTgt spid="23"/>
                                        </p:tgtEl>
                                        <p:attrNameLst>
                                          <p:attrName>ppt_h</p:attrName>
                                        </p:attrNameLst>
                                      </p:cBhvr>
                                      <p:tavLst>
                                        <p:tav tm="0">
                                          <p:val>
                                            <p:fltVal val="0"/>
                                          </p:val>
                                        </p:tav>
                                        <p:tav tm="100000">
                                          <p:val>
                                            <p:strVal val="#ppt_h"/>
                                          </p:val>
                                        </p:tav>
                                      </p:tavLst>
                                    </p:anim>
                                    <p:animEffect transition="in" filter="fade">
                                      <p:cBhvr>
                                        <p:cTn id="18" dur="500"/>
                                        <p:tgtEl>
                                          <p:spTgt spid="23"/>
                                        </p:tgtEl>
                                      </p:cBhvr>
                                    </p:animEffect>
                                  </p:childTnLst>
                                </p:cTn>
                              </p:par>
                              <p:par>
                                <p:cTn id="19" presetID="53" presetClass="entr" presetSubtype="16" fill="hold" grpId="0" nodeType="withEffect">
                                  <p:stCondLst>
                                    <p:cond delay="250"/>
                                  </p:stCondLst>
                                  <p:childTnLst>
                                    <p:set>
                                      <p:cBhvr>
                                        <p:cTn id="20" dur="1" fill="hold">
                                          <p:stCondLst>
                                            <p:cond delay="0"/>
                                          </p:stCondLst>
                                        </p:cTn>
                                        <p:tgtEl>
                                          <p:spTgt spid="24"/>
                                        </p:tgtEl>
                                        <p:attrNameLst>
                                          <p:attrName>style.visibility</p:attrName>
                                        </p:attrNameLst>
                                      </p:cBhvr>
                                      <p:to>
                                        <p:strVal val="visible"/>
                                      </p:to>
                                    </p:set>
                                    <p:anim calcmode="lin" valueType="num">
                                      <p:cBhvr>
                                        <p:cTn id="21" dur="500" fill="hold"/>
                                        <p:tgtEl>
                                          <p:spTgt spid="24"/>
                                        </p:tgtEl>
                                        <p:attrNameLst>
                                          <p:attrName>ppt_w</p:attrName>
                                        </p:attrNameLst>
                                      </p:cBhvr>
                                      <p:tavLst>
                                        <p:tav tm="0">
                                          <p:val>
                                            <p:fltVal val="0"/>
                                          </p:val>
                                        </p:tav>
                                        <p:tav tm="100000">
                                          <p:val>
                                            <p:strVal val="#ppt_w"/>
                                          </p:val>
                                        </p:tav>
                                      </p:tavLst>
                                    </p:anim>
                                    <p:anim calcmode="lin" valueType="num">
                                      <p:cBhvr>
                                        <p:cTn id="22" dur="500" fill="hold"/>
                                        <p:tgtEl>
                                          <p:spTgt spid="24"/>
                                        </p:tgtEl>
                                        <p:attrNameLst>
                                          <p:attrName>ppt_h</p:attrName>
                                        </p:attrNameLst>
                                      </p:cBhvr>
                                      <p:tavLst>
                                        <p:tav tm="0">
                                          <p:val>
                                            <p:fltVal val="0"/>
                                          </p:val>
                                        </p:tav>
                                        <p:tav tm="100000">
                                          <p:val>
                                            <p:strVal val="#ppt_h"/>
                                          </p:val>
                                        </p:tav>
                                      </p:tavLst>
                                    </p:anim>
                                    <p:animEffect transition="in" filter="fade">
                                      <p:cBhvr>
                                        <p:cTn id="23"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23" grpId="0" animBg="1"/>
      <p:bldP spid="24" grpId="0" animBg="1"/>
      <p:bldP spid="47"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0" y="0"/>
            <a:ext cx="2207568" cy="9694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 name="灯片编号占位符 1"/>
          <p:cNvSpPr>
            <a:spLocks noGrp="1"/>
          </p:cNvSpPr>
          <p:nvPr>
            <p:ph type="sldNum" sz="quarter" idx="12"/>
          </p:nvPr>
        </p:nvSpPr>
        <p:spPr/>
        <p:txBody>
          <a:bodyPr/>
          <a:lstStyle/>
          <a:p>
            <a:fld id="{0C913308-F349-4B6D-A68A-DD1791B4A57B}" type="slidenum">
              <a:rPr lang="zh-CN" altLang="en-US" smtClean="0">
                <a:cs typeface="+mn-ea"/>
                <a:sym typeface="+mn-lt"/>
              </a:rPr>
              <a:t>35</a:t>
            </a:fld>
            <a:endParaRPr lang="zh-CN" altLang="en-US">
              <a:cs typeface="+mn-ea"/>
              <a:sym typeface="+mn-lt"/>
            </a:endParaRPr>
          </a:p>
        </p:txBody>
      </p:sp>
      <p:sp>
        <p:nvSpPr>
          <p:cNvPr id="8" name="文本框 7"/>
          <p:cNvSpPr txBox="1">
            <a:spLocks noChangeArrowheads="1"/>
          </p:cNvSpPr>
          <p:nvPr/>
        </p:nvSpPr>
        <p:spPr bwMode="auto">
          <a:xfrm>
            <a:off x="90796" y="161519"/>
            <a:ext cx="1943100" cy="6463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fontAlgn="base">
              <a:lnSpc>
                <a:spcPct val="100000"/>
              </a:lnSpc>
              <a:spcBef>
                <a:spcPct val="0"/>
              </a:spcBef>
              <a:spcAft>
                <a:spcPct val="0"/>
              </a:spcAft>
              <a:buFontTx/>
              <a:buNone/>
            </a:pPr>
            <a:r>
              <a:rPr lang="zh-CN" altLang="en-US" sz="3600" b="1" dirty="0">
                <a:solidFill>
                  <a:prstClr val="white"/>
                </a:solidFill>
                <a:latin typeface="+mn-lt"/>
                <a:ea typeface="+mn-ea"/>
                <a:cs typeface="+mn-ea"/>
                <a:sym typeface="+mn-lt"/>
              </a:rPr>
              <a:t>目 录</a:t>
            </a:r>
          </a:p>
        </p:txBody>
      </p:sp>
      <p:sp>
        <p:nvSpPr>
          <p:cNvPr id="11" name="矩形 53"/>
          <p:cNvSpPr>
            <a:spLocks noChangeArrowheads="1"/>
          </p:cNvSpPr>
          <p:nvPr/>
        </p:nvSpPr>
        <p:spPr bwMode="auto">
          <a:xfrm>
            <a:off x="8517145" y="48"/>
            <a:ext cx="3105183" cy="967071"/>
          </a:xfrm>
          <a:prstGeom prst="rect">
            <a:avLst/>
          </a:prstGeom>
          <a:solidFill>
            <a:schemeClr val="tx1"/>
          </a:solidFill>
          <a:ln w="9525">
            <a:solidFill>
              <a:schemeClr val="bg2"/>
            </a:solidFill>
            <a:miter lim="800000"/>
            <a:headEnd/>
            <a:tailEnd/>
          </a:ln>
          <a:effectLst>
            <a:outerShdw blurRad="50800" dist="38100" dir="5400000" algn="t" rotWithShape="0">
              <a:prstClr val="black">
                <a:alpha val="40000"/>
              </a:prstClr>
            </a:outerShdw>
          </a:effec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b="1" dirty="0">
                <a:solidFill>
                  <a:schemeClr val="bg2"/>
                </a:solidFill>
                <a:cs typeface="+mn-ea"/>
                <a:sym typeface="+mn-lt"/>
              </a:rPr>
              <a:t>裁剪</a:t>
            </a:r>
            <a:endParaRPr lang="en-US" altLang="zh-CN" sz="2400" b="1" dirty="0">
              <a:solidFill>
                <a:schemeClr val="bg2"/>
              </a:solidFill>
              <a:cs typeface="+mn-ea"/>
              <a:sym typeface="+mn-lt"/>
            </a:endParaRPr>
          </a:p>
        </p:txBody>
      </p:sp>
      <p:sp>
        <p:nvSpPr>
          <p:cNvPr id="21" name="矩形 20"/>
          <p:cNvSpPr/>
          <p:nvPr/>
        </p:nvSpPr>
        <p:spPr>
          <a:xfrm>
            <a:off x="11629538" y="0"/>
            <a:ext cx="562461" cy="9694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3" name="矩形 53"/>
          <p:cNvSpPr>
            <a:spLocks noChangeArrowheads="1"/>
          </p:cNvSpPr>
          <p:nvPr/>
        </p:nvSpPr>
        <p:spPr bwMode="auto">
          <a:xfrm>
            <a:off x="2217093" y="9525"/>
            <a:ext cx="3169762" cy="969418"/>
          </a:xfrm>
          <a:prstGeom prst="rect">
            <a:avLst/>
          </a:prstGeom>
          <a:solidFill>
            <a:schemeClr val="bg1">
              <a:lumMod val="25000"/>
              <a:lumOff val="75000"/>
            </a:schemeClr>
          </a:solidFill>
          <a:ln w="9525">
            <a:solidFill>
              <a:srgbClr val="EAEAEA"/>
            </a:solid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b="1" dirty="0">
                <a:solidFill>
                  <a:schemeClr val="bg2"/>
                </a:solidFill>
                <a:cs typeface="+mn-ea"/>
                <a:sym typeface="+mn-lt"/>
              </a:rPr>
              <a:t>图元扫描转换</a:t>
            </a:r>
            <a:endParaRPr lang="en-US" altLang="zh-CN" sz="2400" b="1" dirty="0">
              <a:solidFill>
                <a:schemeClr val="bg2"/>
              </a:solidFill>
              <a:cs typeface="+mn-ea"/>
              <a:sym typeface="+mn-lt"/>
            </a:endParaRPr>
          </a:p>
        </p:txBody>
      </p:sp>
      <p:sp>
        <p:nvSpPr>
          <p:cNvPr id="24" name="矩形 53"/>
          <p:cNvSpPr>
            <a:spLocks noChangeArrowheads="1"/>
          </p:cNvSpPr>
          <p:nvPr/>
        </p:nvSpPr>
        <p:spPr bwMode="auto">
          <a:xfrm>
            <a:off x="5375920" y="9525"/>
            <a:ext cx="3133096" cy="969418"/>
          </a:xfrm>
          <a:prstGeom prst="rect">
            <a:avLst/>
          </a:prstGeom>
          <a:solidFill>
            <a:schemeClr val="bg1">
              <a:lumMod val="25000"/>
              <a:lumOff val="75000"/>
            </a:schemeClr>
          </a:solidFill>
          <a:ln w="9525">
            <a:solidFill>
              <a:srgbClr val="EAEAEA"/>
            </a:solid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400" b="1" dirty="0">
                <a:solidFill>
                  <a:schemeClr val="bg2"/>
                </a:solidFill>
                <a:latin typeface="+mn-lt"/>
                <a:ea typeface="+mn-ea"/>
                <a:cs typeface="+mn-ea"/>
                <a:sym typeface="+mn-lt"/>
              </a:rPr>
              <a:t>填充</a:t>
            </a:r>
            <a:endParaRPr lang="en-US" altLang="zh-CN" sz="2400" b="1" dirty="0">
              <a:solidFill>
                <a:schemeClr val="bg2"/>
              </a:solidFill>
              <a:latin typeface="+mn-lt"/>
              <a:ea typeface="+mn-ea"/>
              <a:cs typeface="+mn-ea"/>
              <a:sym typeface="+mn-lt"/>
            </a:endParaRPr>
          </a:p>
        </p:txBody>
      </p:sp>
      <p:sp>
        <p:nvSpPr>
          <p:cNvPr id="27" name="矩形 26"/>
          <p:cNvSpPr/>
          <p:nvPr/>
        </p:nvSpPr>
        <p:spPr>
          <a:xfrm flipV="1">
            <a:off x="-1" y="5949280"/>
            <a:ext cx="12192000" cy="90872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7" name="等腰三角形 46"/>
          <p:cNvSpPr>
            <a:spLocks noChangeAspect="1"/>
          </p:cNvSpPr>
          <p:nvPr/>
        </p:nvSpPr>
        <p:spPr>
          <a:xfrm rot="10800000" flipV="1">
            <a:off x="9933475" y="724767"/>
            <a:ext cx="555013" cy="478461"/>
          </a:xfrm>
          <a:prstGeom prst="triangle">
            <a:avLst/>
          </a:prstGeom>
          <a:solidFill>
            <a:schemeClr val="bg2"/>
          </a:solidFill>
          <a:ln w="12700" cap="flat" cmpd="sng" algn="ctr">
            <a:noFill/>
            <a:prstDash val="solid"/>
            <a:miter lim="800000"/>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14" name="文本框 13">
            <a:extLst>
              <a:ext uri="{FF2B5EF4-FFF2-40B4-BE49-F238E27FC236}">
                <a16:creationId xmlns:a16="http://schemas.microsoft.com/office/drawing/2014/main" id="{DE81E9AD-DA3B-40E5-A85C-441024C7C924}"/>
              </a:ext>
            </a:extLst>
          </p:cNvPr>
          <p:cNvSpPr txBox="1"/>
          <p:nvPr/>
        </p:nvSpPr>
        <p:spPr>
          <a:xfrm>
            <a:off x="90796" y="1130936"/>
            <a:ext cx="6096000" cy="70788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4000" b="1" dirty="0">
                <a:solidFill>
                  <a:srgbClr val="003760"/>
                </a:solidFill>
                <a:latin typeface="Arial" panose="020B0604020202020204"/>
                <a:ea typeface="微软雅黑"/>
              </a:rPr>
              <a:t>直线</a:t>
            </a:r>
            <a:r>
              <a:rPr kumimoji="0" lang="zh-CN" altLang="en-US" sz="4000" b="1" i="0" u="none" strike="noStrike" kern="1200" cap="none" spc="0" normalizeH="0" baseline="0" noProof="0" dirty="0">
                <a:ln>
                  <a:noFill/>
                </a:ln>
                <a:solidFill>
                  <a:srgbClr val="003760"/>
                </a:solidFill>
                <a:effectLst/>
                <a:uLnTx/>
                <a:uFillTx/>
                <a:latin typeface="Arial" panose="020B0604020202020204"/>
                <a:ea typeface="微软雅黑"/>
                <a:cs typeface="+mn-cs"/>
              </a:rPr>
              <a:t>的裁剪</a:t>
            </a:r>
          </a:p>
        </p:txBody>
      </p:sp>
    </p:spTree>
    <p:extLst>
      <p:ext uri="{BB962C8B-B14F-4D97-AF65-F5344CB8AC3E}">
        <p14:creationId xmlns:p14="http://schemas.microsoft.com/office/powerpoint/2010/main" val="3982787548"/>
      </p:ext>
    </p:extLst>
  </p:cSld>
  <p:clrMapOvr>
    <a:masterClrMapping/>
  </p:clrMapOvr>
  <mc:AlternateContent xmlns:mc="http://schemas.openxmlformats.org/markup-compatibility/2006" xmlns:p14="http://schemas.microsoft.com/office/powerpoint/2010/main">
    <mc:Choice Requires="p14">
      <p:transition spd="slow" p14:dur="2000" advTm="3840"/>
    </mc:Choice>
    <mc:Fallback xmlns="">
      <p:transition spd="slow" advTm="38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25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Effect transition="in" filter="fade">
                                      <p:cBhvr>
                                        <p:cTn id="9" dur="500"/>
                                        <p:tgtEl>
                                          <p:spTgt spid="11"/>
                                        </p:tgtEl>
                                      </p:cBhvr>
                                    </p:animEffect>
                                  </p:childTnLst>
                                </p:cTn>
                              </p:par>
                              <p:par>
                                <p:cTn id="10" presetID="12" presetClass="entr" presetSubtype="4" fill="hold" grpId="0" nodeType="withEffect">
                                  <p:stCondLst>
                                    <p:cond delay="250"/>
                                  </p:stCondLst>
                                  <p:childTnLst>
                                    <p:set>
                                      <p:cBhvr>
                                        <p:cTn id="11" dur="1" fill="hold">
                                          <p:stCondLst>
                                            <p:cond delay="0"/>
                                          </p:stCondLst>
                                        </p:cTn>
                                        <p:tgtEl>
                                          <p:spTgt spid="47"/>
                                        </p:tgtEl>
                                        <p:attrNameLst>
                                          <p:attrName>style.visibility</p:attrName>
                                        </p:attrNameLst>
                                      </p:cBhvr>
                                      <p:to>
                                        <p:strVal val="visible"/>
                                      </p:to>
                                    </p:set>
                                    <p:anim calcmode="lin" valueType="num">
                                      <p:cBhvr additive="base">
                                        <p:cTn id="12" dur="500"/>
                                        <p:tgtEl>
                                          <p:spTgt spid="47"/>
                                        </p:tgtEl>
                                        <p:attrNameLst>
                                          <p:attrName>ppt_y</p:attrName>
                                        </p:attrNameLst>
                                      </p:cBhvr>
                                      <p:tavLst>
                                        <p:tav tm="0">
                                          <p:val>
                                            <p:strVal val="#ppt_y+#ppt_h*1.125000"/>
                                          </p:val>
                                        </p:tav>
                                        <p:tav tm="100000">
                                          <p:val>
                                            <p:strVal val="#ppt_y"/>
                                          </p:val>
                                        </p:tav>
                                      </p:tavLst>
                                    </p:anim>
                                    <p:animEffect transition="in" filter="wipe(up)">
                                      <p:cBhvr>
                                        <p:cTn id="13" dur="500"/>
                                        <p:tgtEl>
                                          <p:spTgt spid="47"/>
                                        </p:tgtEl>
                                      </p:cBhvr>
                                    </p:animEffect>
                                  </p:childTnLst>
                                </p:cTn>
                              </p:par>
                              <p:par>
                                <p:cTn id="14" presetID="53" presetClass="entr" presetSubtype="16" fill="hold" grpId="0" nodeType="withEffect">
                                  <p:stCondLst>
                                    <p:cond delay="250"/>
                                  </p:stCondLst>
                                  <p:childTnLst>
                                    <p:set>
                                      <p:cBhvr>
                                        <p:cTn id="15" dur="1" fill="hold">
                                          <p:stCondLst>
                                            <p:cond delay="0"/>
                                          </p:stCondLst>
                                        </p:cTn>
                                        <p:tgtEl>
                                          <p:spTgt spid="23"/>
                                        </p:tgtEl>
                                        <p:attrNameLst>
                                          <p:attrName>style.visibility</p:attrName>
                                        </p:attrNameLst>
                                      </p:cBhvr>
                                      <p:to>
                                        <p:strVal val="visible"/>
                                      </p:to>
                                    </p:set>
                                    <p:anim calcmode="lin" valueType="num">
                                      <p:cBhvr>
                                        <p:cTn id="16" dur="500" fill="hold"/>
                                        <p:tgtEl>
                                          <p:spTgt spid="23"/>
                                        </p:tgtEl>
                                        <p:attrNameLst>
                                          <p:attrName>ppt_w</p:attrName>
                                        </p:attrNameLst>
                                      </p:cBhvr>
                                      <p:tavLst>
                                        <p:tav tm="0">
                                          <p:val>
                                            <p:fltVal val="0"/>
                                          </p:val>
                                        </p:tav>
                                        <p:tav tm="100000">
                                          <p:val>
                                            <p:strVal val="#ppt_w"/>
                                          </p:val>
                                        </p:tav>
                                      </p:tavLst>
                                    </p:anim>
                                    <p:anim calcmode="lin" valueType="num">
                                      <p:cBhvr>
                                        <p:cTn id="17" dur="500" fill="hold"/>
                                        <p:tgtEl>
                                          <p:spTgt spid="23"/>
                                        </p:tgtEl>
                                        <p:attrNameLst>
                                          <p:attrName>ppt_h</p:attrName>
                                        </p:attrNameLst>
                                      </p:cBhvr>
                                      <p:tavLst>
                                        <p:tav tm="0">
                                          <p:val>
                                            <p:fltVal val="0"/>
                                          </p:val>
                                        </p:tav>
                                        <p:tav tm="100000">
                                          <p:val>
                                            <p:strVal val="#ppt_h"/>
                                          </p:val>
                                        </p:tav>
                                      </p:tavLst>
                                    </p:anim>
                                    <p:animEffect transition="in" filter="fade">
                                      <p:cBhvr>
                                        <p:cTn id="18" dur="500"/>
                                        <p:tgtEl>
                                          <p:spTgt spid="23"/>
                                        </p:tgtEl>
                                      </p:cBhvr>
                                    </p:animEffect>
                                  </p:childTnLst>
                                </p:cTn>
                              </p:par>
                              <p:par>
                                <p:cTn id="19" presetID="53" presetClass="entr" presetSubtype="16" fill="hold" grpId="0" nodeType="withEffect">
                                  <p:stCondLst>
                                    <p:cond delay="250"/>
                                  </p:stCondLst>
                                  <p:childTnLst>
                                    <p:set>
                                      <p:cBhvr>
                                        <p:cTn id="20" dur="1" fill="hold">
                                          <p:stCondLst>
                                            <p:cond delay="0"/>
                                          </p:stCondLst>
                                        </p:cTn>
                                        <p:tgtEl>
                                          <p:spTgt spid="24"/>
                                        </p:tgtEl>
                                        <p:attrNameLst>
                                          <p:attrName>style.visibility</p:attrName>
                                        </p:attrNameLst>
                                      </p:cBhvr>
                                      <p:to>
                                        <p:strVal val="visible"/>
                                      </p:to>
                                    </p:set>
                                    <p:anim calcmode="lin" valueType="num">
                                      <p:cBhvr>
                                        <p:cTn id="21" dur="500" fill="hold"/>
                                        <p:tgtEl>
                                          <p:spTgt spid="24"/>
                                        </p:tgtEl>
                                        <p:attrNameLst>
                                          <p:attrName>ppt_w</p:attrName>
                                        </p:attrNameLst>
                                      </p:cBhvr>
                                      <p:tavLst>
                                        <p:tav tm="0">
                                          <p:val>
                                            <p:fltVal val="0"/>
                                          </p:val>
                                        </p:tav>
                                        <p:tav tm="100000">
                                          <p:val>
                                            <p:strVal val="#ppt_w"/>
                                          </p:val>
                                        </p:tav>
                                      </p:tavLst>
                                    </p:anim>
                                    <p:anim calcmode="lin" valueType="num">
                                      <p:cBhvr>
                                        <p:cTn id="22" dur="500" fill="hold"/>
                                        <p:tgtEl>
                                          <p:spTgt spid="24"/>
                                        </p:tgtEl>
                                        <p:attrNameLst>
                                          <p:attrName>ppt_h</p:attrName>
                                        </p:attrNameLst>
                                      </p:cBhvr>
                                      <p:tavLst>
                                        <p:tav tm="0">
                                          <p:val>
                                            <p:fltVal val="0"/>
                                          </p:val>
                                        </p:tav>
                                        <p:tav tm="100000">
                                          <p:val>
                                            <p:strVal val="#ppt_h"/>
                                          </p:val>
                                        </p:tav>
                                      </p:tavLst>
                                    </p:anim>
                                    <p:animEffect transition="in" filter="fade">
                                      <p:cBhvr>
                                        <p:cTn id="23"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23" grpId="0" animBg="1"/>
      <p:bldP spid="24" grpId="0" animBg="1"/>
      <p:bldP spid="47"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0" y="0"/>
            <a:ext cx="2207568" cy="9694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 name="灯片编号占位符 1"/>
          <p:cNvSpPr>
            <a:spLocks noGrp="1"/>
          </p:cNvSpPr>
          <p:nvPr>
            <p:ph type="sldNum" sz="quarter" idx="12"/>
          </p:nvPr>
        </p:nvSpPr>
        <p:spPr/>
        <p:txBody>
          <a:bodyPr/>
          <a:lstStyle/>
          <a:p>
            <a:fld id="{0C913308-F349-4B6D-A68A-DD1791B4A57B}" type="slidenum">
              <a:rPr lang="zh-CN" altLang="en-US" smtClean="0">
                <a:cs typeface="+mn-ea"/>
                <a:sym typeface="+mn-lt"/>
              </a:rPr>
              <a:t>36</a:t>
            </a:fld>
            <a:endParaRPr lang="zh-CN" altLang="en-US">
              <a:cs typeface="+mn-ea"/>
              <a:sym typeface="+mn-lt"/>
            </a:endParaRPr>
          </a:p>
        </p:txBody>
      </p:sp>
      <p:sp>
        <p:nvSpPr>
          <p:cNvPr id="8" name="文本框 7"/>
          <p:cNvSpPr txBox="1">
            <a:spLocks noChangeArrowheads="1"/>
          </p:cNvSpPr>
          <p:nvPr/>
        </p:nvSpPr>
        <p:spPr bwMode="auto">
          <a:xfrm>
            <a:off x="90796" y="161519"/>
            <a:ext cx="1943100" cy="6463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fontAlgn="base">
              <a:lnSpc>
                <a:spcPct val="100000"/>
              </a:lnSpc>
              <a:spcBef>
                <a:spcPct val="0"/>
              </a:spcBef>
              <a:spcAft>
                <a:spcPct val="0"/>
              </a:spcAft>
              <a:buFontTx/>
              <a:buNone/>
            </a:pPr>
            <a:r>
              <a:rPr lang="zh-CN" altLang="en-US" sz="3600" b="1" dirty="0">
                <a:solidFill>
                  <a:prstClr val="white"/>
                </a:solidFill>
                <a:latin typeface="+mn-lt"/>
                <a:ea typeface="+mn-ea"/>
                <a:cs typeface="+mn-ea"/>
                <a:sym typeface="+mn-lt"/>
              </a:rPr>
              <a:t>目 录</a:t>
            </a:r>
          </a:p>
        </p:txBody>
      </p:sp>
      <p:sp>
        <p:nvSpPr>
          <p:cNvPr id="11" name="矩形 53"/>
          <p:cNvSpPr>
            <a:spLocks noChangeArrowheads="1"/>
          </p:cNvSpPr>
          <p:nvPr/>
        </p:nvSpPr>
        <p:spPr bwMode="auto">
          <a:xfrm>
            <a:off x="8517145" y="48"/>
            <a:ext cx="3105183" cy="967071"/>
          </a:xfrm>
          <a:prstGeom prst="rect">
            <a:avLst/>
          </a:prstGeom>
          <a:solidFill>
            <a:schemeClr val="tx1"/>
          </a:solidFill>
          <a:ln w="9525">
            <a:solidFill>
              <a:schemeClr val="bg2"/>
            </a:solidFill>
            <a:miter lim="800000"/>
            <a:headEnd/>
            <a:tailEnd/>
          </a:ln>
          <a:effectLst>
            <a:outerShdw blurRad="50800" dist="38100" dir="5400000" algn="t" rotWithShape="0">
              <a:prstClr val="black">
                <a:alpha val="40000"/>
              </a:prstClr>
            </a:outerShdw>
          </a:effec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b="1" dirty="0">
                <a:solidFill>
                  <a:schemeClr val="bg2"/>
                </a:solidFill>
                <a:cs typeface="+mn-ea"/>
                <a:sym typeface="+mn-lt"/>
              </a:rPr>
              <a:t>裁剪</a:t>
            </a:r>
            <a:endParaRPr lang="en-US" altLang="zh-CN" sz="2400" b="1" dirty="0">
              <a:solidFill>
                <a:schemeClr val="bg2"/>
              </a:solidFill>
              <a:cs typeface="+mn-ea"/>
              <a:sym typeface="+mn-lt"/>
            </a:endParaRPr>
          </a:p>
        </p:txBody>
      </p:sp>
      <p:sp>
        <p:nvSpPr>
          <p:cNvPr id="21" name="矩形 20"/>
          <p:cNvSpPr/>
          <p:nvPr/>
        </p:nvSpPr>
        <p:spPr>
          <a:xfrm>
            <a:off x="11629538" y="0"/>
            <a:ext cx="562461" cy="9694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3" name="矩形 53"/>
          <p:cNvSpPr>
            <a:spLocks noChangeArrowheads="1"/>
          </p:cNvSpPr>
          <p:nvPr/>
        </p:nvSpPr>
        <p:spPr bwMode="auto">
          <a:xfrm>
            <a:off x="2217093" y="9525"/>
            <a:ext cx="3169762" cy="969418"/>
          </a:xfrm>
          <a:prstGeom prst="rect">
            <a:avLst/>
          </a:prstGeom>
          <a:solidFill>
            <a:schemeClr val="bg1">
              <a:lumMod val="25000"/>
              <a:lumOff val="75000"/>
            </a:schemeClr>
          </a:solidFill>
          <a:ln w="9525">
            <a:solidFill>
              <a:srgbClr val="EAEAEA"/>
            </a:solid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b="1" dirty="0">
                <a:solidFill>
                  <a:schemeClr val="bg2"/>
                </a:solidFill>
                <a:cs typeface="+mn-ea"/>
                <a:sym typeface="+mn-lt"/>
              </a:rPr>
              <a:t>图元扫描转换</a:t>
            </a:r>
            <a:endParaRPr lang="en-US" altLang="zh-CN" sz="2400" b="1" dirty="0">
              <a:solidFill>
                <a:schemeClr val="bg2"/>
              </a:solidFill>
              <a:cs typeface="+mn-ea"/>
              <a:sym typeface="+mn-lt"/>
            </a:endParaRPr>
          </a:p>
        </p:txBody>
      </p:sp>
      <p:sp>
        <p:nvSpPr>
          <p:cNvPr id="24" name="矩形 53"/>
          <p:cNvSpPr>
            <a:spLocks noChangeArrowheads="1"/>
          </p:cNvSpPr>
          <p:nvPr/>
        </p:nvSpPr>
        <p:spPr bwMode="auto">
          <a:xfrm>
            <a:off x="5375920" y="9525"/>
            <a:ext cx="3133096" cy="969418"/>
          </a:xfrm>
          <a:prstGeom prst="rect">
            <a:avLst/>
          </a:prstGeom>
          <a:solidFill>
            <a:schemeClr val="bg1">
              <a:lumMod val="25000"/>
              <a:lumOff val="75000"/>
            </a:schemeClr>
          </a:solidFill>
          <a:ln w="9525">
            <a:solidFill>
              <a:srgbClr val="EAEAEA"/>
            </a:solid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400" b="1" dirty="0">
                <a:solidFill>
                  <a:schemeClr val="bg2"/>
                </a:solidFill>
                <a:latin typeface="+mn-lt"/>
                <a:ea typeface="+mn-ea"/>
                <a:cs typeface="+mn-ea"/>
                <a:sym typeface="+mn-lt"/>
              </a:rPr>
              <a:t>填充</a:t>
            </a:r>
            <a:endParaRPr lang="en-US" altLang="zh-CN" sz="2400" b="1" dirty="0">
              <a:solidFill>
                <a:schemeClr val="bg2"/>
              </a:solidFill>
              <a:latin typeface="+mn-lt"/>
              <a:ea typeface="+mn-ea"/>
              <a:cs typeface="+mn-ea"/>
              <a:sym typeface="+mn-lt"/>
            </a:endParaRPr>
          </a:p>
        </p:txBody>
      </p:sp>
      <p:sp>
        <p:nvSpPr>
          <p:cNvPr id="27" name="矩形 26"/>
          <p:cNvSpPr/>
          <p:nvPr/>
        </p:nvSpPr>
        <p:spPr>
          <a:xfrm flipV="1">
            <a:off x="-1" y="5949280"/>
            <a:ext cx="12192000" cy="90872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7" name="等腰三角形 46"/>
          <p:cNvSpPr>
            <a:spLocks noChangeAspect="1"/>
          </p:cNvSpPr>
          <p:nvPr/>
        </p:nvSpPr>
        <p:spPr>
          <a:xfrm rot="10800000" flipV="1">
            <a:off x="9933475" y="724767"/>
            <a:ext cx="555013" cy="478461"/>
          </a:xfrm>
          <a:prstGeom prst="triangle">
            <a:avLst/>
          </a:prstGeom>
          <a:solidFill>
            <a:schemeClr val="bg2"/>
          </a:solidFill>
          <a:ln w="12700" cap="flat" cmpd="sng" algn="ctr">
            <a:noFill/>
            <a:prstDash val="solid"/>
            <a:miter lim="800000"/>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Tree>
    <p:extLst>
      <p:ext uri="{BB962C8B-B14F-4D97-AF65-F5344CB8AC3E}">
        <p14:creationId xmlns:p14="http://schemas.microsoft.com/office/powerpoint/2010/main" val="943713184"/>
      </p:ext>
    </p:extLst>
  </p:cSld>
  <p:clrMapOvr>
    <a:masterClrMapping/>
  </p:clrMapOvr>
  <mc:AlternateContent xmlns:mc="http://schemas.openxmlformats.org/markup-compatibility/2006" xmlns:p14="http://schemas.microsoft.com/office/powerpoint/2010/main">
    <mc:Choice Requires="p14">
      <p:transition spd="slow" p14:dur="2000" advTm="3840"/>
    </mc:Choice>
    <mc:Fallback xmlns="">
      <p:transition spd="slow" advTm="38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25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Effect transition="in" filter="fade">
                                      <p:cBhvr>
                                        <p:cTn id="9" dur="500"/>
                                        <p:tgtEl>
                                          <p:spTgt spid="11"/>
                                        </p:tgtEl>
                                      </p:cBhvr>
                                    </p:animEffect>
                                  </p:childTnLst>
                                </p:cTn>
                              </p:par>
                              <p:par>
                                <p:cTn id="10" presetID="12" presetClass="entr" presetSubtype="4" fill="hold" grpId="0" nodeType="withEffect">
                                  <p:stCondLst>
                                    <p:cond delay="250"/>
                                  </p:stCondLst>
                                  <p:childTnLst>
                                    <p:set>
                                      <p:cBhvr>
                                        <p:cTn id="11" dur="1" fill="hold">
                                          <p:stCondLst>
                                            <p:cond delay="0"/>
                                          </p:stCondLst>
                                        </p:cTn>
                                        <p:tgtEl>
                                          <p:spTgt spid="47"/>
                                        </p:tgtEl>
                                        <p:attrNameLst>
                                          <p:attrName>style.visibility</p:attrName>
                                        </p:attrNameLst>
                                      </p:cBhvr>
                                      <p:to>
                                        <p:strVal val="visible"/>
                                      </p:to>
                                    </p:set>
                                    <p:anim calcmode="lin" valueType="num">
                                      <p:cBhvr additive="base">
                                        <p:cTn id="12" dur="500"/>
                                        <p:tgtEl>
                                          <p:spTgt spid="47"/>
                                        </p:tgtEl>
                                        <p:attrNameLst>
                                          <p:attrName>ppt_y</p:attrName>
                                        </p:attrNameLst>
                                      </p:cBhvr>
                                      <p:tavLst>
                                        <p:tav tm="0">
                                          <p:val>
                                            <p:strVal val="#ppt_y+#ppt_h*1.125000"/>
                                          </p:val>
                                        </p:tav>
                                        <p:tav tm="100000">
                                          <p:val>
                                            <p:strVal val="#ppt_y"/>
                                          </p:val>
                                        </p:tav>
                                      </p:tavLst>
                                    </p:anim>
                                    <p:animEffect transition="in" filter="wipe(up)">
                                      <p:cBhvr>
                                        <p:cTn id="13" dur="500"/>
                                        <p:tgtEl>
                                          <p:spTgt spid="47"/>
                                        </p:tgtEl>
                                      </p:cBhvr>
                                    </p:animEffect>
                                  </p:childTnLst>
                                </p:cTn>
                              </p:par>
                              <p:par>
                                <p:cTn id="14" presetID="53" presetClass="entr" presetSubtype="16" fill="hold" grpId="0" nodeType="withEffect">
                                  <p:stCondLst>
                                    <p:cond delay="250"/>
                                  </p:stCondLst>
                                  <p:childTnLst>
                                    <p:set>
                                      <p:cBhvr>
                                        <p:cTn id="15" dur="1" fill="hold">
                                          <p:stCondLst>
                                            <p:cond delay="0"/>
                                          </p:stCondLst>
                                        </p:cTn>
                                        <p:tgtEl>
                                          <p:spTgt spid="23"/>
                                        </p:tgtEl>
                                        <p:attrNameLst>
                                          <p:attrName>style.visibility</p:attrName>
                                        </p:attrNameLst>
                                      </p:cBhvr>
                                      <p:to>
                                        <p:strVal val="visible"/>
                                      </p:to>
                                    </p:set>
                                    <p:anim calcmode="lin" valueType="num">
                                      <p:cBhvr>
                                        <p:cTn id="16" dur="500" fill="hold"/>
                                        <p:tgtEl>
                                          <p:spTgt spid="23"/>
                                        </p:tgtEl>
                                        <p:attrNameLst>
                                          <p:attrName>ppt_w</p:attrName>
                                        </p:attrNameLst>
                                      </p:cBhvr>
                                      <p:tavLst>
                                        <p:tav tm="0">
                                          <p:val>
                                            <p:fltVal val="0"/>
                                          </p:val>
                                        </p:tav>
                                        <p:tav tm="100000">
                                          <p:val>
                                            <p:strVal val="#ppt_w"/>
                                          </p:val>
                                        </p:tav>
                                      </p:tavLst>
                                    </p:anim>
                                    <p:anim calcmode="lin" valueType="num">
                                      <p:cBhvr>
                                        <p:cTn id="17" dur="500" fill="hold"/>
                                        <p:tgtEl>
                                          <p:spTgt spid="23"/>
                                        </p:tgtEl>
                                        <p:attrNameLst>
                                          <p:attrName>ppt_h</p:attrName>
                                        </p:attrNameLst>
                                      </p:cBhvr>
                                      <p:tavLst>
                                        <p:tav tm="0">
                                          <p:val>
                                            <p:fltVal val="0"/>
                                          </p:val>
                                        </p:tav>
                                        <p:tav tm="100000">
                                          <p:val>
                                            <p:strVal val="#ppt_h"/>
                                          </p:val>
                                        </p:tav>
                                      </p:tavLst>
                                    </p:anim>
                                    <p:animEffect transition="in" filter="fade">
                                      <p:cBhvr>
                                        <p:cTn id="18" dur="500"/>
                                        <p:tgtEl>
                                          <p:spTgt spid="23"/>
                                        </p:tgtEl>
                                      </p:cBhvr>
                                    </p:animEffect>
                                  </p:childTnLst>
                                </p:cTn>
                              </p:par>
                              <p:par>
                                <p:cTn id="19" presetID="53" presetClass="entr" presetSubtype="16" fill="hold" grpId="0" nodeType="withEffect">
                                  <p:stCondLst>
                                    <p:cond delay="250"/>
                                  </p:stCondLst>
                                  <p:childTnLst>
                                    <p:set>
                                      <p:cBhvr>
                                        <p:cTn id="20" dur="1" fill="hold">
                                          <p:stCondLst>
                                            <p:cond delay="0"/>
                                          </p:stCondLst>
                                        </p:cTn>
                                        <p:tgtEl>
                                          <p:spTgt spid="24"/>
                                        </p:tgtEl>
                                        <p:attrNameLst>
                                          <p:attrName>style.visibility</p:attrName>
                                        </p:attrNameLst>
                                      </p:cBhvr>
                                      <p:to>
                                        <p:strVal val="visible"/>
                                      </p:to>
                                    </p:set>
                                    <p:anim calcmode="lin" valueType="num">
                                      <p:cBhvr>
                                        <p:cTn id="21" dur="500" fill="hold"/>
                                        <p:tgtEl>
                                          <p:spTgt spid="24"/>
                                        </p:tgtEl>
                                        <p:attrNameLst>
                                          <p:attrName>ppt_w</p:attrName>
                                        </p:attrNameLst>
                                      </p:cBhvr>
                                      <p:tavLst>
                                        <p:tav tm="0">
                                          <p:val>
                                            <p:fltVal val="0"/>
                                          </p:val>
                                        </p:tav>
                                        <p:tav tm="100000">
                                          <p:val>
                                            <p:strVal val="#ppt_w"/>
                                          </p:val>
                                        </p:tav>
                                      </p:tavLst>
                                    </p:anim>
                                    <p:anim calcmode="lin" valueType="num">
                                      <p:cBhvr>
                                        <p:cTn id="22" dur="500" fill="hold"/>
                                        <p:tgtEl>
                                          <p:spTgt spid="24"/>
                                        </p:tgtEl>
                                        <p:attrNameLst>
                                          <p:attrName>ppt_h</p:attrName>
                                        </p:attrNameLst>
                                      </p:cBhvr>
                                      <p:tavLst>
                                        <p:tav tm="0">
                                          <p:val>
                                            <p:fltVal val="0"/>
                                          </p:val>
                                        </p:tav>
                                        <p:tav tm="100000">
                                          <p:val>
                                            <p:strVal val="#ppt_h"/>
                                          </p:val>
                                        </p:tav>
                                      </p:tavLst>
                                    </p:anim>
                                    <p:animEffect transition="in" filter="fade">
                                      <p:cBhvr>
                                        <p:cTn id="23"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23" grpId="0" animBg="1"/>
      <p:bldP spid="24" grpId="0" animBg="1"/>
      <p:bldP spid="47"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0" y="0"/>
            <a:ext cx="2207568" cy="9694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 name="灯片编号占位符 1"/>
          <p:cNvSpPr>
            <a:spLocks noGrp="1"/>
          </p:cNvSpPr>
          <p:nvPr>
            <p:ph type="sldNum" sz="quarter" idx="12"/>
          </p:nvPr>
        </p:nvSpPr>
        <p:spPr/>
        <p:txBody>
          <a:bodyPr/>
          <a:lstStyle/>
          <a:p>
            <a:fld id="{0C913308-F349-4B6D-A68A-DD1791B4A57B}" type="slidenum">
              <a:rPr lang="zh-CN" altLang="en-US" smtClean="0">
                <a:cs typeface="+mn-ea"/>
                <a:sym typeface="+mn-lt"/>
              </a:rPr>
              <a:t>37</a:t>
            </a:fld>
            <a:endParaRPr lang="zh-CN" altLang="en-US">
              <a:cs typeface="+mn-ea"/>
              <a:sym typeface="+mn-lt"/>
            </a:endParaRPr>
          </a:p>
        </p:txBody>
      </p:sp>
      <p:sp>
        <p:nvSpPr>
          <p:cNvPr id="8" name="文本框 7"/>
          <p:cNvSpPr txBox="1">
            <a:spLocks noChangeArrowheads="1"/>
          </p:cNvSpPr>
          <p:nvPr/>
        </p:nvSpPr>
        <p:spPr bwMode="auto">
          <a:xfrm>
            <a:off x="90796" y="161519"/>
            <a:ext cx="1943100" cy="6463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fontAlgn="base">
              <a:lnSpc>
                <a:spcPct val="100000"/>
              </a:lnSpc>
              <a:spcBef>
                <a:spcPct val="0"/>
              </a:spcBef>
              <a:spcAft>
                <a:spcPct val="0"/>
              </a:spcAft>
              <a:buFontTx/>
              <a:buNone/>
            </a:pPr>
            <a:r>
              <a:rPr lang="zh-CN" altLang="en-US" sz="3600" b="1" dirty="0">
                <a:solidFill>
                  <a:prstClr val="white"/>
                </a:solidFill>
                <a:latin typeface="+mn-lt"/>
                <a:ea typeface="+mn-ea"/>
                <a:cs typeface="+mn-ea"/>
                <a:sym typeface="+mn-lt"/>
              </a:rPr>
              <a:t>目 录</a:t>
            </a:r>
          </a:p>
        </p:txBody>
      </p:sp>
      <p:sp>
        <p:nvSpPr>
          <p:cNvPr id="11" name="矩形 53"/>
          <p:cNvSpPr>
            <a:spLocks noChangeArrowheads="1"/>
          </p:cNvSpPr>
          <p:nvPr/>
        </p:nvSpPr>
        <p:spPr bwMode="auto">
          <a:xfrm>
            <a:off x="8517145" y="48"/>
            <a:ext cx="3105183" cy="967071"/>
          </a:xfrm>
          <a:prstGeom prst="rect">
            <a:avLst/>
          </a:prstGeom>
          <a:solidFill>
            <a:schemeClr val="tx1"/>
          </a:solidFill>
          <a:ln w="9525">
            <a:solidFill>
              <a:schemeClr val="bg2"/>
            </a:solidFill>
            <a:miter lim="800000"/>
            <a:headEnd/>
            <a:tailEnd/>
          </a:ln>
          <a:effectLst>
            <a:outerShdw blurRad="50800" dist="38100" dir="5400000" algn="t" rotWithShape="0">
              <a:prstClr val="black">
                <a:alpha val="40000"/>
              </a:prstClr>
            </a:outerShdw>
          </a:effec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b="1" dirty="0">
                <a:solidFill>
                  <a:schemeClr val="bg2"/>
                </a:solidFill>
                <a:cs typeface="+mn-ea"/>
                <a:sym typeface="+mn-lt"/>
              </a:rPr>
              <a:t>裁剪</a:t>
            </a:r>
            <a:endParaRPr lang="en-US" altLang="zh-CN" sz="2400" b="1" dirty="0">
              <a:solidFill>
                <a:schemeClr val="bg2"/>
              </a:solidFill>
              <a:cs typeface="+mn-ea"/>
              <a:sym typeface="+mn-lt"/>
            </a:endParaRPr>
          </a:p>
        </p:txBody>
      </p:sp>
      <p:sp>
        <p:nvSpPr>
          <p:cNvPr id="21" name="矩形 20"/>
          <p:cNvSpPr/>
          <p:nvPr/>
        </p:nvSpPr>
        <p:spPr>
          <a:xfrm>
            <a:off x="11629538" y="0"/>
            <a:ext cx="562461" cy="9694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3" name="矩形 53"/>
          <p:cNvSpPr>
            <a:spLocks noChangeArrowheads="1"/>
          </p:cNvSpPr>
          <p:nvPr/>
        </p:nvSpPr>
        <p:spPr bwMode="auto">
          <a:xfrm>
            <a:off x="2217093" y="9525"/>
            <a:ext cx="3169762" cy="969418"/>
          </a:xfrm>
          <a:prstGeom prst="rect">
            <a:avLst/>
          </a:prstGeom>
          <a:solidFill>
            <a:schemeClr val="bg1">
              <a:lumMod val="25000"/>
              <a:lumOff val="75000"/>
            </a:schemeClr>
          </a:solidFill>
          <a:ln w="9525">
            <a:solidFill>
              <a:srgbClr val="EAEAEA"/>
            </a:solid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b="1" dirty="0">
                <a:solidFill>
                  <a:schemeClr val="bg2"/>
                </a:solidFill>
                <a:cs typeface="+mn-ea"/>
                <a:sym typeface="+mn-lt"/>
              </a:rPr>
              <a:t>图元扫描转换</a:t>
            </a:r>
            <a:endParaRPr lang="en-US" altLang="zh-CN" sz="2400" b="1" dirty="0">
              <a:solidFill>
                <a:schemeClr val="bg2"/>
              </a:solidFill>
              <a:cs typeface="+mn-ea"/>
              <a:sym typeface="+mn-lt"/>
            </a:endParaRPr>
          </a:p>
        </p:txBody>
      </p:sp>
      <p:sp>
        <p:nvSpPr>
          <p:cNvPr id="24" name="矩形 53"/>
          <p:cNvSpPr>
            <a:spLocks noChangeArrowheads="1"/>
          </p:cNvSpPr>
          <p:nvPr/>
        </p:nvSpPr>
        <p:spPr bwMode="auto">
          <a:xfrm>
            <a:off x="5375920" y="9525"/>
            <a:ext cx="3133096" cy="969418"/>
          </a:xfrm>
          <a:prstGeom prst="rect">
            <a:avLst/>
          </a:prstGeom>
          <a:solidFill>
            <a:schemeClr val="bg1">
              <a:lumMod val="25000"/>
              <a:lumOff val="75000"/>
            </a:schemeClr>
          </a:solidFill>
          <a:ln w="9525">
            <a:solidFill>
              <a:srgbClr val="EAEAEA"/>
            </a:solid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400" b="1" dirty="0">
                <a:solidFill>
                  <a:schemeClr val="bg2"/>
                </a:solidFill>
                <a:latin typeface="+mn-lt"/>
                <a:ea typeface="+mn-ea"/>
                <a:cs typeface="+mn-ea"/>
                <a:sym typeface="+mn-lt"/>
              </a:rPr>
              <a:t>填充</a:t>
            </a:r>
            <a:endParaRPr lang="en-US" altLang="zh-CN" sz="2400" b="1" dirty="0">
              <a:solidFill>
                <a:schemeClr val="bg2"/>
              </a:solidFill>
              <a:latin typeface="+mn-lt"/>
              <a:ea typeface="+mn-ea"/>
              <a:cs typeface="+mn-ea"/>
              <a:sym typeface="+mn-lt"/>
            </a:endParaRPr>
          </a:p>
        </p:txBody>
      </p:sp>
      <p:sp>
        <p:nvSpPr>
          <p:cNvPr id="27" name="矩形 26"/>
          <p:cNvSpPr/>
          <p:nvPr/>
        </p:nvSpPr>
        <p:spPr>
          <a:xfrm flipV="1">
            <a:off x="-1" y="5949280"/>
            <a:ext cx="12192000" cy="90872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7" name="等腰三角形 46"/>
          <p:cNvSpPr>
            <a:spLocks noChangeAspect="1"/>
          </p:cNvSpPr>
          <p:nvPr/>
        </p:nvSpPr>
        <p:spPr>
          <a:xfrm rot="10800000" flipV="1">
            <a:off x="9933475" y="724767"/>
            <a:ext cx="555013" cy="478461"/>
          </a:xfrm>
          <a:prstGeom prst="triangle">
            <a:avLst/>
          </a:prstGeom>
          <a:solidFill>
            <a:schemeClr val="bg2"/>
          </a:solidFill>
          <a:ln w="12700" cap="flat" cmpd="sng" algn="ctr">
            <a:noFill/>
            <a:prstDash val="solid"/>
            <a:miter lim="800000"/>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Tree>
    <p:extLst>
      <p:ext uri="{BB962C8B-B14F-4D97-AF65-F5344CB8AC3E}">
        <p14:creationId xmlns:p14="http://schemas.microsoft.com/office/powerpoint/2010/main" val="4063665525"/>
      </p:ext>
    </p:extLst>
  </p:cSld>
  <p:clrMapOvr>
    <a:masterClrMapping/>
  </p:clrMapOvr>
  <mc:AlternateContent xmlns:mc="http://schemas.openxmlformats.org/markup-compatibility/2006" xmlns:p14="http://schemas.microsoft.com/office/powerpoint/2010/main">
    <mc:Choice Requires="p14">
      <p:transition spd="slow" p14:dur="2000" advTm="3840"/>
    </mc:Choice>
    <mc:Fallback xmlns="">
      <p:transition spd="slow" advTm="38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25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Effect transition="in" filter="fade">
                                      <p:cBhvr>
                                        <p:cTn id="9" dur="500"/>
                                        <p:tgtEl>
                                          <p:spTgt spid="11"/>
                                        </p:tgtEl>
                                      </p:cBhvr>
                                    </p:animEffect>
                                  </p:childTnLst>
                                </p:cTn>
                              </p:par>
                              <p:par>
                                <p:cTn id="10" presetID="12" presetClass="entr" presetSubtype="4" fill="hold" grpId="0" nodeType="withEffect">
                                  <p:stCondLst>
                                    <p:cond delay="250"/>
                                  </p:stCondLst>
                                  <p:childTnLst>
                                    <p:set>
                                      <p:cBhvr>
                                        <p:cTn id="11" dur="1" fill="hold">
                                          <p:stCondLst>
                                            <p:cond delay="0"/>
                                          </p:stCondLst>
                                        </p:cTn>
                                        <p:tgtEl>
                                          <p:spTgt spid="47"/>
                                        </p:tgtEl>
                                        <p:attrNameLst>
                                          <p:attrName>style.visibility</p:attrName>
                                        </p:attrNameLst>
                                      </p:cBhvr>
                                      <p:to>
                                        <p:strVal val="visible"/>
                                      </p:to>
                                    </p:set>
                                    <p:anim calcmode="lin" valueType="num">
                                      <p:cBhvr additive="base">
                                        <p:cTn id="12" dur="500"/>
                                        <p:tgtEl>
                                          <p:spTgt spid="47"/>
                                        </p:tgtEl>
                                        <p:attrNameLst>
                                          <p:attrName>ppt_y</p:attrName>
                                        </p:attrNameLst>
                                      </p:cBhvr>
                                      <p:tavLst>
                                        <p:tav tm="0">
                                          <p:val>
                                            <p:strVal val="#ppt_y+#ppt_h*1.125000"/>
                                          </p:val>
                                        </p:tav>
                                        <p:tav tm="100000">
                                          <p:val>
                                            <p:strVal val="#ppt_y"/>
                                          </p:val>
                                        </p:tav>
                                      </p:tavLst>
                                    </p:anim>
                                    <p:animEffect transition="in" filter="wipe(up)">
                                      <p:cBhvr>
                                        <p:cTn id="13" dur="500"/>
                                        <p:tgtEl>
                                          <p:spTgt spid="47"/>
                                        </p:tgtEl>
                                      </p:cBhvr>
                                    </p:animEffect>
                                  </p:childTnLst>
                                </p:cTn>
                              </p:par>
                              <p:par>
                                <p:cTn id="14" presetID="53" presetClass="entr" presetSubtype="16" fill="hold" grpId="0" nodeType="withEffect">
                                  <p:stCondLst>
                                    <p:cond delay="250"/>
                                  </p:stCondLst>
                                  <p:childTnLst>
                                    <p:set>
                                      <p:cBhvr>
                                        <p:cTn id="15" dur="1" fill="hold">
                                          <p:stCondLst>
                                            <p:cond delay="0"/>
                                          </p:stCondLst>
                                        </p:cTn>
                                        <p:tgtEl>
                                          <p:spTgt spid="23"/>
                                        </p:tgtEl>
                                        <p:attrNameLst>
                                          <p:attrName>style.visibility</p:attrName>
                                        </p:attrNameLst>
                                      </p:cBhvr>
                                      <p:to>
                                        <p:strVal val="visible"/>
                                      </p:to>
                                    </p:set>
                                    <p:anim calcmode="lin" valueType="num">
                                      <p:cBhvr>
                                        <p:cTn id="16" dur="500" fill="hold"/>
                                        <p:tgtEl>
                                          <p:spTgt spid="23"/>
                                        </p:tgtEl>
                                        <p:attrNameLst>
                                          <p:attrName>ppt_w</p:attrName>
                                        </p:attrNameLst>
                                      </p:cBhvr>
                                      <p:tavLst>
                                        <p:tav tm="0">
                                          <p:val>
                                            <p:fltVal val="0"/>
                                          </p:val>
                                        </p:tav>
                                        <p:tav tm="100000">
                                          <p:val>
                                            <p:strVal val="#ppt_w"/>
                                          </p:val>
                                        </p:tav>
                                      </p:tavLst>
                                    </p:anim>
                                    <p:anim calcmode="lin" valueType="num">
                                      <p:cBhvr>
                                        <p:cTn id="17" dur="500" fill="hold"/>
                                        <p:tgtEl>
                                          <p:spTgt spid="23"/>
                                        </p:tgtEl>
                                        <p:attrNameLst>
                                          <p:attrName>ppt_h</p:attrName>
                                        </p:attrNameLst>
                                      </p:cBhvr>
                                      <p:tavLst>
                                        <p:tav tm="0">
                                          <p:val>
                                            <p:fltVal val="0"/>
                                          </p:val>
                                        </p:tav>
                                        <p:tav tm="100000">
                                          <p:val>
                                            <p:strVal val="#ppt_h"/>
                                          </p:val>
                                        </p:tav>
                                      </p:tavLst>
                                    </p:anim>
                                    <p:animEffect transition="in" filter="fade">
                                      <p:cBhvr>
                                        <p:cTn id="18" dur="500"/>
                                        <p:tgtEl>
                                          <p:spTgt spid="23"/>
                                        </p:tgtEl>
                                      </p:cBhvr>
                                    </p:animEffect>
                                  </p:childTnLst>
                                </p:cTn>
                              </p:par>
                              <p:par>
                                <p:cTn id="19" presetID="53" presetClass="entr" presetSubtype="16" fill="hold" grpId="0" nodeType="withEffect">
                                  <p:stCondLst>
                                    <p:cond delay="250"/>
                                  </p:stCondLst>
                                  <p:childTnLst>
                                    <p:set>
                                      <p:cBhvr>
                                        <p:cTn id="20" dur="1" fill="hold">
                                          <p:stCondLst>
                                            <p:cond delay="0"/>
                                          </p:stCondLst>
                                        </p:cTn>
                                        <p:tgtEl>
                                          <p:spTgt spid="24"/>
                                        </p:tgtEl>
                                        <p:attrNameLst>
                                          <p:attrName>style.visibility</p:attrName>
                                        </p:attrNameLst>
                                      </p:cBhvr>
                                      <p:to>
                                        <p:strVal val="visible"/>
                                      </p:to>
                                    </p:set>
                                    <p:anim calcmode="lin" valueType="num">
                                      <p:cBhvr>
                                        <p:cTn id="21" dur="500" fill="hold"/>
                                        <p:tgtEl>
                                          <p:spTgt spid="24"/>
                                        </p:tgtEl>
                                        <p:attrNameLst>
                                          <p:attrName>ppt_w</p:attrName>
                                        </p:attrNameLst>
                                      </p:cBhvr>
                                      <p:tavLst>
                                        <p:tav tm="0">
                                          <p:val>
                                            <p:fltVal val="0"/>
                                          </p:val>
                                        </p:tav>
                                        <p:tav tm="100000">
                                          <p:val>
                                            <p:strVal val="#ppt_w"/>
                                          </p:val>
                                        </p:tav>
                                      </p:tavLst>
                                    </p:anim>
                                    <p:anim calcmode="lin" valueType="num">
                                      <p:cBhvr>
                                        <p:cTn id="22" dur="500" fill="hold"/>
                                        <p:tgtEl>
                                          <p:spTgt spid="24"/>
                                        </p:tgtEl>
                                        <p:attrNameLst>
                                          <p:attrName>ppt_h</p:attrName>
                                        </p:attrNameLst>
                                      </p:cBhvr>
                                      <p:tavLst>
                                        <p:tav tm="0">
                                          <p:val>
                                            <p:fltVal val="0"/>
                                          </p:val>
                                        </p:tav>
                                        <p:tav tm="100000">
                                          <p:val>
                                            <p:strVal val="#ppt_h"/>
                                          </p:val>
                                        </p:tav>
                                      </p:tavLst>
                                    </p:anim>
                                    <p:animEffect transition="in" filter="fade">
                                      <p:cBhvr>
                                        <p:cTn id="23"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23" grpId="0" animBg="1"/>
      <p:bldP spid="24" grpId="0" animBg="1"/>
      <p:bldP spid="47"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0" y="0"/>
            <a:ext cx="2207568" cy="9694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 name="灯片编号占位符 1"/>
          <p:cNvSpPr>
            <a:spLocks noGrp="1"/>
          </p:cNvSpPr>
          <p:nvPr>
            <p:ph type="sldNum" sz="quarter" idx="12"/>
          </p:nvPr>
        </p:nvSpPr>
        <p:spPr/>
        <p:txBody>
          <a:bodyPr/>
          <a:lstStyle/>
          <a:p>
            <a:fld id="{0C913308-F349-4B6D-A68A-DD1791B4A57B}" type="slidenum">
              <a:rPr lang="zh-CN" altLang="en-US" smtClean="0">
                <a:cs typeface="+mn-ea"/>
                <a:sym typeface="+mn-lt"/>
              </a:rPr>
              <a:t>38</a:t>
            </a:fld>
            <a:endParaRPr lang="zh-CN" altLang="en-US">
              <a:cs typeface="+mn-ea"/>
              <a:sym typeface="+mn-lt"/>
            </a:endParaRPr>
          </a:p>
        </p:txBody>
      </p:sp>
      <p:sp>
        <p:nvSpPr>
          <p:cNvPr id="8" name="文本框 7"/>
          <p:cNvSpPr txBox="1">
            <a:spLocks noChangeArrowheads="1"/>
          </p:cNvSpPr>
          <p:nvPr/>
        </p:nvSpPr>
        <p:spPr bwMode="auto">
          <a:xfrm>
            <a:off x="90796" y="161519"/>
            <a:ext cx="1943100" cy="6463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fontAlgn="base">
              <a:lnSpc>
                <a:spcPct val="100000"/>
              </a:lnSpc>
              <a:spcBef>
                <a:spcPct val="0"/>
              </a:spcBef>
              <a:spcAft>
                <a:spcPct val="0"/>
              </a:spcAft>
              <a:buFontTx/>
              <a:buNone/>
            </a:pPr>
            <a:r>
              <a:rPr lang="zh-CN" altLang="en-US" sz="3600" b="1" dirty="0">
                <a:solidFill>
                  <a:prstClr val="white"/>
                </a:solidFill>
                <a:latin typeface="+mn-lt"/>
                <a:ea typeface="+mn-ea"/>
                <a:cs typeface="+mn-ea"/>
                <a:sym typeface="+mn-lt"/>
              </a:rPr>
              <a:t>目 录</a:t>
            </a:r>
          </a:p>
        </p:txBody>
      </p:sp>
      <p:sp>
        <p:nvSpPr>
          <p:cNvPr id="11" name="矩形 53"/>
          <p:cNvSpPr>
            <a:spLocks noChangeArrowheads="1"/>
          </p:cNvSpPr>
          <p:nvPr/>
        </p:nvSpPr>
        <p:spPr bwMode="auto">
          <a:xfrm>
            <a:off x="8517145" y="48"/>
            <a:ext cx="3105183" cy="967071"/>
          </a:xfrm>
          <a:prstGeom prst="rect">
            <a:avLst/>
          </a:prstGeom>
          <a:solidFill>
            <a:schemeClr val="tx1"/>
          </a:solidFill>
          <a:ln w="9525">
            <a:solidFill>
              <a:schemeClr val="bg2"/>
            </a:solidFill>
            <a:miter lim="800000"/>
            <a:headEnd/>
            <a:tailEnd/>
          </a:ln>
          <a:effectLst>
            <a:outerShdw blurRad="50800" dist="38100" dir="5400000" algn="t" rotWithShape="0">
              <a:prstClr val="black">
                <a:alpha val="40000"/>
              </a:prstClr>
            </a:outerShdw>
          </a:effec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b="1" dirty="0">
                <a:solidFill>
                  <a:schemeClr val="bg2"/>
                </a:solidFill>
                <a:cs typeface="+mn-ea"/>
                <a:sym typeface="+mn-lt"/>
              </a:rPr>
              <a:t>裁剪</a:t>
            </a:r>
            <a:endParaRPr lang="en-US" altLang="zh-CN" sz="2400" b="1" dirty="0">
              <a:solidFill>
                <a:schemeClr val="bg2"/>
              </a:solidFill>
              <a:cs typeface="+mn-ea"/>
              <a:sym typeface="+mn-lt"/>
            </a:endParaRPr>
          </a:p>
        </p:txBody>
      </p:sp>
      <p:sp>
        <p:nvSpPr>
          <p:cNvPr id="21" name="矩形 20"/>
          <p:cNvSpPr/>
          <p:nvPr/>
        </p:nvSpPr>
        <p:spPr>
          <a:xfrm>
            <a:off x="11629538" y="0"/>
            <a:ext cx="562461" cy="9694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3" name="矩形 53"/>
          <p:cNvSpPr>
            <a:spLocks noChangeArrowheads="1"/>
          </p:cNvSpPr>
          <p:nvPr/>
        </p:nvSpPr>
        <p:spPr bwMode="auto">
          <a:xfrm>
            <a:off x="2217093" y="9525"/>
            <a:ext cx="3169762" cy="969418"/>
          </a:xfrm>
          <a:prstGeom prst="rect">
            <a:avLst/>
          </a:prstGeom>
          <a:solidFill>
            <a:schemeClr val="bg1">
              <a:lumMod val="25000"/>
              <a:lumOff val="75000"/>
            </a:schemeClr>
          </a:solidFill>
          <a:ln w="9525">
            <a:solidFill>
              <a:srgbClr val="EAEAEA"/>
            </a:solid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b="1" dirty="0">
                <a:solidFill>
                  <a:schemeClr val="bg2"/>
                </a:solidFill>
                <a:cs typeface="+mn-ea"/>
                <a:sym typeface="+mn-lt"/>
              </a:rPr>
              <a:t>图元扫描转换</a:t>
            </a:r>
            <a:endParaRPr lang="en-US" altLang="zh-CN" sz="2400" b="1" dirty="0">
              <a:solidFill>
                <a:schemeClr val="bg2"/>
              </a:solidFill>
              <a:cs typeface="+mn-ea"/>
              <a:sym typeface="+mn-lt"/>
            </a:endParaRPr>
          </a:p>
        </p:txBody>
      </p:sp>
      <p:sp>
        <p:nvSpPr>
          <p:cNvPr id="24" name="矩形 53"/>
          <p:cNvSpPr>
            <a:spLocks noChangeArrowheads="1"/>
          </p:cNvSpPr>
          <p:nvPr/>
        </p:nvSpPr>
        <p:spPr bwMode="auto">
          <a:xfrm>
            <a:off x="5375920" y="9525"/>
            <a:ext cx="3133096" cy="969418"/>
          </a:xfrm>
          <a:prstGeom prst="rect">
            <a:avLst/>
          </a:prstGeom>
          <a:solidFill>
            <a:schemeClr val="bg1">
              <a:lumMod val="25000"/>
              <a:lumOff val="75000"/>
            </a:schemeClr>
          </a:solidFill>
          <a:ln w="9525">
            <a:solidFill>
              <a:srgbClr val="EAEAEA"/>
            </a:solid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400" b="1" dirty="0">
                <a:solidFill>
                  <a:schemeClr val="bg2"/>
                </a:solidFill>
                <a:latin typeface="+mn-lt"/>
                <a:ea typeface="+mn-ea"/>
                <a:cs typeface="+mn-ea"/>
                <a:sym typeface="+mn-lt"/>
              </a:rPr>
              <a:t>填充</a:t>
            </a:r>
            <a:endParaRPr lang="en-US" altLang="zh-CN" sz="2400" b="1" dirty="0">
              <a:solidFill>
                <a:schemeClr val="bg2"/>
              </a:solidFill>
              <a:latin typeface="+mn-lt"/>
              <a:ea typeface="+mn-ea"/>
              <a:cs typeface="+mn-ea"/>
              <a:sym typeface="+mn-lt"/>
            </a:endParaRPr>
          </a:p>
        </p:txBody>
      </p:sp>
      <p:sp>
        <p:nvSpPr>
          <p:cNvPr id="27" name="矩形 26"/>
          <p:cNvSpPr/>
          <p:nvPr/>
        </p:nvSpPr>
        <p:spPr>
          <a:xfrm flipV="1">
            <a:off x="-1" y="5949280"/>
            <a:ext cx="12192000" cy="90872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7" name="等腰三角形 46"/>
          <p:cNvSpPr>
            <a:spLocks noChangeAspect="1"/>
          </p:cNvSpPr>
          <p:nvPr/>
        </p:nvSpPr>
        <p:spPr>
          <a:xfrm rot="10800000" flipV="1">
            <a:off x="9933475" y="724767"/>
            <a:ext cx="555013" cy="478461"/>
          </a:xfrm>
          <a:prstGeom prst="triangle">
            <a:avLst/>
          </a:prstGeom>
          <a:solidFill>
            <a:schemeClr val="bg2"/>
          </a:solidFill>
          <a:ln w="12700" cap="flat" cmpd="sng" algn="ctr">
            <a:noFill/>
            <a:prstDash val="solid"/>
            <a:miter lim="800000"/>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Tree>
    <p:extLst>
      <p:ext uri="{BB962C8B-B14F-4D97-AF65-F5344CB8AC3E}">
        <p14:creationId xmlns:p14="http://schemas.microsoft.com/office/powerpoint/2010/main" val="59530046"/>
      </p:ext>
    </p:extLst>
  </p:cSld>
  <p:clrMapOvr>
    <a:masterClrMapping/>
  </p:clrMapOvr>
  <mc:AlternateContent xmlns:mc="http://schemas.openxmlformats.org/markup-compatibility/2006" xmlns:p14="http://schemas.microsoft.com/office/powerpoint/2010/main">
    <mc:Choice Requires="p14">
      <p:transition spd="slow" p14:dur="2000" advTm="3840"/>
    </mc:Choice>
    <mc:Fallback xmlns="">
      <p:transition spd="slow" advTm="38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25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Effect transition="in" filter="fade">
                                      <p:cBhvr>
                                        <p:cTn id="9" dur="500"/>
                                        <p:tgtEl>
                                          <p:spTgt spid="11"/>
                                        </p:tgtEl>
                                      </p:cBhvr>
                                    </p:animEffect>
                                  </p:childTnLst>
                                </p:cTn>
                              </p:par>
                              <p:par>
                                <p:cTn id="10" presetID="12" presetClass="entr" presetSubtype="4" fill="hold" grpId="0" nodeType="withEffect">
                                  <p:stCondLst>
                                    <p:cond delay="250"/>
                                  </p:stCondLst>
                                  <p:childTnLst>
                                    <p:set>
                                      <p:cBhvr>
                                        <p:cTn id="11" dur="1" fill="hold">
                                          <p:stCondLst>
                                            <p:cond delay="0"/>
                                          </p:stCondLst>
                                        </p:cTn>
                                        <p:tgtEl>
                                          <p:spTgt spid="47"/>
                                        </p:tgtEl>
                                        <p:attrNameLst>
                                          <p:attrName>style.visibility</p:attrName>
                                        </p:attrNameLst>
                                      </p:cBhvr>
                                      <p:to>
                                        <p:strVal val="visible"/>
                                      </p:to>
                                    </p:set>
                                    <p:anim calcmode="lin" valueType="num">
                                      <p:cBhvr additive="base">
                                        <p:cTn id="12" dur="500"/>
                                        <p:tgtEl>
                                          <p:spTgt spid="47"/>
                                        </p:tgtEl>
                                        <p:attrNameLst>
                                          <p:attrName>ppt_y</p:attrName>
                                        </p:attrNameLst>
                                      </p:cBhvr>
                                      <p:tavLst>
                                        <p:tav tm="0">
                                          <p:val>
                                            <p:strVal val="#ppt_y+#ppt_h*1.125000"/>
                                          </p:val>
                                        </p:tav>
                                        <p:tav tm="100000">
                                          <p:val>
                                            <p:strVal val="#ppt_y"/>
                                          </p:val>
                                        </p:tav>
                                      </p:tavLst>
                                    </p:anim>
                                    <p:animEffect transition="in" filter="wipe(up)">
                                      <p:cBhvr>
                                        <p:cTn id="13" dur="500"/>
                                        <p:tgtEl>
                                          <p:spTgt spid="47"/>
                                        </p:tgtEl>
                                      </p:cBhvr>
                                    </p:animEffect>
                                  </p:childTnLst>
                                </p:cTn>
                              </p:par>
                              <p:par>
                                <p:cTn id="14" presetID="53" presetClass="entr" presetSubtype="16" fill="hold" grpId="0" nodeType="withEffect">
                                  <p:stCondLst>
                                    <p:cond delay="250"/>
                                  </p:stCondLst>
                                  <p:childTnLst>
                                    <p:set>
                                      <p:cBhvr>
                                        <p:cTn id="15" dur="1" fill="hold">
                                          <p:stCondLst>
                                            <p:cond delay="0"/>
                                          </p:stCondLst>
                                        </p:cTn>
                                        <p:tgtEl>
                                          <p:spTgt spid="23"/>
                                        </p:tgtEl>
                                        <p:attrNameLst>
                                          <p:attrName>style.visibility</p:attrName>
                                        </p:attrNameLst>
                                      </p:cBhvr>
                                      <p:to>
                                        <p:strVal val="visible"/>
                                      </p:to>
                                    </p:set>
                                    <p:anim calcmode="lin" valueType="num">
                                      <p:cBhvr>
                                        <p:cTn id="16" dur="500" fill="hold"/>
                                        <p:tgtEl>
                                          <p:spTgt spid="23"/>
                                        </p:tgtEl>
                                        <p:attrNameLst>
                                          <p:attrName>ppt_w</p:attrName>
                                        </p:attrNameLst>
                                      </p:cBhvr>
                                      <p:tavLst>
                                        <p:tav tm="0">
                                          <p:val>
                                            <p:fltVal val="0"/>
                                          </p:val>
                                        </p:tav>
                                        <p:tav tm="100000">
                                          <p:val>
                                            <p:strVal val="#ppt_w"/>
                                          </p:val>
                                        </p:tav>
                                      </p:tavLst>
                                    </p:anim>
                                    <p:anim calcmode="lin" valueType="num">
                                      <p:cBhvr>
                                        <p:cTn id="17" dur="500" fill="hold"/>
                                        <p:tgtEl>
                                          <p:spTgt spid="23"/>
                                        </p:tgtEl>
                                        <p:attrNameLst>
                                          <p:attrName>ppt_h</p:attrName>
                                        </p:attrNameLst>
                                      </p:cBhvr>
                                      <p:tavLst>
                                        <p:tav tm="0">
                                          <p:val>
                                            <p:fltVal val="0"/>
                                          </p:val>
                                        </p:tav>
                                        <p:tav tm="100000">
                                          <p:val>
                                            <p:strVal val="#ppt_h"/>
                                          </p:val>
                                        </p:tav>
                                      </p:tavLst>
                                    </p:anim>
                                    <p:animEffect transition="in" filter="fade">
                                      <p:cBhvr>
                                        <p:cTn id="18" dur="500"/>
                                        <p:tgtEl>
                                          <p:spTgt spid="23"/>
                                        </p:tgtEl>
                                      </p:cBhvr>
                                    </p:animEffect>
                                  </p:childTnLst>
                                </p:cTn>
                              </p:par>
                              <p:par>
                                <p:cTn id="19" presetID="53" presetClass="entr" presetSubtype="16" fill="hold" grpId="0" nodeType="withEffect">
                                  <p:stCondLst>
                                    <p:cond delay="250"/>
                                  </p:stCondLst>
                                  <p:childTnLst>
                                    <p:set>
                                      <p:cBhvr>
                                        <p:cTn id="20" dur="1" fill="hold">
                                          <p:stCondLst>
                                            <p:cond delay="0"/>
                                          </p:stCondLst>
                                        </p:cTn>
                                        <p:tgtEl>
                                          <p:spTgt spid="24"/>
                                        </p:tgtEl>
                                        <p:attrNameLst>
                                          <p:attrName>style.visibility</p:attrName>
                                        </p:attrNameLst>
                                      </p:cBhvr>
                                      <p:to>
                                        <p:strVal val="visible"/>
                                      </p:to>
                                    </p:set>
                                    <p:anim calcmode="lin" valueType="num">
                                      <p:cBhvr>
                                        <p:cTn id="21" dur="500" fill="hold"/>
                                        <p:tgtEl>
                                          <p:spTgt spid="24"/>
                                        </p:tgtEl>
                                        <p:attrNameLst>
                                          <p:attrName>ppt_w</p:attrName>
                                        </p:attrNameLst>
                                      </p:cBhvr>
                                      <p:tavLst>
                                        <p:tav tm="0">
                                          <p:val>
                                            <p:fltVal val="0"/>
                                          </p:val>
                                        </p:tav>
                                        <p:tav tm="100000">
                                          <p:val>
                                            <p:strVal val="#ppt_w"/>
                                          </p:val>
                                        </p:tav>
                                      </p:tavLst>
                                    </p:anim>
                                    <p:anim calcmode="lin" valueType="num">
                                      <p:cBhvr>
                                        <p:cTn id="22" dur="500" fill="hold"/>
                                        <p:tgtEl>
                                          <p:spTgt spid="24"/>
                                        </p:tgtEl>
                                        <p:attrNameLst>
                                          <p:attrName>ppt_h</p:attrName>
                                        </p:attrNameLst>
                                      </p:cBhvr>
                                      <p:tavLst>
                                        <p:tav tm="0">
                                          <p:val>
                                            <p:fltVal val="0"/>
                                          </p:val>
                                        </p:tav>
                                        <p:tav tm="100000">
                                          <p:val>
                                            <p:strVal val="#ppt_h"/>
                                          </p:val>
                                        </p:tav>
                                      </p:tavLst>
                                    </p:anim>
                                    <p:animEffect transition="in" filter="fade">
                                      <p:cBhvr>
                                        <p:cTn id="23"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23" grpId="0" animBg="1"/>
      <p:bldP spid="24" grpId="0" animBg="1"/>
      <p:bldP spid="47"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0" y="0"/>
            <a:ext cx="2207568" cy="9694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 name="灯片编号占位符 1"/>
          <p:cNvSpPr>
            <a:spLocks noGrp="1"/>
          </p:cNvSpPr>
          <p:nvPr>
            <p:ph type="sldNum" sz="quarter" idx="12"/>
          </p:nvPr>
        </p:nvSpPr>
        <p:spPr/>
        <p:txBody>
          <a:bodyPr/>
          <a:lstStyle/>
          <a:p>
            <a:fld id="{0C913308-F349-4B6D-A68A-DD1791B4A57B}" type="slidenum">
              <a:rPr lang="zh-CN" altLang="en-US" smtClean="0">
                <a:cs typeface="+mn-ea"/>
                <a:sym typeface="+mn-lt"/>
              </a:rPr>
              <a:t>39</a:t>
            </a:fld>
            <a:endParaRPr lang="zh-CN" altLang="en-US">
              <a:cs typeface="+mn-ea"/>
              <a:sym typeface="+mn-lt"/>
            </a:endParaRPr>
          </a:p>
        </p:txBody>
      </p:sp>
      <p:sp>
        <p:nvSpPr>
          <p:cNvPr id="8" name="文本框 7"/>
          <p:cNvSpPr txBox="1">
            <a:spLocks noChangeArrowheads="1"/>
          </p:cNvSpPr>
          <p:nvPr/>
        </p:nvSpPr>
        <p:spPr bwMode="auto">
          <a:xfrm>
            <a:off x="90796" y="161519"/>
            <a:ext cx="1943100" cy="6463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fontAlgn="base">
              <a:lnSpc>
                <a:spcPct val="100000"/>
              </a:lnSpc>
              <a:spcBef>
                <a:spcPct val="0"/>
              </a:spcBef>
              <a:spcAft>
                <a:spcPct val="0"/>
              </a:spcAft>
              <a:buFontTx/>
              <a:buNone/>
            </a:pPr>
            <a:r>
              <a:rPr lang="zh-CN" altLang="en-US" sz="3600" b="1" dirty="0">
                <a:solidFill>
                  <a:prstClr val="white"/>
                </a:solidFill>
                <a:latin typeface="+mn-lt"/>
                <a:ea typeface="+mn-ea"/>
                <a:cs typeface="+mn-ea"/>
                <a:sym typeface="+mn-lt"/>
              </a:rPr>
              <a:t>目 录</a:t>
            </a:r>
          </a:p>
        </p:txBody>
      </p:sp>
      <p:sp>
        <p:nvSpPr>
          <p:cNvPr id="11" name="矩形 53"/>
          <p:cNvSpPr>
            <a:spLocks noChangeArrowheads="1"/>
          </p:cNvSpPr>
          <p:nvPr/>
        </p:nvSpPr>
        <p:spPr bwMode="auto">
          <a:xfrm>
            <a:off x="8517145" y="48"/>
            <a:ext cx="3105183" cy="967071"/>
          </a:xfrm>
          <a:prstGeom prst="rect">
            <a:avLst/>
          </a:prstGeom>
          <a:solidFill>
            <a:schemeClr val="tx1"/>
          </a:solidFill>
          <a:ln w="9525">
            <a:solidFill>
              <a:schemeClr val="bg2"/>
            </a:solidFill>
            <a:miter lim="800000"/>
            <a:headEnd/>
            <a:tailEnd/>
          </a:ln>
          <a:effectLst>
            <a:outerShdw blurRad="50800" dist="38100" dir="5400000" algn="t" rotWithShape="0">
              <a:prstClr val="black">
                <a:alpha val="40000"/>
              </a:prstClr>
            </a:outerShdw>
          </a:effec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b="1" dirty="0">
                <a:solidFill>
                  <a:schemeClr val="bg2"/>
                </a:solidFill>
                <a:cs typeface="+mn-ea"/>
                <a:sym typeface="+mn-lt"/>
              </a:rPr>
              <a:t>裁剪</a:t>
            </a:r>
            <a:endParaRPr lang="en-US" altLang="zh-CN" sz="2400" b="1" dirty="0">
              <a:solidFill>
                <a:schemeClr val="bg2"/>
              </a:solidFill>
              <a:cs typeface="+mn-ea"/>
              <a:sym typeface="+mn-lt"/>
            </a:endParaRPr>
          </a:p>
        </p:txBody>
      </p:sp>
      <p:sp>
        <p:nvSpPr>
          <p:cNvPr id="21" name="矩形 20"/>
          <p:cNvSpPr/>
          <p:nvPr/>
        </p:nvSpPr>
        <p:spPr>
          <a:xfrm>
            <a:off x="11629538" y="0"/>
            <a:ext cx="562461" cy="9694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3" name="矩形 53"/>
          <p:cNvSpPr>
            <a:spLocks noChangeArrowheads="1"/>
          </p:cNvSpPr>
          <p:nvPr/>
        </p:nvSpPr>
        <p:spPr bwMode="auto">
          <a:xfrm>
            <a:off x="2217093" y="9525"/>
            <a:ext cx="3169762" cy="969418"/>
          </a:xfrm>
          <a:prstGeom prst="rect">
            <a:avLst/>
          </a:prstGeom>
          <a:solidFill>
            <a:schemeClr val="bg1">
              <a:lumMod val="25000"/>
              <a:lumOff val="75000"/>
            </a:schemeClr>
          </a:solidFill>
          <a:ln w="9525">
            <a:solidFill>
              <a:srgbClr val="EAEAEA"/>
            </a:solid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b="1" dirty="0">
                <a:solidFill>
                  <a:schemeClr val="bg2"/>
                </a:solidFill>
                <a:cs typeface="+mn-ea"/>
                <a:sym typeface="+mn-lt"/>
              </a:rPr>
              <a:t>图元扫描转换</a:t>
            </a:r>
            <a:endParaRPr lang="en-US" altLang="zh-CN" sz="2400" b="1" dirty="0">
              <a:solidFill>
                <a:schemeClr val="bg2"/>
              </a:solidFill>
              <a:cs typeface="+mn-ea"/>
              <a:sym typeface="+mn-lt"/>
            </a:endParaRPr>
          </a:p>
        </p:txBody>
      </p:sp>
      <p:sp>
        <p:nvSpPr>
          <p:cNvPr id="24" name="矩形 53"/>
          <p:cNvSpPr>
            <a:spLocks noChangeArrowheads="1"/>
          </p:cNvSpPr>
          <p:nvPr/>
        </p:nvSpPr>
        <p:spPr bwMode="auto">
          <a:xfrm>
            <a:off x="5375920" y="9525"/>
            <a:ext cx="3133096" cy="969418"/>
          </a:xfrm>
          <a:prstGeom prst="rect">
            <a:avLst/>
          </a:prstGeom>
          <a:solidFill>
            <a:schemeClr val="bg1">
              <a:lumMod val="25000"/>
              <a:lumOff val="75000"/>
            </a:schemeClr>
          </a:solidFill>
          <a:ln w="9525">
            <a:solidFill>
              <a:srgbClr val="EAEAEA"/>
            </a:solid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400" b="1" dirty="0">
                <a:solidFill>
                  <a:schemeClr val="bg2"/>
                </a:solidFill>
                <a:latin typeface="+mn-lt"/>
                <a:ea typeface="+mn-ea"/>
                <a:cs typeface="+mn-ea"/>
                <a:sym typeface="+mn-lt"/>
              </a:rPr>
              <a:t>填充</a:t>
            </a:r>
            <a:endParaRPr lang="en-US" altLang="zh-CN" sz="2400" b="1" dirty="0">
              <a:solidFill>
                <a:schemeClr val="bg2"/>
              </a:solidFill>
              <a:latin typeface="+mn-lt"/>
              <a:ea typeface="+mn-ea"/>
              <a:cs typeface="+mn-ea"/>
              <a:sym typeface="+mn-lt"/>
            </a:endParaRPr>
          </a:p>
        </p:txBody>
      </p:sp>
      <p:sp>
        <p:nvSpPr>
          <p:cNvPr id="27" name="矩形 26"/>
          <p:cNvSpPr/>
          <p:nvPr/>
        </p:nvSpPr>
        <p:spPr>
          <a:xfrm flipV="1">
            <a:off x="-1" y="5949280"/>
            <a:ext cx="12192000" cy="90872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7" name="等腰三角形 46"/>
          <p:cNvSpPr>
            <a:spLocks noChangeAspect="1"/>
          </p:cNvSpPr>
          <p:nvPr/>
        </p:nvSpPr>
        <p:spPr>
          <a:xfrm rot="10800000" flipV="1">
            <a:off x="9933475" y="724767"/>
            <a:ext cx="555013" cy="478461"/>
          </a:xfrm>
          <a:prstGeom prst="triangle">
            <a:avLst/>
          </a:prstGeom>
          <a:solidFill>
            <a:schemeClr val="bg2"/>
          </a:solidFill>
          <a:ln w="12700" cap="flat" cmpd="sng" algn="ctr">
            <a:noFill/>
            <a:prstDash val="solid"/>
            <a:miter lim="800000"/>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12" name="文本框 11">
            <a:extLst>
              <a:ext uri="{FF2B5EF4-FFF2-40B4-BE49-F238E27FC236}">
                <a16:creationId xmlns:a16="http://schemas.microsoft.com/office/drawing/2014/main" id="{39074A07-6F14-4EA8-9C7D-E9C67A72F337}"/>
              </a:ext>
            </a:extLst>
          </p:cNvPr>
          <p:cNvSpPr txBox="1"/>
          <p:nvPr/>
        </p:nvSpPr>
        <p:spPr>
          <a:xfrm>
            <a:off x="335360" y="1412776"/>
            <a:ext cx="6094476" cy="369332"/>
          </a:xfrm>
          <a:prstGeom prst="rect">
            <a:avLst/>
          </a:prstGeom>
          <a:noFill/>
        </p:spPr>
        <p:txBody>
          <a:bodyPr wrap="square">
            <a:spAutoFit/>
          </a:bodyPr>
          <a:lstStyle/>
          <a:p>
            <a:r>
              <a:rPr lang="zh-CN" altLang="en-US" dirty="0"/>
              <a:t>https://blog.csdn.net/Jurbo/article/details/74976480</a:t>
            </a:r>
          </a:p>
        </p:txBody>
      </p:sp>
    </p:spTree>
    <p:extLst>
      <p:ext uri="{BB962C8B-B14F-4D97-AF65-F5344CB8AC3E}">
        <p14:creationId xmlns:p14="http://schemas.microsoft.com/office/powerpoint/2010/main" val="4238137745"/>
      </p:ext>
    </p:extLst>
  </p:cSld>
  <p:clrMapOvr>
    <a:masterClrMapping/>
  </p:clrMapOvr>
  <mc:AlternateContent xmlns:mc="http://schemas.openxmlformats.org/markup-compatibility/2006" xmlns:p14="http://schemas.microsoft.com/office/powerpoint/2010/main">
    <mc:Choice Requires="p14">
      <p:transition spd="slow" p14:dur="2000" advTm="3840"/>
    </mc:Choice>
    <mc:Fallback xmlns="">
      <p:transition spd="slow" advTm="38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25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Effect transition="in" filter="fade">
                                      <p:cBhvr>
                                        <p:cTn id="9" dur="500"/>
                                        <p:tgtEl>
                                          <p:spTgt spid="11"/>
                                        </p:tgtEl>
                                      </p:cBhvr>
                                    </p:animEffect>
                                  </p:childTnLst>
                                </p:cTn>
                              </p:par>
                              <p:par>
                                <p:cTn id="10" presetID="12" presetClass="entr" presetSubtype="4" fill="hold" grpId="0" nodeType="withEffect">
                                  <p:stCondLst>
                                    <p:cond delay="250"/>
                                  </p:stCondLst>
                                  <p:childTnLst>
                                    <p:set>
                                      <p:cBhvr>
                                        <p:cTn id="11" dur="1" fill="hold">
                                          <p:stCondLst>
                                            <p:cond delay="0"/>
                                          </p:stCondLst>
                                        </p:cTn>
                                        <p:tgtEl>
                                          <p:spTgt spid="47"/>
                                        </p:tgtEl>
                                        <p:attrNameLst>
                                          <p:attrName>style.visibility</p:attrName>
                                        </p:attrNameLst>
                                      </p:cBhvr>
                                      <p:to>
                                        <p:strVal val="visible"/>
                                      </p:to>
                                    </p:set>
                                    <p:anim calcmode="lin" valueType="num">
                                      <p:cBhvr additive="base">
                                        <p:cTn id="12" dur="500"/>
                                        <p:tgtEl>
                                          <p:spTgt spid="47"/>
                                        </p:tgtEl>
                                        <p:attrNameLst>
                                          <p:attrName>ppt_y</p:attrName>
                                        </p:attrNameLst>
                                      </p:cBhvr>
                                      <p:tavLst>
                                        <p:tav tm="0">
                                          <p:val>
                                            <p:strVal val="#ppt_y+#ppt_h*1.125000"/>
                                          </p:val>
                                        </p:tav>
                                        <p:tav tm="100000">
                                          <p:val>
                                            <p:strVal val="#ppt_y"/>
                                          </p:val>
                                        </p:tav>
                                      </p:tavLst>
                                    </p:anim>
                                    <p:animEffect transition="in" filter="wipe(up)">
                                      <p:cBhvr>
                                        <p:cTn id="13" dur="500"/>
                                        <p:tgtEl>
                                          <p:spTgt spid="47"/>
                                        </p:tgtEl>
                                      </p:cBhvr>
                                    </p:animEffect>
                                  </p:childTnLst>
                                </p:cTn>
                              </p:par>
                              <p:par>
                                <p:cTn id="14" presetID="53" presetClass="entr" presetSubtype="16" fill="hold" grpId="0" nodeType="withEffect">
                                  <p:stCondLst>
                                    <p:cond delay="250"/>
                                  </p:stCondLst>
                                  <p:childTnLst>
                                    <p:set>
                                      <p:cBhvr>
                                        <p:cTn id="15" dur="1" fill="hold">
                                          <p:stCondLst>
                                            <p:cond delay="0"/>
                                          </p:stCondLst>
                                        </p:cTn>
                                        <p:tgtEl>
                                          <p:spTgt spid="23"/>
                                        </p:tgtEl>
                                        <p:attrNameLst>
                                          <p:attrName>style.visibility</p:attrName>
                                        </p:attrNameLst>
                                      </p:cBhvr>
                                      <p:to>
                                        <p:strVal val="visible"/>
                                      </p:to>
                                    </p:set>
                                    <p:anim calcmode="lin" valueType="num">
                                      <p:cBhvr>
                                        <p:cTn id="16" dur="500" fill="hold"/>
                                        <p:tgtEl>
                                          <p:spTgt spid="23"/>
                                        </p:tgtEl>
                                        <p:attrNameLst>
                                          <p:attrName>ppt_w</p:attrName>
                                        </p:attrNameLst>
                                      </p:cBhvr>
                                      <p:tavLst>
                                        <p:tav tm="0">
                                          <p:val>
                                            <p:fltVal val="0"/>
                                          </p:val>
                                        </p:tav>
                                        <p:tav tm="100000">
                                          <p:val>
                                            <p:strVal val="#ppt_w"/>
                                          </p:val>
                                        </p:tav>
                                      </p:tavLst>
                                    </p:anim>
                                    <p:anim calcmode="lin" valueType="num">
                                      <p:cBhvr>
                                        <p:cTn id="17" dur="500" fill="hold"/>
                                        <p:tgtEl>
                                          <p:spTgt spid="23"/>
                                        </p:tgtEl>
                                        <p:attrNameLst>
                                          <p:attrName>ppt_h</p:attrName>
                                        </p:attrNameLst>
                                      </p:cBhvr>
                                      <p:tavLst>
                                        <p:tav tm="0">
                                          <p:val>
                                            <p:fltVal val="0"/>
                                          </p:val>
                                        </p:tav>
                                        <p:tav tm="100000">
                                          <p:val>
                                            <p:strVal val="#ppt_h"/>
                                          </p:val>
                                        </p:tav>
                                      </p:tavLst>
                                    </p:anim>
                                    <p:animEffect transition="in" filter="fade">
                                      <p:cBhvr>
                                        <p:cTn id="18" dur="500"/>
                                        <p:tgtEl>
                                          <p:spTgt spid="23"/>
                                        </p:tgtEl>
                                      </p:cBhvr>
                                    </p:animEffect>
                                  </p:childTnLst>
                                </p:cTn>
                              </p:par>
                              <p:par>
                                <p:cTn id="19" presetID="53" presetClass="entr" presetSubtype="16" fill="hold" grpId="0" nodeType="withEffect">
                                  <p:stCondLst>
                                    <p:cond delay="250"/>
                                  </p:stCondLst>
                                  <p:childTnLst>
                                    <p:set>
                                      <p:cBhvr>
                                        <p:cTn id="20" dur="1" fill="hold">
                                          <p:stCondLst>
                                            <p:cond delay="0"/>
                                          </p:stCondLst>
                                        </p:cTn>
                                        <p:tgtEl>
                                          <p:spTgt spid="24"/>
                                        </p:tgtEl>
                                        <p:attrNameLst>
                                          <p:attrName>style.visibility</p:attrName>
                                        </p:attrNameLst>
                                      </p:cBhvr>
                                      <p:to>
                                        <p:strVal val="visible"/>
                                      </p:to>
                                    </p:set>
                                    <p:anim calcmode="lin" valueType="num">
                                      <p:cBhvr>
                                        <p:cTn id="21" dur="500" fill="hold"/>
                                        <p:tgtEl>
                                          <p:spTgt spid="24"/>
                                        </p:tgtEl>
                                        <p:attrNameLst>
                                          <p:attrName>ppt_w</p:attrName>
                                        </p:attrNameLst>
                                      </p:cBhvr>
                                      <p:tavLst>
                                        <p:tav tm="0">
                                          <p:val>
                                            <p:fltVal val="0"/>
                                          </p:val>
                                        </p:tav>
                                        <p:tav tm="100000">
                                          <p:val>
                                            <p:strVal val="#ppt_w"/>
                                          </p:val>
                                        </p:tav>
                                      </p:tavLst>
                                    </p:anim>
                                    <p:anim calcmode="lin" valueType="num">
                                      <p:cBhvr>
                                        <p:cTn id="22" dur="500" fill="hold"/>
                                        <p:tgtEl>
                                          <p:spTgt spid="24"/>
                                        </p:tgtEl>
                                        <p:attrNameLst>
                                          <p:attrName>ppt_h</p:attrName>
                                        </p:attrNameLst>
                                      </p:cBhvr>
                                      <p:tavLst>
                                        <p:tav tm="0">
                                          <p:val>
                                            <p:fltVal val="0"/>
                                          </p:val>
                                        </p:tav>
                                        <p:tav tm="100000">
                                          <p:val>
                                            <p:strVal val="#ppt_h"/>
                                          </p:val>
                                        </p:tav>
                                      </p:tavLst>
                                    </p:anim>
                                    <p:animEffect transition="in" filter="fade">
                                      <p:cBhvr>
                                        <p:cTn id="23"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23" grpId="0" animBg="1"/>
      <p:bldP spid="24" grpId="0" animBg="1"/>
      <p:bldP spid="47" grpId="0" animBg="1"/>
    </p:bldLst>
  </p:timing>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矩形 9"/>
          <p:cNvSpPr/>
          <p:nvPr/>
        </p:nvSpPr>
        <p:spPr>
          <a:xfrm>
            <a:off x="0" y="0"/>
            <a:ext cx="2207568" cy="9694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 name="灯片编号占位符 1"/>
          <p:cNvSpPr>
            <a:spLocks noGrp="1"/>
          </p:cNvSpPr>
          <p:nvPr>
            <p:ph type="sldNum" sz="quarter" idx="12"/>
          </p:nvPr>
        </p:nvSpPr>
        <p:spPr/>
        <p:txBody>
          <a:bodyPr/>
          <a:lstStyle/>
          <a:p>
            <a:fld id="{0C913308-F349-4B6D-A68A-DD1791B4A57B}" type="slidenum">
              <a:rPr lang="zh-CN" altLang="en-US" smtClean="0">
                <a:cs typeface="+mn-ea"/>
                <a:sym typeface="+mn-lt"/>
              </a:rPr>
              <a:t>4</a:t>
            </a:fld>
            <a:endParaRPr lang="zh-CN" altLang="en-US">
              <a:cs typeface="+mn-ea"/>
              <a:sym typeface="+mn-lt"/>
            </a:endParaRPr>
          </a:p>
        </p:txBody>
      </p:sp>
      <p:sp>
        <p:nvSpPr>
          <p:cNvPr id="8" name="文本框 7"/>
          <p:cNvSpPr txBox="1">
            <a:spLocks noChangeArrowheads="1"/>
          </p:cNvSpPr>
          <p:nvPr/>
        </p:nvSpPr>
        <p:spPr bwMode="auto">
          <a:xfrm>
            <a:off x="90796" y="161519"/>
            <a:ext cx="1943100" cy="6463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fontAlgn="base">
              <a:lnSpc>
                <a:spcPct val="100000"/>
              </a:lnSpc>
              <a:spcBef>
                <a:spcPct val="0"/>
              </a:spcBef>
              <a:spcAft>
                <a:spcPct val="0"/>
              </a:spcAft>
              <a:buFontTx/>
              <a:buNone/>
            </a:pPr>
            <a:r>
              <a:rPr lang="zh-CN" altLang="en-US" sz="3600" b="1" dirty="0">
                <a:solidFill>
                  <a:prstClr val="white"/>
                </a:solidFill>
                <a:latin typeface="+mn-lt"/>
                <a:ea typeface="+mn-ea"/>
                <a:cs typeface="+mn-ea"/>
                <a:sym typeface="+mn-lt"/>
              </a:rPr>
              <a:t>目 录</a:t>
            </a:r>
          </a:p>
        </p:txBody>
      </p:sp>
      <p:sp>
        <p:nvSpPr>
          <p:cNvPr id="11" name="矩形 53"/>
          <p:cNvSpPr>
            <a:spLocks noChangeArrowheads="1"/>
          </p:cNvSpPr>
          <p:nvPr/>
        </p:nvSpPr>
        <p:spPr bwMode="auto">
          <a:xfrm>
            <a:off x="2204800" y="2345"/>
            <a:ext cx="3105183" cy="967071"/>
          </a:xfrm>
          <a:prstGeom prst="rect">
            <a:avLst/>
          </a:prstGeom>
          <a:solidFill>
            <a:schemeClr val="tx1"/>
          </a:solidFill>
          <a:ln w="9525">
            <a:solidFill>
              <a:schemeClr val="bg2"/>
            </a:solidFill>
            <a:miter lim="800000"/>
            <a:headEnd/>
            <a:tailEnd/>
          </a:ln>
          <a:effectLst>
            <a:outerShdw blurRad="50800" dist="38100" dir="5400000" algn="t" rotWithShape="0">
              <a:prstClr val="black">
                <a:alpha val="40000"/>
              </a:prstClr>
            </a:outerShdw>
          </a:effec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b="1" dirty="0">
                <a:solidFill>
                  <a:schemeClr val="bg2"/>
                </a:solidFill>
                <a:cs typeface="+mn-ea"/>
                <a:sym typeface="+mn-lt"/>
              </a:rPr>
              <a:t>图元扫描转换</a:t>
            </a:r>
            <a:endParaRPr lang="en-US" altLang="zh-CN" sz="2400" b="1" dirty="0">
              <a:solidFill>
                <a:schemeClr val="bg2"/>
              </a:solidFill>
              <a:cs typeface="+mn-ea"/>
              <a:sym typeface="+mn-lt"/>
            </a:endParaRPr>
          </a:p>
        </p:txBody>
      </p:sp>
      <p:sp>
        <p:nvSpPr>
          <p:cNvPr id="21" name="矩形 20"/>
          <p:cNvSpPr/>
          <p:nvPr/>
        </p:nvSpPr>
        <p:spPr>
          <a:xfrm>
            <a:off x="11629538" y="0"/>
            <a:ext cx="562461" cy="9694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3" name="矩形 53"/>
          <p:cNvSpPr>
            <a:spLocks noChangeArrowheads="1"/>
          </p:cNvSpPr>
          <p:nvPr/>
        </p:nvSpPr>
        <p:spPr bwMode="auto">
          <a:xfrm>
            <a:off x="5326680" y="11426"/>
            <a:ext cx="3169762" cy="969418"/>
          </a:xfrm>
          <a:prstGeom prst="rect">
            <a:avLst/>
          </a:prstGeom>
          <a:solidFill>
            <a:schemeClr val="bg1">
              <a:lumMod val="25000"/>
              <a:lumOff val="75000"/>
            </a:schemeClr>
          </a:solidFill>
          <a:ln w="9525">
            <a:solidFill>
              <a:srgbClr val="EAEAEA"/>
            </a:solid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b="1" dirty="0">
                <a:solidFill>
                  <a:schemeClr val="bg2"/>
                </a:solidFill>
                <a:latin typeface="+mn-lt"/>
                <a:ea typeface="+mn-ea"/>
                <a:cs typeface="+mn-ea"/>
                <a:sym typeface="+mn-lt"/>
              </a:rPr>
              <a:t>填充</a:t>
            </a:r>
            <a:endParaRPr lang="en-US" altLang="zh-CN" sz="2400" b="1" dirty="0">
              <a:solidFill>
                <a:schemeClr val="bg2"/>
              </a:solidFill>
              <a:latin typeface="+mn-lt"/>
              <a:ea typeface="+mn-ea"/>
              <a:cs typeface="+mn-ea"/>
              <a:sym typeface="+mn-lt"/>
            </a:endParaRPr>
          </a:p>
        </p:txBody>
      </p:sp>
      <p:sp>
        <p:nvSpPr>
          <p:cNvPr id="24" name="矩形 53"/>
          <p:cNvSpPr>
            <a:spLocks noChangeArrowheads="1"/>
          </p:cNvSpPr>
          <p:nvPr/>
        </p:nvSpPr>
        <p:spPr bwMode="auto">
          <a:xfrm>
            <a:off x="8496442" y="-2"/>
            <a:ext cx="3133096" cy="969418"/>
          </a:xfrm>
          <a:prstGeom prst="rect">
            <a:avLst/>
          </a:prstGeom>
          <a:solidFill>
            <a:schemeClr val="bg1">
              <a:lumMod val="25000"/>
              <a:lumOff val="75000"/>
            </a:schemeClr>
          </a:solidFill>
          <a:ln w="9525">
            <a:solidFill>
              <a:srgbClr val="EAEAEA"/>
            </a:solid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400" b="1" dirty="0">
                <a:solidFill>
                  <a:schemeClr val="bg2"/>
                </a:solidFill>
                <a:latin typeface="+mn-lt"/>
                <a:ea typeface="+mn-ea"/>
                <a:cs typeface="+mn-ea"/>
                <a:sym typeface="+mn-lt"/>
              </a:rPr>
              <a:t>剪裁</a:t>
            </a:r>
            <a:endParaRPr lang="en-US" altLang="zh-CN" sz="2400" b="1" dirty="0">
              <a:solidFill>
                <a:schemeClr val="bg2"/>
              </a:solidFill>
              <a:latin typeface="+mn-lt"/>
              <a:ea typeface="+mn-ea"/>
              <a:cs typeface="+mn-ea"/>
              <a:sym typeface="+mn-lt"/>
            </a:endParaRPr>
          </a:p>
        </p:txBody>
      </p:sp>
      <p:sp>
        <p:nvSpPr>
          <p:cNvPr id="27" name="矩形 26"/>
          <p:cNvSpPr/>
          <p:nvPr/>
        </p:nvSpPr>
        <p:spPr>
          <a:xfrm flipV="1">
            <a:off x="-1" y="5949280"/>
            <a:ext cx="12192000" cy="90872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28" name="组合 27"/>
          <p:cNvGrpSpPr/>
          <p:nvPr/>
        </p:nvGrpSpPr>
        <p:grpSpPr>
          <a:xfrm>
            <a:off x="4945513" y="1329529"/>
            <a:ext cx="2300976" cy="2307326"/>
            <a:chOff x="6609209" y="790981"/>
            <a:chExt cx="2301875" cy="2308226"/>
          </a:xfrm>
          <a:effectLst>
            <a:outerShdw blurRad="63500" sx="102000" sy="102000" algn="ctr" rotWithShape="0">
              <a:prstClr val="black">
                <a:alpha val="40000"/>
              </a:prstClr>
            </a:outerShdw>
          </a:effectLst>
        </p:grpSpPr>
        <p:sp>
          <p:nvSpPr>
            <p:cNvPr id="29" name="Oval 5"/>
            <p:cNvSpPr>
              <a:spLocks noChangeArrowheads="1"/>
            </p:cNvSpPr>
            <p:nvPr/>
          </p:nvSpPr>
          <p:spPr bwMode="auto">
            <a:xfrm>
              <a:off x="6609209" y="790981"/>
              <a:ext cx="2301875" cy="2308226"/>
            </a:xfrm>
            <a:prstGeom prst="ellipse">
              <a:avLst/>
            </a:prstGeom>
            <a:solidFill>
              <a:srgbClr val="FFFFFF"/>
            </a:solidFill>
            <a:ln w="57150">
              <a:noFill/>
              <a:round/>
            </a:ln>
            <a:effectLst>
              <a:innerShdw blurRad="114300">
                <a:prstClr val="black"/>
              </a:innerShdw>
            </a:effectLst>
          </p:spPr>
          <p:txBody>
            <a:bodyPr vert="horz" wrap="square" lIns="91404" tIns="45702" rIns="91404" bIns="45702" numCol="1" anchor="t" anchorCtr="0" compatLnSpc="1"/>
            <a:lstStyle/>
            <a:p>
              <a:pPr fontAlgn="base">
                <a:spcBef>
                  <a:spcPct val="0"/>
                </a:spcBef>
                <a:spcAft>
                  <a:spcPct val="0"/>
                </a:spcAft>
                <a:buFont typeface="Arial" pitchFamily="34" charset="0"/>
                <a:buNone/>
              </a:pPr>
              <a:endParaRPr lang="zh-CN" altLang="en-US" sz="1799">
                <a:solidFill>
                  <a:srgbClr val="294A5A"/>
                </a:solidFill>
                <a:cs typeface="+mn-ea"/>
                <a:sym typeface="+mn-lt"/>
              </a:endParaRPr>
            </a:p>
          </p:txBody>
        </p:sp>
        <p:sp>
          <p:nvSpPr>
            <p:cNvPr id="30" name="Freeform 6"/>
            <p:cNvSpPr>
              <a:spLocks noEditPoints="1"/>
            </p:cNvSpPr>
            <p:nvPr/>
          </p:nvSpPr>
          <p:spPr bwMode="auto">
            <a:xfrm>
              <a:off x="6733034" y="914806"/>
              <a:ext cx="2054225" cy="2058988"/>
            </a:xfrm>
            <a:custGeom>
              <a:avLst/>
              <a:gdLst>
                <a:gd name="T0" fmla="*/ 1653 w 3306"/>
                <a:gd name="T1" fmla="*/ 0 h 3306"/>
                <a:gd name="T2" fmla="*/ 3306 w 3306"/>
                <a:gd name="T3" fmla="*/ 1653 h 3306"/>
                <a:gd name="T4" fmla="*/ 1653 w 3306"/>
                <a:gd name="T5" fmla="*/ 3306 h 3306"/>
                <a:gd name="T6" fmla="*/ 0 w 3306"/>
                <a:gd name="T7" fmla="*/ 1653 h 3306"/>
                <a:gd name="T8" fmla="*/ 1653 w 3306"/>
                <a:gd name="T9" fmla="*/ 0 h 3306"/>
                <a:gd name="T10" fmla="*/ 1653 w 3306"/>
                <a:gd name="T11" fmla="*/ 112 h 3306"/>
                <a:gd name="T12" fmla="*/ 3193 w 3306"/>
                <a:gd name="T13" fmla="*/ 1653 h 3306"/>
                <a:gd name="T14" fmla="*/ 1653 w 3306"/>
                <a:gd name="T15" fmla="*/ 3193 h 3306"/>
                <a:gd name="T16" fmla="*/ 112 w 3306"/>
                <a:gd name="T17" fmla="*/ 1653 h 3306"/>
                <a:gd name="T18" fmla="*/ 1653 w 3306"/>
                <a:gd name="T19" fmla="*/ 112 h 3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6" h="3306">
                  <a:moveTo>
                    <a:pt x="1653" y="0"/>
                  </a:moveTo>
                  <a:cubicBezTo>
                    <a:pt x="2565" y="0"/>
                    <a:pt x="3306" y="740"/>
                    <a:pt x="3306" y="1653"/>
                  </a:cubicBezTo>
                  <a:cubicBezTo>
                    <a:pt x="3306" y="2565"/>
                    <a:pt x="2565" y="3306"/>
                    <a:pt x="1653" y="3306"/>
                  </a:cubicBezTo>
                  <a:cubicBezTo>
                    <a:pt x="740" y="3306"/>
                    <a:pt x="0" y="2565"/>
                    <a:pt x="0" y="1653"/>
                  </a:cubicBezTo>
                  <a:cubicBezTo>
                    <a:pt x="0" y="740"/>
                    <a:pt x="740" y="0"/>
                    <a:pt x="1653" y="0"/>
                  </a:cubicBezTo>
                  <a:close/>
                  <a:moveTo>
                    <a:pt x="1653" y="112"/>
                  </a:moveTo>
                  <a:cubicBezTo>
                    <a:pt x="2503" y="112"/>
                    <a:pt x="3193" y="802"/>
                    <a:pt x="3193" y="1653"/>
                  </a:cubicBezTo>
                  <a:cubicBezTo>
                    <a:pt x="3193" y="2503"/>
                    <a:pt x="2503" y="3193"/>
                    <a:pt x="1653" y="3193"/>
                  </a:cubicBezTo>
                  <a:cubicBezTo>
                    <a:pt x="802" y="3193"/>
                    <a:pt x="112" y="2503"/>
                    <a:pt x="112" y="1653"/>
                  </a:cubicBezTo>
                  <a:cubicBezTo>
                    <a:pt x="112" y="802"/>
                    <a:pt x="802" y="112"/>
                    <a:pt x="1653" y="112"/>
                  </a:cubicBezTo>
                  <a:close/>
                </a:path>
              </a:pathLst>
            </a:custGeom>
            <a:solidFill>
              <a:schemeClr val="accent1"/>
            </a:solidFill>
            <a:ln>
              <a:noFill/>
            </a:ln>
          </p:spPr>
          <p:txBody>
            <a:bodyPr vert="horz" wrap="square" lIns="91404" tIns="45702" rIns="91404" bIns="45702" numCol="1" anchor="t" anchorCtr="0" compatLnSpc="1"/>
            <a:lstStyle/>
            <a:p>
              <a:pPr fontAlgn="base">
                <a:spcBef>
                  <a:spcPct val="0"/>
                </a:spcBef>
                <a:spcAft>
                  <a:spcPct val="0"/>
                </a:spcAft>
                <a:buFont typeface="Arial" pitchFamily="34" charset="0"/>
                <a:buNone/>
              </a:pPr>
              <a:endParaRPr lang="zh-CN" altLang="en-US" sz="1799">
                <a:solidFill>
                  <a:srgbClr val="294A5A"/>
                </a:solidFill>
                <a:cs typeface="+mn-ea"/>
                <a:sym typeface="+mn-lt"/>
              </a:endParaRPr>
            </a:p>
          </p:txBody>
        </p:sp>
      </p:grpSp>
      <p:sp>
        <p:nvSpPr>
          <p:cNvPr id="31" name="TextBox 12"/>
          <p:cNvSpPr txBox="1"/>
          <p:nvPr/>
        </p:nvSpPr>
        <p:spPr>
          <a:xfrm>
            <a:off x="2968238" y="3754788"/>
            <a:ext cx="6255526" cy="830673"/>
          </a:xfrm>
          <a:prstGeom prst="rect">
            <a:avLst/>
          </a:prstGeom>
          <a:noFill/>
        </p:spPr>
        <p:txBody>
          <a:bodyPr wrap="square" lIns="91398" tIns="45699" rIns="91398" bIns="45699" rtlCol="0">
            <a:spAutoFit/>
          </a:bodyPr>
          <a:lstStyle/>
          <a:p>
            <a:pPr algn="ctr" fontAlgn="base">
              <a:spcBef>
                <a:spcPct val="0"/>
              </a:spcBef>
              <a:spcAft>
                <a:spcPct val="0"/>
              </a:spcAft>
              <a:buFont typeface="Arial" pitchFamily="34" charset="0"/>
              <a:buNone/>
            </a:pPr>
            <a:r>
              <a:rPr lang="zh-CN" altLang="en-US" sz="4798" b="1" dirty="0">
                <a:cs typeface="+mn-ea"/>
                <a:sym typeface="+mn-lt"/>
              </a:rPr>
              <a:t>二维图元的扫描转换</a:t>
            </a:r>
          </a:p>
        </p:txBody>
      </p:sp>
      <p:cxnSp>
        <p:nvCxnSpPr>
          <p:cNvPr id="32" name="直接连接符 31"/>
          <p:cNvCxnSpPr/>
          <p:nvPr/>
        </p:nvCxnSpPr>
        <p:spPr bwMode="auto">
          <a:xfrm>
            <a:off x="2640966" y="4570469"/>
            <a:ext cx="6910069"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5" name="TextBox 39"/>
          <p:cNvSpPr txBox="1"/>
          <p:nvPr/>
        </p:nvSpPr>
        <p:spPr>
          <a:xfrm>
            <a:off x="3484513" y="4657509"/>
            <a:ext cx="2259392" cy="399956"/>
          </a:xfrm>
          <a:prstGeom prst="rect">
            <a:avLst/>
          </a:prstGeom>
          <a:noFill/>
        </p:spPr>
        <p:txBody>
          <a:bodyPr wrap="square" lIns="91398" tIns="45699" rIns="91398" bIns="45699" rtlCol="0">
            <a:spAutoFit/>
          </a:bodyPr>
          <a:lstStyle/>
          <a:p>
            <a:pPr fontAlgn="base">
              <a:spcBef>
                <a:spcPct val="0"/>
              </a:spcBef>
              <a:spcAft>
                <a:spcPct val="0"/>
              </a:spcAft>
              <a:buFont typeface="Arial" pitchFamily="34" charset="0"/>
              <a:buNone/>
            </a:pPr>
            <a:r>
              <a:rPr lang="zh-CN" altLang="en-US" sz="1999" dirty="0">
                <a:cs typeface="+mn-ea"/>
                <a:sym typeface="+mn-lt"/>
              </a:rPr>
              <a:t>直线的扫描转换</a:t>
            </a:r>
          </a:p>
        </p:txBody>
      </p:sp>
      <p:sp>
        <p:nvSpPr>
          <p:cNvPr id="36" name="Freeform 27"/>
          <p:cNvSpPr>
            <a:spLocks noEditPoints="1"/>
          </p:cNvSpPr>
          <p:nvPr/>
        </p:nvSpPr>
        <p:spPr bwMode="auto">
          <a:xfrm>
            <a:off x="5426108" y="1817478"/>
            <a:ext cx="1358726" cy="1199728"/>
          </a:xfrm>
          <a:custGeom>
            <a:avLst/>
            <a:gdLst>
              <a:gd name="T0" fmla="*/ 284 w 683"/>
              <a:gd name="T1" fmla="*/ 381 h 601"/>
              <a:gd name="T2" fmla="*/ 595 w 683"/>
              <a:gd name="T3" fmla="*/ 392 h 601"/>
              <a:gd name="T4" fmla="*/ 589 w 683"/>
              <a:gd name="T5" fmla="*/ 359 h 601"/>
              <a:gd name="T6" fmla="*/ 285 w 683"/>
              <a:gd name="T7" fmla="*/ 371 h 601"/>
              <a:gd name="T8" fmla="*/ 589 w 683"/>
              <a:gd name="T9" fmla="*/ 359 h 601"/>
              <a:gd name="T10" fmla="*/ 282 w 683"/>
              <a:gd name="T11" fmla="*/ 338 h 601"/>
              <a:gd name="T12" fmla="*/ 591 w 683"/>
              <a:gd name="T13" fmla="*/ 349 h 601"/>
              <a:gd name="T14" fmla="*/ 269 w 683"/>
              <a:gd name="T15" fmla="*/ 324 h 601"/>
              <a:gd name="T16" fmla="*/ 607 w 683"/>
              <a:gd name="T17" fmla="*/ 408 h 601"/>
              <a:gd name="T18" fmla="*/ 261 w 683"/>
              <a:gd name="T19" fmla="*/ 432 h 601"/>
              <a:gd name="T20" fmla="*/ 242 w 683"/>
              <a:gd name="T21" fmla="*/ 316 h 601"/>
              <a:gd name="T22" fmla="*/ 607 w 683"/>
              <a:gd name="T23" fmla="*/ 300 h 601"/>
              <a:gd name="T24" fmla="*/ 269 w 683"/>
              <a:gd name="T25" fmla="*/ 324 h 601"/>
              <a:gd name="T26" fmla="*/ 345 w 683"/>
              <a:gd name="T27" fmla="*/ 39 h 601"/>
              <a:gd name="T28" fmla="*/ 335 w 683"/>
              <a:gd name="T29" fmla="*/ 3 h 601"/>
              <a:gd name="T30" fmla="*/ 350 w 683"/>
              <a:gd name="T31" fmla="*/ 1 h 601"/>
              <a:gd name="T32" fmla="*/ 411 w 683"/>
              <a:gd name="T33" fmla="*/ 39 h 601"/>
              <a:gd name="T34" fmla="*/ 367 w 683"/>
              <a:gd name="T35" fmla="*/ 56 h 601"/>
              <a:gd name="T36" fmla="*/ 366 w 683"/>
              <a:gd name="T37" fmla="*/ 105 h 601"/>
              <a:gd name="T38" fmla="*/ 353 w 683"/>
              <a:gd name="T39" fmla="*/ 218 h 601"/>
              <a:gd name="T40" fmla="*/ 380 w 683"/>
              <a:gd name="T41" fmla="*/ 107 h 601"/>
              <a:gd name="T42" fmla="*/ 486 w 683"/>
              <a:gd name="T43" fmla="*/ 87 h 601"/>
              <a:gd name="T44" fmla="*/ 441 w 683"/>
              <a:gd name="T45" fmla="*/ 285 h 601"/>
              <a:gd name="T46" fmla="*/ 406 w 683"/>
              <a:gd name="T47" fmla="*/ 285 h 601"/>
              <a:gd name="T48" fmla="*/ 361 w 683"/>
              <a:gd name="T49" fmla="*/ 87 h 601"/>
              <a:gd name="T50" fmla="*/ 430 w 683"/>
              <a:gd name="T51" fmla="*/ 30 h 601"/>
              <a:gd name="T52" fmla="*/ 429 w 683"/>
              <a:gd name="T53" fmla="*/ 88 h 601"/>
              <a:gd name="T54" fmla="*/ 237 w 683"/>
              <a:gd name="T55" fmla="*/ 540 h 601"/>
              <a:gd name="T56" fmla="*/ 637 w 683"/>
              <a:gd name="T57" fmla="*/ 553 h 601"/>
              <a:gd name="T58" fmla="*/ 237 w 683"/>
              <a:gd name="T59" fmla="*/ 540 h 601"/>
              <a:gd name="T60" fmla="*/ 634 w 683"/>
              <a:gd name="T61" fmla="*/ 515 h 601"/>
              <a:gd name="T62" fmla="*/ 239 w 683"/>
              <a:gd name="T63" fmla="*/ 528 h 601"/>
              <a:gd name="T64" fmla="*/ 231 w 683"/>
              <a:gd name="T65" fmla="*/ 491 h 601"/>
              <a:gd name="T66" fmla="*/ 635 w 683"/>
              <a:gd name="T67" fmla="*/ 504 h 601"/>
              <a:gd name="T68" fmla="*/ 231 w 683"/>
              <a:gd name="T69" fmla="*/ 491 h 601"/>
              <a:gd name="T70" fmla="*/ 652 w 683"/>
              <a:gd name="T71" fmla="*/ 570 h 601"/>
              <a:gd name="T72" fmla="*/ 219 w 683"/>
              <a:gd name="T73" fmla="*/ 598 h 601"/>
              <a:gd name="T74" fmla="*/ 683 w 683"/>
              <a:gd name="T75" fmla="*/ 580 h 601"/>
              <a:gd name="T76" fmla="*/ 662 w 683"/>
              <a:gd name="T77" fmla="*/ 447 h 601"/>
              <a:gd name="T78" fmla="*/ 219 w 683"/>
              <a:gd name="T79" fmla="*/ 475 h 601"/>
              <a:gd name="T80" fmla="*/ 223 w 683"/>
              <a:gd name="T81" fmla="*/ 189 h 601"/>
              <a:gd name="T82" fmla="*/ 103 w 683"/>
              <a:gd name="T83" fmla="*/ 549 h 601"/>
              <a:gd name="T84" fmla="*/ 223 w 683"/>
              <a:gd name="T85" fmla="*/ 189 h 601"/>
              <a:gd name="T86" fmla="*/ 72 w 683"/>
              <a:gd name="T87" fmla="*/ 534 h 601"/>
              <a:gd name="T88" fmla="*/ 213 w 683"/>
              <a:gd name="T89" fmla="*/ 187 h 601"/>
              <a:gd name="T90" fmla="*/ 183 w 683"/>
              <a:gd name="T91" fmla="*/ 168 h 601"/>
              <a:gd name="T92" fmla="*/ 62 w 683"/>
              <a:gd name="T93" fmla="*/ 531 h 601"/>
              <a:gd name="T94" fmla="*/ 183 w 683"/>
              <a:gd name="T95" fmla="*/ 168 h 601"/>
              <a:gd name="T96" fmla="*/ 114 w 683"/>
              <a:gd name="T97" fmla="*/ 568 h 601"/>
              <a:gd name="T98" fmla="*/ 280 w 683"/>
              <a:gd name="T99" fmla="*/ 192 h 601"/>
              <a:gd name="T100" fmla="*/ 112 w 683"/>
              <a:gd name="T101" fmla="*/ 597 h 601"/>
              <a:gd name="T102" fmla="*/ 4 w 683"/>
              <a:gd name="T103" fmla="*/ 536 h 601"/>
              <a:gd name="T104" fmla="*/ 173 w 683"/>
              <a:gd name="T105" fmla="*/ 152 h 6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83" h="601">
                <a:moveTo>
                  <a:pt x="591" y="381"/>
                </a:moveTo>
                <a:lnTo>
                  <a:pt x="284" y="381"/>
                </a:lnTo>
                <a:cubicBezTo>
                  <a:pt x="284" y="385"/>
                  <a:pt x="283" y="389"/>
                  <a:pt x="282" y="392"/>
                </a:cubicBezTo>
                <a:lnTo>
                  <a:pt x="595" y="392"/>
                </a:lnTo>
                <a:cubicBezTo>
                  <a:pt x="593" y="389"/>
                  <a:pt x="592" y="385"/>
                  <a:pt x="591" y="381"/>
                </a:cubicBezTo>
                <a:close/>
                <a:moveTo>
                  <a:pt x="589" y="359"/>
                </a:moveTo>
                <a:lnTo>
                  <a:pt x="285" y="359"/>
                </a:lnTo>
                <a:cubicBezTo>
                  <a:pt x="285" y="363"/>
                  <a:pt x="285" y="367"/>
                  <a:pt x="285" y="371"/>
                </a:cubicBezTo>
                <a:lnTo>
                  <a:pt x="589" y="371"/>
                </a:lnTo>
                <a:cubicBezTo>
                  <a:pt x="588" y="367"/>
                  <a:pt x="588" y="363"/>
                  <a:pt x="589" y="359"/>
                </a:cubicBezTo>
                <a:close/>
                <a:moveTo>
                  <a:pt x="595" y="338"/>
                </a:moveTo>
                <a:lnTo>
                  <a:pt x="282" y="338"/>
                </a:lnTo>
                <a:cubicBezTo>
                  <a:pt x="283" y="342"/>
                  <a:pt x="284" y="345"/>
                  <a:pt x="284" y="349"/>
                </a:cubicBezTo>
                <a:lnTo>
                  <a:pt x="591" y="349"/>
                </a:lnTo>
                <a:cubicBezTo>
                  <a:pt x="592" y="345"/>
                  <a:pt x="593" y="341"/>
                  <a:pt x="595" y="338"/>
                </a:cubicBezTo>
                <a:close/>
                <a:moveTo>
                  <a:pt x="269" y="324"/>
                </a:moveTo>
                <a:lnTo>
                  <a:pt x="269" y="408"/>
                </a:lnTo>
                <a:lnTo>
                  <a:pt x="607" y="408"/>
                </a:lnTo>
                <a:lnTo>
                  <a:pt x="607" y="432"/>
                </a:lnTo>
                <a:lnTo>
                  <a:pt x="261" y="432"/>
                </a:lnTo>
                <a:cubicBezTo>
                  <a:pt x="251" y="432"/>
                  <a:pt x="242" y="425"/>
                  <a:pt x="242" y="416"/>
                </a:cubicBezTo>
                <a:lnTo>
                  <a:pt x="242" y="316"/>
                </a:lnTo>
                <a:cubicBezTo>
                  <a:pt x="242" y="307"/>
                  <a:pt x="251" y="300"/>
                  <a:pt x="261" y="300"/>
                </a:cubicBezTo>
                <a:lnTo>
                  <a:pt x="607" y="300"/>
                </a:lnTo>
                <a:lnTo>
                  <a:pt x="607" y="324"/>
                </a:lnTo>
                <a:lnTo>
                  <a:pt x="269" y="324"/>
                </a:lnTo>
                <a:close/>
                <a:moveTo>
                  <a:pt x="367" y="56"/>
                </a:moveTo>
                <a:cubicBezTo>
                  <a:pt x="354" y="55"/>
                  <a:pt x="348" y="48"/>
                  <a:pt x="345" y="39"/>
                </a:cubicBezTo>
                <a:cubicBezTo>
                  <a:pt x="342" y="31"/>
                  <a:pt x="343" y="26"/>
                  <a:pt x="343" y="18"/>
                </a:cubicBezTo>
                <a:cubicBezTo>
                  <a:pt x="342" y="8"/>
                  <a:pt x="336" y="5"/>
                  <a:pt x="335" y="3"/>
                </a:cubicBezTo>
                <a:cubicBezTo>
                  <a:pt x="335" y="2"/>
                  <a:pt x="337" y="1"/>
                  <a:pt x="341" y="1"/>
                </a:cubicBezTo>
                <a:cubicBezTo>
                  <a:pt x="344" y="1"/>
                  <a:pt x="347" y="0"/>
                  <a:pt x="350" y="1"/>
                </a:cubicBezTo>
                <a:cubicBezTo>
                  <a:pt x="356" y="1"/>
                  <a:pt x="365" y="2"/>
                  <a:pt x="366" y="2"/>
                </a:cubicBezTo>
                <a:cubicBezTo>
                  <a:pt x="385" y="6"/>
                  <a:pt x="409" y="16"/>
                  <a:pt x="411" y="39"/>
                </a:cubicBezTo>
                <a:cubicBezTo>
                  <a:pt x="413" y="49"/>
                  <a:pt x="412" y="61"/>
                  <a:pt x="402" y="65"/>
                </a:cubicBezTo>
                <a:cubicBezTo>
                  <a:pt x="395" y="55"/>
                  <a:pt x="378" y="57"/>
                  <a:pt x="367" y="56"/>
                </a:cubicBezTo>
                <a:close/>
                <a:moveTo>
                  <a:pt x="394" y="102"/>
                </a:moveTo>
                <a:cubicBezTo>
                  <a:pt x="385" y="99"/>
                  <a:pt x="378" y="99"/>
                  <a:pt x="366" y="105"/>
                </a:cubicBezTo>
                <a:cubicBezTo>
                  <a:pt x="342" y="116"/>
                  <a:pt x="331" y="144"/>
                  <a:pt x="333" y="169"/>
                </a:cubicBezTo>
                <a:cubicBezTo>
                  <a:pt x="334" y="186"/>
                  <a:pt x="341" y="205"/>
                  <a:pt x="353" y="218"/>
                </a:cubicBezTo>
                <a:cubicBezTo>
                  <a:pt x="349" y="207"/>
                  <a:pt x="346" y="195"/>
                  <a:pt x="345" y="184"/>
                </a:cubicBezTo>
                <a:cubicBezTo>
                  <a:pt x="343" y="154"/>
                  <a:pt x="354" y="121"/>
                  <a:pt x="380" y="107"/>
                </a:cubicBezTo>
                <a:cubicBezTo>
                  <a:pt x="385" y="105"/>
                  <a:pt x="390" y="103"/>
                  <a:pt x="394" y="102"/>
                </a:cubicBezTo>
                <a:close/>
                <a:moveTo>
                  <a:pt x="486" y="87"/>
                </a:moveTo>
                <a:cubicBezTo>
                  <a:pt x="519" y="102"/>
                  <a:pt x="539" y="139"/>
                  <a:pt x="537" y="182"/>
                </a:cubicBezTo>
                <a:cubicBezTo>
                  <a:pt x="533" y="239"/>
                  <a:pt x="490" y="285"/>
                  <a:pt x="441" y="285"/>
                </a:cubicBezTo>
                <a:cubicBezTo>
                  <a:pt x="435" y="285"/>
                  <a:pt x="429" y="280"/>
                  <a:pt x="424" y="278"/>
                </a:cubicBezTo>
                <a:cubicBezTo>
                  <a:pt x="418" y="280"/>
                  <a:pt x="412" y="285"/>
                  <a:pt x="406" y="285"/>
                </a:cubicBezTo>
                <a:cubicBezTo>
                  <a:pt x="357" y="285"/>
                  <a:pt x="315" y="239"/>
                  <a:pt x="311" y="182"/>
                </a:cubicBezTo>
                <a:cubicBezTo>
                  <a:pt x="308" y="139"/>
                  <a:pt x="329" y="102"/>
                  <a:pt x="361" y="87"/>
                </a:cubicBezTo>
                <a:cubicBezTo>
                  <a:pt x="385" y="75"/>
                  <a:pt x="397" y="79"/>
                  <a:pt x="417" y="88"/>
                </a:cubicBezTo>
                <a:cubicBezTo>
                  <a:pt x="415" y="72"/>
                  <a:pt x="414" y="48"/>
                  <a:pt x="430" y="30"/>
                </a:cubicBezTo>
                <a:cubicBezTo>
                  <a:pt x="434" y="28"/>
                  <a:pt x="443" y="32"/>
                  <a:pt x="443" y="40"/>
                </a:cubicBezTo>
                <a:cubicBezTo>
                  <a:pt x="430" y="55"/>
                  <a:pt x="429" y="76"/>
                  <a:pt x="429" y="88"/>
                </a:cubicBezTo>
                <a:cubicBezTo>
                  <a:pt x="450" y="79"/>
                  <a:pt x="462" y="75"/>
                  <a:pt x="486" y="87"/>
                </a:cubicBezTo>
                <a:close/>
                <a:moveTo>
                  <a:pt x="237" y="540"/>
                </a:moveTo>
                <a:lnTo>
                  <a:pt x="635" y="540"/>
                </a:lnTo>
                <a:cubicBezTo>
                  <a:pt x="635" y="544"/>
                  <a:pt x="636" y="549"/>
                  <a:pt x="637" y="553"/>
                </a:cubicBezTo>
                <a:lnTo>
                  <a:pt x="231" y="553"/>
                </a:lnTo>
                <a:cubicBezTo>
                  <a:pt x="234" y="549"/>
                  <a:pt x="236" y="545"/>
                  <a:pt x="237" y="540"/>
                </a:cubicBezTo>
                <a:close/>
                <a:moveTo>
                  <a:pt x="239" y="515"/>
                </a:moveTo>
                <a:lnTo>
                  <a:pt x="634" y="515"/>
                </a:lnTo>
                <a:cubicBezTo>
                  <a:pt x="634" y="520"/>
                  <a:pt x="634" y="524"/>
                  <a:pt x="634" y="528"/>
                </a:cubicBezTo>
                <a:lnTo>
                  <a:pt x="239" y="528"/>
                </a:lnTo>
                <a:cubicBezTo>
                  <a:pt x="240" y="524"/>
                  <a:pt x="240" y="520"/>
                  <a:pt x="239" y="515"/>
                </a:cubicBezTo>
                <a:close/>
                <a:moveTo>
                  <a:pt x="231" y="491"/>
                </a:moveTo>
                <a:lnTo>
                  <a:pt x="637" y="491"/>
                </a:lnTo>
                <a:cubicBezTo>
                  <a:pt x="636" y="495"/>
                  <a:pt x="635" y="499"/>
                  <a:pt x="635" y="504"/>
                </a:cubicBezTo>
                <a:lnTo>
                  <a:pt x="237" y="504"/>
                </a:lnTo>
                <a:cubicBezTo>
                  <a:pt x="236" y="499"/>
                  <a:pt x="234" y="495"/>
                  <a:pt x="231" y="491"/>
                </a:cubicBezTo>
                <a:close/>
                <a:moveTo>
                  <a:pt x="652" y="475"/>
                </a:moveTo>
                <a:lnTo>
                  <a:pt x="652" y="570"/>
                </a:lnTo>
                <a:lnTo>
                  <a:pt x="219" y="570"/>
                </a:lnTo>
                <a:lnTo>
                  <a:pt x="219" y="598"/>
                </a:lnTo>
                <a:lnTo>
                  <a:pt x="662" y="598"/>
                </a:lnTo>
                <a:cubicBezTo>
                  <a:pt x="674" y="598"/>
                  <a:pt x="683" y="590"/>
                  <a:pt x="683" y="580"/>
                </a:cubicBezTo>
                <a:lnTo>
                  <a:pt x="683" y="465"/>
                </a:lnTo>
                <a:cubicBezTo>
                  <a:pt x="683" y="455"/>
                  <a:pt x="674" y="447"/>
                  <a:pt x="662" y="447"/>
                </a:cubicBezTo>
                <a:lnTo>
                  <a:pt x="219" y="447"/>
                </a:lnTo>
                <a:lnTo>
                  <a:pt x="219" y="475"/>
                </a:lnTo>
                <a:lnTo>
                  <a:pt x="652" y="475"/>
                </a:lnTo>
                <a:close/>
                <a:moveTo>
                  <a:pt x="223" y="189"/>
                </a:moveTo>
                <a:lnTo>
                  <a:pt x="93" y="543"/>
                </a:lnTo>
                <a:cubicBezTo>
                  <a:pt x="97" y="545"/>
                  <a:pt x="100" y="547"/>
                  <a:pt x="103" y="549"/>
                </a:cubicBezTo>
                <a:lnTo>
                  <a:pt x="236" y="188"/>
                </a:lnTo>
                <a:cubicBezTo>
                  <a:pt x="232" y="189"/>
                  <a:pt x="228" y="189"/>
                  <a:pt x="223" y="189"/>
                </a:cubicBezTo>
                <a:close/>
                <a:moveTo>
                  <a:pt x="201" y="183"/>
                </a:moveTo>
                <a:lnTo>
                  <a:pt x="72" y="534"/>
                </a:lnTo>
                <a:cubicBezTo>
                  <a:pt x="76" y="535"/>
                  <a:pt x="79" y="537"/>
                  <a:pt x="83" y="538"/>
                </a:cubicBezTo>
                <a:lnTo>
                  <a:pt x="213" y="187"/>
                </a:lnTo>
                <a:cubicBezTo>
                  <a:pt x="209" y="186"/>
                  <a:pt x="205" y="185"/>
                  <a:pt x="201" y="183"/>
                </a:cubicBezTo>
                <a:close/>
                <a:moveTo>
                  <a:pt x="183" y="168"/>
                </a:moveTo>
                <a:lnTo>
                  <a:pt x="50" y="529"/>
                </a:lnTo>
                <a:cubicBezTo>
                  <a:pt x="53" y="530"/>
                  <a:pt x="57" y="531"/>
                  <a:pt x="62" y="531"/>
                </a:cubicBezTo>
                <a:lnTo>
                  <a:pt x="192" y="177"/>
                </a:lnTo>
                <a:cubicBezTo>
                  <a:pt x="189" y="175"/>
                  <a:pt x="185" y="172"/>
                  <a:pt x="183" y="168"/>
                </a:cubicBezTo>
                <a:close/>
                <a:moveTo>
                  <a:pt x="31" y="537"/>
                </a:moveTo>
                <a:lnTo>
                  <a:pt x="114" y="568"/>
                </a:lnTo>
                <a:lnTo>
                  <a:pt x="256" y="183"/>
                </a:lnTo>
                <a:lnTo>
                  <a:pt x="280" y="192"/>
                </a:lnTo>
                <a:lnTo>
                  <a:pt x="135" y="585"/>
                </a:lnTo>
                <a:cubicBezTo>
                  <a:pt x="131" y="595"/>
                  <a:pt x="121" y="601"/>
                  <a:pt x="112" y="597"/>
                </a:cubicBezTo>
                <a:lnTo>
                  <a:pt x="13" y="561"/>
                </a:lnTo>
                <a:cubicBezTo>
                  <a:pt x="4" y="558"/>
                  <a:pt x="0" y="547"/>
                  <a:pt x="4" y="536"/>
                </a:cubicBezTo>
                <a:lnTo>
                  <a:pt x="149" y="144"/>
                </a:lnTo>
                <a:lnTo>
                  <a:pt x="173" y="152"/>
                </a:lnTo>
                <a:lnTo>
                  <a:pt x="31" y="537"/>
                </a:lnTo>
                <a:close/>
              </a:path>
            </a:pathLst>
          </a:custGeom>
          <a:solidFill>
            <a:schemeClr val="accent1"/>
          </a:solidFill>
          <a:ln>
            <a:noFill/>
          </a:ln>
          <a:effectLst>
            <a:outerShdw blurRad="63500" sx="102000" sy="102000" algn="ctr" rotWithShape="0">
              <a:prstClr val="black">
                <a:alpha val="40000"/>
              </a:prstClr>
            </a:outerShdw>
          </a:effectLst>
        </p:spPr>
        <p:txBody>
          <a:bodyPr vert="horz" wrap="square" lIns="91398" tIns="45699" rIns="91398" bIns="45699" numCol="1" anchor="t" anchorCtr="0" compatLnSpc="1"/>
          <a:lstStyle/>
          <a:p>
            <a:pPr fontAlgn="base">
              <a:spcBef>
                <a:spcPct val="0"/>
              </a:spcBef>
              <a:spcAft>
                <a:spcPct val="0"/>
              </a:spcAft>
              <a:buFont typeface="Arial" pitchFamily="34" charset="0"/>
              <a:buNone/>
            </a:pPr>
            <a:endParaRPr lang="zh-CN" altLang="en-US" sz="1799">
              <a:cs typeface="+mn-ea"/>
              <a:sym typeface="+mn-lt"/>
            </a:endParaRPr>
          </a:p>
        </p:txBody>
      </p:sp>
      <p:sp>
        <p:nvSpPr>
          <p:cNvPr id="39" name="TextBox 39"/>
          <p:cNvSpPr txBox="1"/>
          <p:nvPr/>
        </p:nvSpPr>
        <p:spPr>
          <a:xfrm>
            <a:off x="7474430" y="4659942"/>
            <a:ext cx="1749334" cy="399955"/>
          </a:xfrm>
          <a:prstGeom prst="rect">
            <a:avLst/>
          </a:prstGeom>
          <a:noFill/>
        </p:spPr>
        <p:txBody>
          <a:bodyPr wrap="square" lIns="91398" tIns="45699" rIns="91398" bIns="45699" rtlCol="0">
            <a:spAutoFit/>
          </a:bodyPr>
          <a:lstStyle/>
          <a:p>
            <a:pPr fontAlgn="base">
              <a:spcBef>
                <a:spcPct val="0"/>
              </a:spcBef>
              <a:spcAft>
                <a:spcPct val="0"/>
              </a:spcAft>
              <a:buFont typeface="Arial" pitchFamily="34" charset="0"/>
              <a:buNone/>
            </a:pPr>
            <a:r>
              <a:rPr lang="zh-CN" altLang="en-US" sz="1999" dirty="0">
                <a:cs typeface="+mn-ea"/>
                <a:sym typeface="+mn-lt"/>
              </a:rPr>
              <a:t>圆的扫描转换</a:t>
            </a:r>
          </a:p>
        </p:txBody>
      </p:sp>
      <p:sp>
        <p:nvSpPr>
          <p:cNvPr id="47" name="等腰三角形 46"/>
          <p:cNvSpPr>
            <a:spLocks noChangeAspect="1"/>
          </p:cNvSpPr>
          <p:nvPr/>
        </p:nvSpPr>
        <p:spPr>
          <a:xfrm rot="10800000" flipV="1">
            <a:off x="3484513" y="844509"/>
            <a:ext cx="555013" cy="478461"/>
          </a:xfrm>
          <a:prstGeom prst="triangle">
            <a:avLst/>
          </a:prstGeom>
          <a:solidFill>
            <a:schemeClr val="bg2"/>
          </a:solidFill>
          <a:ln w="12700" cap="flat" cmpd="sng" algn="ctr">
            <a:noFill/>
            <a:prstDash val="solid"/>
            <a:miter lim="800000"/>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3" name="文本框 2">
            <a:extLst>
              <a:ext uri="{FF2B5EF4-FFF2-40B4-BE49-F238E27FC236}">
                <a16:creationId xmlns:a16="http://schemas.microsoft.com/office/drawing/2014/main" id="{632C78C3-B094-4933-A99D-7D8D8CF26E27}"/>
              </a:ext>
            </a:extLst>
          </p:cNvPr>
          <p:cNvSpPr txBox="1"/>
          <p:nvPr/>
        </p:nvSpPr>
        <p:spPr>
          <a:xfrm>
            <a:off x="3484513" y="5015665"/>
            <a:ext cx="1858201" cy="873957"/>
          </a:xfrm>
          <a:prstGeom prst="rect">
            <a:avLst/>
          </a:prstGeom>
          <a:noFill/>
        </p:spPr>
        <p:txBody>
          <a:bodyPr wrap="none" rtlCol="0">
            <a:spAutoFit/>
          </a:bodyPr>
          <a:lstStyle/>
          <a:p>
            <a:pPr marL="285750" indent="-285750">
              <a:lnSpc>
                <a:spcPct val="150000"/>
              </a:lnSpc>
              <a:buFont typeface="Arial" panose="020B0604020202020204" pitchFamily="34" charset="0"/>
              <a:buChar char="•"/>
            </a:pPr>
            <a:r>
              <a:rPr lang="zh-CN" altLang="en-US" dirty="0"/>
              <a:t>基本增量算法</a:t>
            </a:r>
            <a:endParaRPr lang="en-US" altLang="zh-CN" dirty="0"/>
          </a:p>
          <a:p>
            <a:pPr marL="285750" indent="-285750">
              <a:lnSpc>
                <a:spcPct val="150000"/>
              </a:lnSpc>
              <a:buFont typeface="Arial" panose="020B0604020202020204" pitchFamily="34" charset="0"/>
              <a:buChar char="•"/>
            </a:pPr>
            <a:r>
              <a:rPr lang="zh-CN" altLang="en-US" dirty="0"/>
              <a:t>中心点算法</a:t>
            </a:r>
          </a:p>
        </p:txBody>
      </p:sp>
      <p:sp>
        <p:nvSpPr>
          <p:cNvPr id="4" name="文本框 3">
            <a:extLst>
              <a:ext uri="{FF2B5EF4-FFF2-40B4-BE49-F238E27FC236}">
                <a16:creationId xmlns:a16="http://schemas.microsoft.com/office/drawing/2014/main" id="{3F22FEEB-E09B-44A6-87FF-8F1190026BED}"/>
              </a:ext>
            </a:extLst>
          </p:cNvPr>
          <p:cNvSpPr txBox="1"/>
          <p:nvPr/>
        </p:nvSpPr>
        <p:spPr>
          <a:xfrm>
            <a:off x="7500215" y="5015665"/>
            <a:ext cx="1915909" cy="873957"/>
          </a:xfrm>
          <a:prstGeom prst="rect">
            <a:avLst/>
          </a:prstGeom>
          <a:noFill/>
        </p:spPr>
        <p:txBody>
          <a:bodyPr wrap="none" rtlCol="0">
            <a:spAutoFit/>
          </a:bodyPr>
          <a:lstStyle/>
          <a:p>
            <a:pPr marL="342900" indent="-342900">
              <a:lnSpc>
                <a:spcPct val="150000"/>
              </a:lnSpc>
              <a:buFont typeface="Arial" panose="020B0604020202020204" pitchFamily="34" charset="0"/>
              <a:buChar char="•"/>
            </a:pPr>
            <a:r>
              <a:rPr lang="zh-CN" altLang="en-US" dirty="0"/>
              <a:t>八方向对称性</a:t>
            </a:r>
            <a:endParaRPr lang="en-US" altLang="zh-CN" dirty="0"/>
          </a:p>
          <a:p>
            <a:pPr marL="342900" indent="-342900">
              <a:lnSpc>
                <a:spcPct val="150000"/>
              </a:lnSpc>
              <a:buFont typeface="Arial" panose="020B0604020202020204" pitchFamily="34" charset="0"/>
              <a:buChar char="•"/>
            </a:pPr>
            <a:r>
              <a:rPr lang="zh-CN" altLang="en-US" dirty="0"/>
              <a:t>中点圆算法</a:t>
            </a:r>
          </a:p>
        </p:txBody>
      </p:sp>
    </p:spTree>
    <p:extLst>
      <p:ext uri="{BB962C8B-B14F-4D97-AF65-F5344CB8AC3E}">
        <p14:creationId xmlns:p14="http://schemas.microsoft.com/office/powerpoint/2010/main" val="1263586438"/>
      </p:ext>
    </p:extLst>
  </p:cSld>
  <p:clrMapOvr>
    <a:masterClrMapping/>
  </p:clrMapOvr>
  <mc:AlternateContent xmlns:mc="http://schemas.openxmlformats.org/markup-compatibility/2006" xmlns:p14="http://schemas.microsoft.com/office/powerpoint/2010/main">
    <mc:Choice Requires="p14">
      <p:transition spd="slow" p14:dur="2000" advTm="3840"/>
    </mc:Choice>
    <mc:Fallback xmlns="">
      <p:transition spd="slow" advTm="38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25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Effect transition="in" filter="fade">
                                      <p:cBhvr>
                                        <p:cTn id="9" dur="500"/>
                                        <p:tgtEl>
                                          <p:spTgt spid="11"/>
                                        </p:tgtEl>
                                      </p:cBhvr>
                                    </p:animEffect>
                                  </p:childTnLst>
                                </p:cTn>
                              </p:par>
                              <p:par>
                                <p:cTn id="10" presetID="12" presetClass="entr" presetSubtype="4" fill="hold" grpId="0" nodeType="withEffect">
                                  <p:stCondLst>
                                    <p:cond delay="250"/>
                                  </p:stCondLst>
                                  <p:childTnLst>
                                    <p:set>
                                      <p:cBhvr>
                                        <p:cTn id="11" dur="1" fill="hold">
                                          <p:stCondLst>
                                            <p:cond delay="0"/>
                                          </p:stCondLst>
                                        </p:cTn>
                                        <p:tgtEl>
                                          <p:spTgt spid="47"/>
                                        </p:tgtEl>
                                        <p:attrNameLst>
                                          <p:attrName>style.visibility</p:attrName>
                                        </p:attrNameLst>
                                      </p:cBhvr>
                                      <p:to>
                                        <p:strVal val="visible"/>
                                      </p:to>
                                    </p:set>
                                    <p:anim calcmode="lin" valueType="num">
                                      <p:cBhvr additive="base">
                                        <p:cTn id="12" dur="500"/>
                                        <p:tgtEl>
                                          <p:spTgt spid="47"/>
                                        </p:tgtEl>
                                        <p:attrNameLst>
                                          <p:attrName>ppt_y</p:attrName>
                                        </p:attrNameLst>
                                      </p:cBhvr>
                                      <p:tavLst>
                                        <p:tav tm="0">
                                          <p:val>
                                            <p:strVal val="#ppt_y+#ppt_h*1.125000"/>
                                          </p:val>
                                        </p:tav>
                                        <p:tav tm="100000">
                                          <p:val>
                                            <p:strVal val="#ppt_y"/>
                                          </p:val>
                                        </p:tav>
                                      </p:tavLst>
                                    </p:anim>
                                    <p:animEffect transition="in" filter="wipe(up)">
                                      <p:cBhvr>
                                        <p:cTn id="13" dur="500"/>
                                        <p:tgtEl>
                                          <p:spTgt spid="47"/>
                                        </p:tgtEl>
                                      </p:cBhvr>
                                    </p:animEffect>
                                  </p:childTnLst>
                                </p:cTn>
                              </p:par>
                              <p:par>
                                <p:cTn id="14" presetID="53" presetClass="entr" presetSubtype="16" fill="hold" grpId="0" nodeType="withEffect">
                                  <p:stCondLst>
                                    <p:cond delay="250"/>
                                  </p:stCondLst>
                                  <p:childTnLst>
                                    <p:set>
                                      <p:cBhvr>
                                        <p:cTn id="15" dur="1" fill="hold">
                                          <p:stCondLst>
                                            <p:cond delay="0"/>
                                          </p:stCondLst>
                                        </p:cTn>
                                        <p:tgtEl>
                                          <p:spTgt spid="23"/>
                                        </p:tgtEl>
                                        <p:attrNameLst>
                                          <p:attrName>style.visibility</p:attrName>
                                        </p:attrNameLst>
                                      </p:cBhvr>
                                      <p:to>
                                        <p:strVal val="visible"/>
                                      </p:to>
                                    </p:set>
                                    <p:anim calcmode="lin" valueType="num">
                                      <p:cBhvr>
                                        <p:cTn id="16" dur="500" fill="hold"/>
                                        <p:tgtEl>
                                          <p:spTgt spid="23"/>
                                        </p:tgtEl>
                                        <p:attrNameLst>
                                          <p:attrName>ppt_w</p:attrName>
                                        </p:attrNameLst>
                                      </p:cBhvr>
                                      <p:tavLst>
                                        <p:tav tm="0">
                                          <p:val>
                                            <p:fltVal val="0"/>
                                          </p:val>
                                        </p:tav>
                                        <p:tav tm="100000">
                                          <p:val>
                                            <p:strVal val="#ppt_w"/>
                                          </p:val>
                                        </p:tav>
                                      </p:tavLst>
                                    </p:anim>
                                    <p:anim calcmode="lin" valueType="num">
                                      <p:cBhvr>
                                        <p:cTn id="17" dur="500" fill="hold"/>
                                        <p:tgtEl>
                                          <p:spTgt spid="23"/>
                                        </p:tgtEl>
                                        <p:attrNameLst>
                                          <p:attrName>ppt_h</p:attrName>
                                        </p:attrNameLst>
                                      </p:cBhvr>
                                      <p:tavLst>
                                        <p:tav tm="0">
                                          <p:val>
                                            <p:fltVal val="0"/>
                                          </p:val>
                                        </p:tav>
                                        <p:tav tm="100000">
                                          <p:val>
                                            <p:strVal val="#ppt_h"/>
                                          </p:val>
                                        </p:tav>
                                      </p:tavLst>
                                    </p:anim>
                                    <p:animEffect transition="in" filter="fade">
                                      <p:cBhvr>
                                        <p:cTn id="18" dur="500"/>
                                        <p:tgtEl>
                                          <p:spTgt spid="23"/>
                                        </p:tgtEl>
                                      </p:cBhvr>
                                    </p:animEffect>
                                  </p:childTnLst>
                                </p:cTn>
                              </p:par>
                              <p:par>
                                <p:cTn id="19" presetID="53" presetClass="entr" presetSubtype="16" fill="hold" grpId="0" nodeType="withEffect">
                                  <p:stCondLst>
                                    <p:cond delay="250"/>
                                  </p:stCondLst>
                                  <p:childTnLst>
                                    <p:set>
                                      <p:cBhvr>
                                        <p:cTn id="20" dur="1" fill="hold">
                                          <p:stCondLst>
                                            <p:cond delay="0"/>
                                          </p:stCondLst>
                                        </p:cTn>
                                        <p:tgtEl>
                                          <p:spTgt spid="24"/>
                                        </p:tgtEl>
                                        <p:attrNameLst>
                                          <p:attrName>style.visibility</p:attrName>
                                        </p:attrNameLst>
                                      </p:cBhvr>
                                      <p:to>
                                        <p:strVal val="visible"/>
                                      </p:to>
                                    </p:set>
                                    <p:anim calcmode="lin" valueType="num">
                                      <p:cBhvr>
                                        <p:cTn id="21" dur="500" fill="hold"/>
                                        <p:tgtEl>
                                          <p:spTgt spid="24"/>
                                        </p:tgtEl>
                                        <p:attrNameLst>
                                          <p:attrName>ppt_w</p:attrName>
                                        </p:attrNameLst>
                                      </p:cBhvr>
                                      <p:tavLst>
                                        <p:tav tm="0">
                                          <p:val>
                                            <p:fltVal val="0"/>
                                          </p:val>
                                        </p:tav>
                                        <p:tav tm="100000">
                                          <p:val>
                                            <p:strVal val="#ppt_w"/>
                                          </p:val>
                                        </p:tav>
                                      </p:tavLst>
                                    </p:anim>
                                    <p:anim calcmode="lin" valueType="num">
                                      <p:cBhvr>
                                        <p:cTn id="22" dur="500" fill="hold"/>
                                        <p:tgtEl>
                                          <p:spTgt spid="24"/>
                                        </p:tgtEl>
                                        <p:attrNameLst>
                                          <p:attrName>ppt_h</p:attrName>
                                        </p:attrNameLst>
                                      </p:cBhvr>
                                      <p:tavLst>
                                        <p:tav tm="0">
                                          <p:val>
                                            <p:fltVal val="0"/>
                                          </p:val>
                                        </p:tav>
                                        <p:tav tm="100000">
                                          <p:val>
                                            <p:strVal val="#ppt_h"/>
                                          </p:val>
                                        </p:tav>
                                      </p:tavLst>
                                    </p:anim>
                                    <p:animEffect transition="in" filter="fade">
                                      <p:cBhvr>
                                        <p:cTn id="23" dur="500"/>
                                        <p:tgtEl>
                                          <p:spTgt spid="24"/>
                                        </p:tgtEl>
                                      </p:cBhvr>
                                    </p:animEffect>
                                  </p:childTnLst>
                                </p:cTn>
                              </p:par>
                              <p:par>
                                <p:cTn id="24" presetID="53" presetClass="entr" presetSubtype="16" fill="hold" nodeType="withEffect">
                                  <p:stCondLst>
                                    <p:cond delay="0"/>
                                  </p:stCondLst>
                                  <p:childTnLst>
                                    <p:set>
                                      <p:cBhvr>
                                        <p:cTn id="25" dur="1" fill="hold">
                                          <p:stCondLst>
                                            <p:cond delay="0"/>
                                          </p:stCondLst>
                                        </p:cTn>
                                        <p:tgtEl>
                                          <p:spTgt spid="28"/>
                                        </p:tgtEl>
                                        <p:attrNameLst>
                                          <p:attrName>style.visibility</p:attrName>
                                        </p:attrNameLst>
                                      </p:cBhvr>
                                      <p:to>
                                        <p:strVal val="visible"/>
                                      </p:to>
                                    </p:set>
                                    <p:anim calcmode="lin" valueType="num">
                                      <p:cBhvr>
                                        <p:cTn id="26" dur="500" fill="hold"/>
                                        <p:tgtEl>
                                          <p:spTgt spid="28"/>
                                        </p:tgtEl>
                                        <p:attrNameLst>
                                          <p:attrName>ppt_w</p:attrName>
                                        </p:attrNameLst>
                                      </p:cBhvr>
                                      <p:tavLst>
                                        <p:tav tm="0">
                                          <p:val>
                                            <p:fltVal val="0"/>
                                          </p:val>
                                        </p:tav>
                                        <p:tav tm="100000">
                                          <p:val>
                                            <p:strVal val="#ppt_w"/>
                                          </p:val>
                                        </p:tav>
                                      </p:tavLst>
                                    </p:anim>
                                    <p:anim calcmode="lin" valueType="num">
                                      <p:cBhvr>
                                        <p:cTn id="27" dur="500" fill="hold"/>
                                        <p:tgtEl>
                                          <p:spTgt spid="28"/>
                                        </p:tgtEl>
                                        <p:attrNameLst>
                                          <p:attrName>ppt_h</p:attrName>
                                        </p:attrNameLst>
                                      </p:cBhvr>
                                      <p:tavLst>
                                        <p:tav tm="0">
                                          <p:val>
                                            <p:fltVal val="0"/>
                                          </p:val>
                                        </p:tav>
                                        <p:tav tm="100000">
                                          <p:val>
                                            <p:strVal val="#ppt_h"/>
                                          </p:val>
                                        </p:tav>
                                      </p:tavLst>
                                    </p:anim>
                                    <p:animEffect transition="in" filter="fade">
                                      <p:cBhvr>
                                        <p:cTn id="28" dur="500"/>
                                        <p:tgtEl>
                                          <p:spTgt spid="28"/>
                                        </p:tgtEl>
                                      </p:cBhvr>
                                    </p:animEffect>
                                  </p:childTnLst>
                                </p:cTn>
                              </p:par>
                            </p:childTnLst>
                          </p:cTn>
                        </p:par>
                        <p:par>
                          <p:cTn id="29" fill="hold">
                            <p:stCondLst>
                              <p:cond delay="750"/>
                            </p:stCondLst>
                            <p:childTnLst>
                              <p:par>
                                <p:cTn id="30" presetID="31" presetClass="entr" presetSubtype="0" fill="hold" grpId="0" nodeType="afterEffect">
                                  <p:stCondLst>
                                    <p:cond delay="0"/>
                                  </p:stCondLst>
                                  <p:childTnLst>
                                    <p:set>
                                      <p:cBhvr>
                                        <p:cTn id="31" dur="1" fill="hold">
                                          <p:stCondLst>
                                            <p:cond delay="0"/>
                                          </p:stCondLst>
                                        </p:cTn>
                                        <p:tgtEl>
                                          <p:spTgt spid="36"/>
                                        </p:tgtEl>
                                        <p:attrNameLst>
                                          <p:attrName>style.visibility</p:attrName>
                                        </p:attrNameLst>
                                      </p:cBhvr>
                                      <p:to>
                                        <p:strVal val="visible"/>
                                      </p:to>
                                    </p:set>
                                    <p:anim calcmode="lin" valueType="num">
                                      <p:cBhvr>
                                        <p:cTn id="32" dur="500" fill="hold"/>
                                        <p:tgtEl>
                                          <p:spTgt spid="36"/>
                                        </p:tgtEl>
                                        <p:attrNameLst>
                                          <p:attrName>ppt_w</p:attrName>
                                        </p:attrNameLst>
                                      </p:cBhvr>
                                      <p:tavLst>
                                        <p:tav tm="0">
                                          <p:val>
                                            <p:fltVal val="0"/>
                                          </p:val>
                                        </p:tav>
                                        <p:tav tm="100000">
                                          <p:val>
                                            <p:strVal val="#ppt_w"/>
                                          </p:val>
                                        </p:tav>
                                      </p:tavLst>
                                    </p:anim>
                                    <p:anim calcmode="lin" valueType="num">
                                      <p:cBhvr>
                                        <p:cTn id="33" dur="500" fill="hold"/>
                                        <p:tgtEl>
                                          <p:spTgt spid="36"/>
                                        </p:tgtEl>
                                        <p:attrNameLst>
                                          <p:attrName>ppt_h</p:attrName>
                                        </p:attrNameLst>
                                      </p:cBhvr>
                                      <p:tavLst>
                                        <p:tav tm="0">
                                          <p:val>
                                            <p:fltVal val="0"/>
                                          </p:val>
                                        </p:tav>
                                        <p:tav tm="100000">
                                          <p:val>
                                            <p:strVal val="#ppt_h"/>
                                          </p:val>
                                        </p:tav>
                                      </p:tavLst>
                                    </p:anim>
                                    <p:anim calcmode="lin" valueType="num">
                                      <p:cBhvr>
                                        <p:cTn id="34" dur="500" fill="hold"/>
                                        <p:tgtEl>
                                          <p:spTgt spid="36"/>
                                        </p:tgtEl>
                                        <p:attrNameLst>
                                          <p:attrName>style.rotation</p:attrName>
                                        </p:attrNameLst>
                                      </p:cBhvr>
                                      <p:tavLst>
                                        <p:tav tm="0">
                                          <p:val>
                                            <p:fltVal val="90"/>
                                          </p:val>
                                        </p:tav>
                                        <p:tav tm="100000">
                                          <p:val>
                                            <p:fltVal val="0"/>
                                          </p:val>
                                        </p:tav>
                                      </p:tavLst>
                                    </p:anim>
                                    <p:animEffect transition="in" filter="fade">
                                      <p:cBhvr>
                                        <p:cTn id="35" dur="500"/>
                                        <p:tgtEl>
                                          <p:spTgt spid="36"/>
                                        </p:tgtEl>
                                      </p:cBhvr>
                                    </p:animEffect>
                                  </p:childTnLst>
                                </p:cTn>
                              </p:par>
                            </p:childTnLst>
                          </p:cTn>
                        </p:par>
                        <p:par>
                          <p:cTn id="36" fill="hold">
                            <p:stCondLst>
                              <p:cond delay="1250"/>
                            </p:stCondLst>
                            <p:childTnLst>
                              <p:par>
                                <p:cTn id="37" presetID="41" presetClass="entr" presetSubtype="0" fill="hold" grpId="0" nodeType="afterEffect">
                                  <p:stCondLst>
                                    <p:cond delay="0"/>
                                  </p:stCondLst>
                                  <p:iterate type="lt">
                                    <p:tmPct val="10000"/>
                                  </p:iterate>
                                  <p:childTnLst>
                                    <p:set>
                                      <p:cBhvr>
                                        <p:cTn id="38" dur="1" fill="hold">
                                          <p:stCondLst>
                                            <p:cond delay="0"/>
                                          </p:stCondLst>
                                        </p:cTn>
                                        <p:tgtEl>
                                          <p:spTgt spid="31"/>
                                        </p:tgtEl>
                                        <p:attrNameLst>
                                          <p:attrName>style.visibility</p:attrName>
                                        </p:attrNameLst>
                                      </p:cBhvr>
                                      <p:to>
                                        <p:strVal val="visible"/>
                                      </p:to>
                                    </p:set>
                                    <p:anim calcmode="lin" valueType="num">
                                      <p:cBhvr>
                                        <p:cTn id="39" dur="500" fill="hold"/>
                                        <p:tgtEl>
                                          <p:spTgt spid="31"/>
                                        </p:tgtEl>
                                        <p:attrNameLst>
                                          <p:attrName>ppt_x</p:attrName>
                                        </p:attrNameLst>
                                      </p:cBhvr>
                                      <p:tavLst>
                                        <p:tav tm="0">
                                          <p:val>
                                            <p:strVal val="#ppt_x"/>
                                          </p:val>
                                        </p:tav>
                                        <p:tav tm="50000">
                                          <p:val>
                                            <p:strVal val="#ppt_x+.1"/>
                                          </p:val>
                                        </p:tav>
                                        <p:tav tm="100000">
                                          <p:val>
                                            <p:strVal val="#ppt_x"/>
                                          </p:val>
                                        </p:tav>
                                      </p:tavLst>
                                    </p:anim>
                                    <p:anim calcmode="lin" valueType="num">
                                      <p:cBhvr>
                                        <p:cTn id="40" dur="500" fill="hold"/>
                                        <p:tgtEl>
                                          <p:spTgt spid="31"/>
                                        </p:tgtEl>
                                        <p:attrNameLst>
                                          <p:attrName>ppt_y</p:attrName>
                                        </p:attrNameLst>
                                      </p:cBhvr>
                                      <p:tavLst>
                                        <p:tav tm="0">
                                          <p:val>
                                            <p:strVal val="#ppt_y"/>
                                          </p:val>
                                        </p:tav>
                                        <p:tav tm="100000">
                                          <p:val>
                                            <p:strVal val="#ppt_y"/>
                                          </p:val>
                                        </p:tav>
                                      </p:tavLst>
                                    </p:anim>
                                    <p:anim calcmode="lin" valueType="num">
                                      <p:cBhvr>
                                        <p:cTn id="41" dur="500" fill="hold"/>
                                        <p:tgtEl>
                                          <p:spTgt spid="31"/>
                                        </p:tgtEl>
                                        <p:attrNameLst>
                                          <p:attrName>ppt_h</p:attrName>
                                        </p:attrNameLst>
                                      </p:cBhvr>
                                      <p:tavLst>
                                        <p:tav tm="0">
                                          <p:val>
                                            <p:strVal val="#ppt_h/10"/>
                                          </p:val>
                                        </p:tav>
                                        <p:tav tm="50000">
                                          <p:val>
                                            <p:strVal val="#ppt_h+.01"/>
                                          </p:val>
                                        </p:tav>
                                        <p:tav tm="100000">
                                          <p:val>
                                            <p:strVal val="#ppt_h"/>
                                          </p:val>
                                        </p:tav>
                                      </p:tavLst>
                                    </p:anim>
                                    <p:anim calcmode="lin" valueType="num">
                                      <p:cBhvr>
                                        <p:cTn id="42" dur="500" fill="hold"/>
                                        <p:tgtEl>
                                          <p:spTgt spid="31"/>
                                        </p:tgtEl>
                                        <p:attrNameLst>
                                          <p:attrName>ppt_w</p:attrName>
                                        </p:attrNameLst>
                                      </p:cBhvr>
                                      <p:tavLst>
                                        <p:tav tm="0">
                                          <p:val>
                                            <p:strVal val="#ppt_w/10"/>
                                          </p:val>
                                        </p:tav>
                                        <p:tav tm="50000">
                                          <p:val>
                                            <p:strVal val="#ppt_w+.01"/>
                                          </p:val>
                                        </p:tav>
                                        <p:tav tm="100000">
                                          <p:val>
                                            <p:strVal val="#ppt_w"/>
                                          </p:val>
                                        </p:tav>
                                      </p:tavLst>
                                    </p:anim>
                                    <p:animEffect transition="in" filter="fade">
                                      <p:cBhvr>
                                        <p:cTn id="43" dur="500" tmFilter="0,0; .5, 1; 1, 1"/>
                                        <p:tgtEl>
                                          <p:spTgt spid="31"/>
                                        </p:tgtEl>
                                      </p:cBhvr>
                                    </p:animEffect>
                                  </p:childTnLst>
                                </p:cTn>
                              </p:par>
                            </p:childTnLst>
                          </p:cTn>
                        </p:par>
                        <p:par>
                          <p:cTn id="44" fill="hold">
                            <p:stCondLst>
                              <p:cond delay="2150"/>
                            </p:stCondLst>
                            <p:childTnLst>
                              <p:par>
                                <p:cTn id="45" presetID="16" presetClass="entr" presetSubtype="21" fill="hold" nodeType="afterEffect">
                                  <p:stCondLst>
                                    <p:cond delay="0"/>
                                  </p:stCondLst>
                                  <p:childTnLst>
                                    <p:set>
                                      <p:cBhvr>
                                        <p:cTn id="46" dur="1" fill="hold">
                                          <p:stCondLst>
                                            <p:cond delay="0"/>
                                          </p:stCondLst>
                                        </p:cTn>
                                        <p:tgtEl>
                                          <p:spTgt spid="32"/>
                                        </p:tgtEl>
                                        <p:attrNameLst>
                                          <p:attrName>style.visibility</p:attrName>
                                        </p:attrNameLst>
                                      </p:cBhvr>
                                      <p:to>
                                        <p:strVal val="visible"/>
                                      </p:to>
                                    </p:set>
                                    <p:animEffect transition="in" filter="barn(inVertical)">
                                      <p:cBhvr>
                                        <p:cTn id="47"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23" grpId="0" animBg="1"/>
      <p:bldP spid="24" grpId="0" animBg="1"/>
      <p:bldP spid="31" grpId="0"/>
      <p:bldP spid="36" grpId="0" animBg="1"/>
      <p:bldP spid="47" grpId="0" animBg="1"/>
    </p:bld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矩形 9"/>
          <p:cNvSpPr/>
          <p:nvPr/>
        </p:nvSpPr>
        <p:spPr>
          <a:xfrm>
            <a:off x="0" y="0"/>
            <a:ext cx="2207568" cy="9694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 name="灯片编号占位符 1"/>
          <p:cNvSpPr>
            <a:spLocks noGrp="1"/>
          </p:cNvSpPr>
          <p:nvPr>
            <p:ph type="sldNum" sz="quarter" idx="12"/>
          </p:nvPr>
        </p:nvSpPr>
        <p:spPr/>
        <p:txBody>
          <a:bodyPr/>
          <a:lstStyle/>
          <a:p>
            <a:fld id="{0C913308-F349-4B6D-A68A-DD1791B4A57B}" type="slidenum">
              <a:rPr lang="zh-CN" altLang="en-US" smtClean="0">
                <a:cs typeface="+mn-ea"/>
                <a:sym typeface="+mn-lt"/>
              </a:rPr>
              <a:t>40</a:t>
            </a:fld>
            <a:endParaRPr lang="zh-CN" altLang="en-US">
              <a:cs typeface="+mn-ea"/>
              <a:sym typeface="+mn-lt"/>
            </a:endParaRPr>
          </a:p>
        </p:txBody>
      </p:sp>
      <p:sp>
        <p:nvSpPr>
          <p:cNvPr id="8" name="文本框 7"/>
          <p:cNvSpPr txBox="1">
            <a:spLocks noChangeArrowheads="1"/>
          </p:cNvSpPr>
          <p:nvPr/>
        </p:nvSpPr>
        <p:spPr bwMode="auto">
          <a:xfrm>
            <a:off x="90796" y="161519"/>
            <a:ext cx="1943100" cy="6463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fontAlgn="base">
              <a:lnSpc>
                <a:spcPct val="100000"/>
              </a:lnSpc>
              <a:spcBef>
                <a:spcPct val="0"/>
              </a:spcBef>
              <a:spcAft>
                <a:spcPct val="0"/>
              </a:spcAft>
              <a:buFontTx/>
              <a:buNone/>
            </a:pPr>
            <a:r>
              <a:rPr lang="zh-CN" altLang="en-US" sz="3600" b="1" dirty="0">
                <a:solidFill>
                  <a:prstClr val="white"/>
                </a:solidFill>
                <a:latin typeface="+mn-lt"/>
                <a:ea typeface="+mn-ea"/>
                <a:cs typeface="+mn-ea"/>
                <a:sym typeface="+mn-lt"/>
              </a:rPr>
              <a:t>目 录</a:t>
            </a:r>
          </a:p>
        </p:txBody>
      </p:sp>
      <p:sp>
        <p:nvSpPr>
          <p:cNvPr id="11" name="矩形 53"/>
          <p:cNvSpPr>
            <a:spLocks noChangeArrowheads="1"/>
          </p:cNvSpPr>
          <p:nvPr/>
        </p:nvSpPr>
        <p:spPr bwMode="auto">
          <a:xfrm>
            <a:off x="2202035" y="0"/>
            <a:ext cx="1573552" cy="969418"/>
          </a:xfrm>
          <a:prstGeom prst="rect">
            <a:avLst/>
          </a:prstGeom>
          <a:solidFill>
            <a:schemeClr val="bg1">
              <a:lumMod val="25000"/>
              <a:lumOff val="75000"/>
            </a:schemeClr>
          </a:solidFill>
          <a:ln w="9525">
            <a:solidFill>
              <a:schemeClr val="bg2"/>
            </a:solidFill>
            <a:miter lim="800000"/>
            <a:headEnd/>
            <a:tailEnd/>
          </a:ln>
          <a:effec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400" b="1" dirty="0">
                <a:solidFill>
                  <a:schemeClr val="bg2"/>
                </a:solidFill>
                <a:latin typeface="+mn-lt"/>
                <a:ea typeface="+mn-ea"/>
                <a:cs typeface="+mn-ea"/>
                <a:sym typeface="+mn-lt"/>
              </a:rPr>
              <a:t>标题一</a:t>
            </a:r>
          </a:p>
          <a:p>
            <a:pPr algn="ctr" eaLnBrk="1" hangingPunct="1">
              <a:lnSpc>
                <a:spcPct val="100000"/>
              </a:lnSpc>
              <a:spcBef>
                <a:spcPct val="0"/>
              </a:spcBef>
              <a:buFontTx/>
              <a:buNone/>
            </a:pPr>
            <a:r>
              <a:rPr lang="en-US" altLang="zh-CN" sz="2000" dirty="0">
                <a:solidFill>
                  <a:schemeClr val="bg2"/>
                </a:solidFill>
                <a:latin typeface="+mn-lt"/>
                <a:ea typeface="+mn-ea"/>
                <a:cs typeface="+mn-ea"/>
                <a:sym typeface="+mn-lt"/>
              </a:rPr>
              <a:t>Text here</a:t>
            </a:r>
          </a:p>
        </p:txBody>
      </p:sp>
      <p:sp>
        <p:nvSpPr>
          <p:cNvPr id="21" name="矩形 20"/>
          <p:cNvSpPr/>
          <p:nvPr/>
        </p:nvSpPr>
        <p:spPr>
          <a:xfrm>
            <a:off x="11629538" y="0"/>
            <a:ext cx="562461" cy="9694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2" name="矩形 53"/>
          <p:cNvSpPr>
            <a:spLocks noChangeArrowheads="1"/>
          </p:cNvSpPr>
          <p:nvPr/>
        </p:nvSpPr>
        <p:spPr bwMode="auto">
          <a:xfrm>
            <a:off x="3773286" y="0"/>
            <a:ext cx="1573552" cy="969418"/>
          </a:xfrm>
          <a:prstGeom prst="rect">
            <a:avLst/>
          </a:prstGeom>
          <a:solidFill>
            <a:schemeClr val="tx1"/>
          </a:solidFill>
          <a:ln w="9525">
            <a:solidFill>
              <a:srgbClr val="EAEAEA"/>
            </a:solidFill>
            <a:miter lim="800000"/>
            <a:headEnd/>
            <a:tailEnd/>
          </a:ln>
          <a:effectLst>
            <a:outerShdw blurRad="50800" dist="38100" dir="5400000" algn="t" rotWithShape="0">
              <a:prstClr val="black">
                <a:alpha val="40000"/>
              </a:prstClr>
            </a:outerShdw>
          </a:effec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400" b="1" dirty="0">
                <a:solidFill>
                  <a:schemeClr val="bg2"/>
                </a:solidFill>
                <a:latin typeface="+mn-lt"/>
                <a:ea typeface="+mn-ea"/>
                <a:cs typeface="+mn-ea"/>
                <a:sym typeface="+mn-lt"/>
              </a:rPr>
              <a:t>标题二</a:t>
            </a:r>
            <a:endParaRPr lang="en-US" altLang="zh-CN" sz="2400" b="1" dirty="0">
              <a:solidFill>
                <a:schemeClr val="bg2"/>
              </a:solidFill>
              <a:latin typeface="+mn-lt"/>
              <a:ea typeface="+mn-ea"/>
              <a:cs typeface="+mn-ea"/>
              <a:sym typeface="+mn-lt"/>
            </a:endParaRPr>
          </a:p>
          <a:p>
            <a:pPr algn="ctr" eaLnBrk="1" hangingPunct="1">
              <a:lnSpc>
                <a:spcPct val="100000"/>
              </a:lnSpc>
              <a:spcBef>
                <a:spcPct val="0"/>
              </a:spcBef>
              <a:buFontTx/>
              <a:buNone/>
            </a:pPr>
            <a:r>
              <a:rPr lang="en-US" altLang="zh-CN" sz="2000" dirty="0">
                <a:solidFill>
                  <a:schemeClr val="bg2"/>
                </a:solidFill>
                <a:latin typeface="+mn-lt"/>
                <a:ea typeface="+mn-ea"/>
                <a:cs typeface="+mn-ea"/>
                <a:sym typeface="+mn-lt"/>
              </a:rPr>
              <a:t>Text here</a:t>
            </a:r>
          </a:p>
        </p:txBody>
      </p:sp>
      <p:sp>
        <p:nvSpPr>
          <p:cNvPr id="23" name="矩形 53"/>
          <p:cNvSpPr>
            <a:spLocks noChangeArrowheads="1"/>
          </p:cNvSpPr>
          <p:nvPr/>
        </p:nvSpPr>
        <p:spPr bwMode="auto">
          <a:xfrm>
            <a:off x="5344537" y="0"/>
            <a:ext cx="1573552" cy="969418"/>
          </a:xfrm>
          <a:prstGeom prst="rect">
            <a:avLst/>
          </a:prstGeom>
          <a:solidFill>
            <a:schemeClr val="bg1">
              <a:lumMod val="25000"/>
              <a:lumOff val="75000"/>
            </a:schemeClr>
          </a:solidFill>
          <a:ln w="9525">
            <a:solidFill>
              <a:srgbClr val="EAEAEA"/>
            </a:solid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400" b="1" dirty="0">
                <a:solidFill>
                  <a:schemeClr val="bg2"/>
                </a:solidFill>
                <a:latin typeface="+mn-lt"/>
                <a:ea typeface="+mn-ea"/>
                <a:cs typeface="+mn-ea"/>
                <a:sym typeface="+mn-lt"/>
              </a:rPr>
              <a:t>标题三</a:t>
            </a:r>
          </a:p>
          <a:p>
            <a:pPr algn="ctr" eaLnBrk="1" hangingPunct="1">
              <a:lnSpc>
                <a:spcPct val="100000"/>
              </a:lnSpc>
              <a:spcBef>
                <a:spcPct val="0"/>
              </a:spcBef>
              <a:buFontTx/>
              <a:buNone/>
            </a:pPr>
            <a:r>
              <a:rPr lang="en-US" altLang="zh-CN" sz="2000" dirty="0">
                <a:solidFill>
                  <a:schemeClr val="bg2"/>
                </a:solidFill>
                <a:latin typeface="+mn-lt"/>
                <a:ea typeface="+mn-ea"/>
                <a:cs typeface="+mn-ea"/>
                <a:sym typeface="+mn-lt"/>
              </a:rPr>
              <a:t>Text here</a:t>
            </a:r>
          </a:p>
        </p:txBody>
      </p:sp>
      <p:sp>
        <p:nvSpPr>
          <p:cNvPr id="24" name="矩形 53"/>
          <p:cNvSpPr>
            <a:spLocks noChangeArrowheads="1"/>
          </p:cNvSpPr>
          <p:nvPr/>
        </p:nvSpPr>
        <p:spPr bwMode="auto">
          <a:xfrm>
            <a:off x="6915788" y="0"/>
            <a:ext cx="1573552" cy="969418"/>
          </a:xfrm>
          <a:prstGeom prst="rect">
            <a:avLst/>
          </a:prstGeom>
          <a:solidFill>
            <a:schemeClr val="bg1">
              <a:lumMod val="25000"/>
              <a:lumOff val="75000"/>
            </a:schemeClr>
          </a:solidFill>
          <a:ln w="9525">
            <a:solidFill>
              <a:srgbClr val="EAEAEA"/>
            </a:solid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400" b="1" dirty="0">
                <a:solidFill>
                  <a:schemeClr val="bg2"/>
                </a:solidFill>
                <a:latin typeface="+mn-lt"/>
                <a:ea typeface="+mn-ea"/>
                <a:cs typeface="+mn-ea"/>
                <a:sym typeface="+mn-lt"/>
              </a:rPr>
              <a:t>标题四</a:t>
            </a:r>
            <a:endParaRPr lang="en-US" altLang="zh-CN" sz="2400" b="1" dirty="0">
              <a:solidFill>
                <a:schemeClr val="bg2"/>
              </a:solidFill>
              <a:latin typeface="+mn-lt"/>
              <a:ea typeface="+mn-ea"/>
              <a:cs typeface="+mn-ea"/>
              <a:sym typeface="+mn-lt"/>
            </a:endParaRPr>
          </a:p>
          <a:p>
            <a:pPr algn="ctr" eaLnBrk="1" hangingPunct="1">
              <a:lnSpc>
                <a:spcPct val="100000"/>
              </a:lnSpc>
              <a:spcBef>
                <a:spcPct val="0"/>
              </a:spcBef>
              <a:buFontTx/>
              <a:buNone/>
            </a:pPr>
            <a:r>
              <a:rPr lang="en-US" altLang="zh-CN" sz="2000" dirty="0">
                <a:solidFill>
                  <a:schemeClr val="bg2"/>
                </a:solidFill>
                <a:latin typeface="+mn-lt"/>
                <a:ea typeface="+mn-ea"/>
                <a:cs typeface="+mn-ea"/>
                <a:sym typeface="+mn-lt"/>
              </a:rPr>
              <a:t>Text here</a:t>
            </a:r>
          </a:p>
        </p:txBody>
      </p:sp>
      <p:sp>
        <p:nvSpPr>
          <p:cNvPr id="25" name="矩形 53"/>
          <p:cNvSpPr>
            <a:spLocks noChangeArrowheads="1"/>
          </p:cNvSpPr>
          <p:nvPr/>
        </p:nvSpPr>
        <p:spPr bwMode="auto">
          <a:xfrm>
            <a:off x="8487039" y="0"/>
            <a:ext cx="1573552" cy="969418"/>
          </a:xfrm>
          <a:prstGeom prst="rect">
            <a:avLst/>
          </a:prstGeom>
          <a:solidFill>
            <a:schemeClr val="bg1">
              <a:lumMod val="25000"/>
              <a:lumOff val="75000"/>
            </a:schemeClr>
          </a:solidFill>
          <a:ln w="9525">
            <a:solidFill>
              <a:srgbClr val="EAEAEA"/>
            </a:solid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400" b="1" dirty="0">
                <a:solidFill>
                  <a:schemeClr val="bg2"/>
                </a:solidFill>
                <a:latin typeface="+mn-lt"/>
                <a:ea typeface="+mn-ea"/>
                <a:cs typeface="+mn-ea"/>
                <a:sym typeface="+mn-lt"/>
              </a:rPr>
              <a:t>标题五</a:t>
            </a:r>
          </a:p>
          <a:p>
            <a:pPr algn="ctr" eaLnBrk="1" hangingPunct="1">
              <a:lnSpc>
                <a:spcPct val="100000"/>
              </a:lnSpc>
              <a:spcBef>
                <a:spcPct val="0"/>
              </a:spcBef>
              <a:buFontTx/>
              <a:buNone/>
            </a:pPr>
            <a:r>
              <a:rPr lang="en-US" altLang="zh-CN" sz="2000" dirty="0">
                <a:solidFill>
                  <a:schemeClr val="bg2"/>
                </a:solidFill>
                <a:latin typeface="+mn-lt"/>
                <a:ea typeface="+mn-ea"/>
                <a:cs typeface="+mn-ea"/>
                <a:sym typeface="+mn-lt"/>
              </a:rPr>
              <a:t>Text here</a:t>
            </a:r>
          </a:p>
        </p:txBody>
      </p:sp>
      <p:sp>
        <p:nvSpPr>
          <p:cNvPr id="26" name="矩形 53"/>
          <p:cNvSpPr>
            <a:spLocks noChangeArrowheads="1"/>
          </p:cNvSpPr>
          <p:nvPr/>
        </p:nvSpPr>
        <p:spPr bwMode="auto">
          <a:xfrm>
            <a:off x="10058288" y="0"/>
            <a:ext cx="1573552" cy="969418"/>
          </a:xfrm>
          <a:prstGeom prst="rect">
            <a:avLst/>
          </a:prstGeom>
          <a:solidFill>
            <a:schemeClr val="bg1">
              <a:lumMod val="25000"/>
              <a:lumOff val="75000"/>
            </a:schemeClr>
          </a:solidFill>
          <a:ln w="9525">
            <a:solidFill>
              <a:srgbClr val="EAEAEA"/>
            </a:solid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400" b="1" dirty="0">
                <a:solidFill>
                  <a:schemeClr val="bg2"/>
                </a:solidFill>
                <a:latin typeface="+mn-lt"/>
                <a:ea typeface="+mn-ea"/>
                <a:cs typeface="+mn-ea"/>
                <a:sym typeface="+mn-lt"/>
              </a:rPr>
              <a:t>标题六</a:t>
            </a:r>
          </a:p>
          <a:p>
            <a:pPr algn="ctr" eaLnBrk="1" hangingPunct="1">
              <a:lnSpc>
                <a:spcPct val="100000"/>
              </a:lnSpc>
              <a:spcBef>
                <a:spcPct val="0"/>
              </a:spcBef>
              <a:buFontTx/>
              <a:buNone/>
            </a:pPr>
            <a:r>
              <a:rPr lang="en-US" altLang="zh-CN" sz="2000" dirty="0">
                <a:solidFill>
                  <a:schemeClr val="bg2"/>
                </a:solidFill>
                <a:latin typeface="+mn-lt"/>
                <a:ea typeface="+mn-ea"/>
                <a:cs typeface="+mn-ea"/>
                <a:sym typeface="+mn-lt"/>
              </a:rPr>
              <a:t>Text here</a:t>
            </a:r>
          </a:p>
        </p:txBody>
      </p:sp>
      <p:sp>
        <p:nvSpPr>
          <p:cNvPr id="27" name="矩形 26"/>
          <p:cNvSpPr/>
          <p:nvPr/>
        </p:nvSpPr>
        <p:spPr>
          <a:xfrm flipV="1">
            <a:off x="-1" y="5949280"/>
            <a:ext cx="12192000" cy="90872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28" name="组合 27"/>
          <p:cNvGrpSpPr/>
          <p:nvPr/>
        </p:nvGrpSpPr>
        <p:grpSpPr>
          <a:xfrm>
            <a:off x="4945513" y="1329529"/>
            <a:ext cx="2300976" cy="2307326"/>
            <a:chOff x="6609209" y="790981"/>
            <a:chExt cx="2301875" cy="2308226"/>
          </a:xfrm>
          <a:effectLst>
            <a:outerShdw blurRad="63500" sx="102000" sy="102000" algn="ctr" rotWithShape="0">
              <a:prstClr val="black">
                <a:alpha val="40000"/>
              </a:prstClr>
            </a:outerShdw>
          </a:effectLst>
        </p:grpSpPr>
        <p:sp>
          <p:nvSpPr>
            <p:cNvPr id="29" name="Oval 5"/>
            <p:cNvSpPr>
              <a:spLocks noChangeArrowheads="1"/>
            </p:cNvSpPr>
            <p:nvPr/>
          </p:nvSpPr>
          <p:spPr bwMode="auto">
            <a:xfrm>
              <a:off x="6609209" y="790981"/>
              <a:ext cx="2301875" cy="2308226"/>
            </a:xfrm>
            <a:prstGeom prst="ellipse">
              <a:avLst/>
            </a:prstGeom>
            <a:solidFill>
              <a:srgbClr val="FFFFFF"/>
            </a:solidFill>
            <a:ln w="57150">
              <a:noFill/>
              <a:round/>
            </a:ln>
            <a:effectLst>
              <a:innerShdw blurRad="114300">
                <a:prstClr val="black"/>
              </a:innerShdw>
            </a:effectLst>
          </p:spPr>
          <p:txBody>
            <a:bodyPr vert="horz" wrap="square" lIns="91404" tIns="45702" rIns="91404" bIns="45702" numCol="1" anchor="t" anchorCtr="0" compatLnSpc="1"/>
            <a:lstStyle/>
            <a:p>
              <a:pPr fontAlgn="base">
                <a:spcBef>
                  <a:spcPct val="0"/>
                </a:spcBef>
                <a:spcAft>
                  <a:spcPct val="0"/>
                </a:spcAft>
                <a:buFont typeface="Arial" pitchFamily="34" charset="0"/>
                <a:buNone/>
              </a:pPr>
              <a:endParaRPr lang="zh-CN" altLang="en-US" sz="1799">
                <a:solidFill>
                  <a:srgbClr val="294A5A"/>
                </a:solidFill>
                <a:cs typeface="+mn-ea"/>
                <a:sym typeface="+mn-lt"/>
              </a:endParaRPr>
            </a:p>
          </p:txBody>
        </p:sp>
        <p:sp>
          <p:nvSpPr>
            <p:cNvPr id="30" name="Freeform 6"/>
            <p:cNvSpPr>
              <a:spLocks noEditPoints="1"/>
            </p:cNvSpPr>
            <p:nvPr/>
          </p:nvSpPr>
          <p:spPr bwMode="auto">
            <a:xfrm>
              <a:off x="6733034" y="914806"/>
              <a:ext cx="2054225" cy="2058988"/>
            </a:xfrm>
            <a:custGeom>
              <a:avLst/>
              <a:gdLst>
                <a:gd name="T0" fmla="*/ 1653 w 3306"/>
                <a:gd name="T1" fmla="*/ 0 h 3306"/>
                <a:gd name="T2" fmla="*/ 3306 w 3306"/>
                <a:gd name="T3" fmla="*/ 1653 h 3306"/>
                <a:gd name="T4" fmla="*/ 1653 w 3306"/>
                <a:gd name="T5" fmla="*/ 3306 h 3306"/>
                <a:gd name="T6" fmla="*/ 0 w 3306"/>
                <a:gd name="T7" fmla="*/ 1653 h 3306"/>
                <a:gd name="T8" fmla="*/ 1653 w 3306"/>
                <a:gd name="T9" fmla="*/ 0 h 3306"/>
                <a:gd name="T10" fmla="*/ 1653 w 3306"/>
                <a:gd name="T11" fmla="*/ 112 h 3306"/>
                <a:gd name="T12" fmla="*/ 3193 w 3306"/>
                <a:gd name="T13" fmla="*/ 1653 h 3306"/>
                <a:gd name="T14" fmla="*/ 1653 w 3306"/>
                <a:gd name="T15" fmla="*/ 3193 h 3306"/>
                <a:gd name="T16" fmla="*/ 112 w 3306"/>
                <a:gd name="T17" fmla="*/ 1653 h 3306"/>
                <a:gd name="T18" fmla="*/ 1653 w 3306"/>
                <a:gd name="T19" fmla="*/ 112 h 3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6" h="3306">
                  <a:moveTo>
                    <a:pt x="1653" y="0"/>
                  </a:moveTo>
                  <a:cubicBezTo>
                    <a:pt x="2565" y="0"/>
                    <a:pt x="3306" y="740"/>
                    <a:pt x="3306" y="1653"/>
                  </a:cubicBezTo>
                  <a:cubicBezTo>
                    <a:pt x="3306" y="2565"/>
                    <a:pt x="2565" y="3306"/>
                    <a:pt x="1653" y="3306"/>
                  </a:cubicBezTo>
                  <a:cubicBezTo>
                    <a:pt x="740" y="3306"/>
                    <a:pt x="0" y="2565"/>
                    <a:pt x="0" y="1653"/>
                  </a:cubicBezTo>
                  <a:cubicBezTo>
                    <a:pt x="0" y="740"/>
                    <a:pt x="740" y="0"/>
                    <a:pt x="1653" y="0"/>
                  </a:cubicBezTo>
                  <a:close/>
                  <a:moveTo>
                    <a:pt x="1653" y="112"/>
                  </a:moveTo>
                  <a:cubicBezTo>
                    <a:pt x="2503" y="112"/>
                    <a:pt x="3193" y="802"/>
                    <a:pt x="3193" y="1653"/>
                  </a:cubicBezTo>
                  <a:cubicBezTo>
                    <a:pt x="3193" y="2503"/>
                    <a:pt x="2503" y="3193"/>
                    <a:pt x="1653" y="3193"/>
                  </a:cubicBezTo>
                  <a:cubicBezTo>
                    <a:pt x="802" y="3193"/>
                    <a:pt x="112" y="2503"/>
                    <a:pt x="112" y="1653"/>
                  </a:cubicBezTo>
                  <a:cubicBezTo>
                    <a:pt x="112" y="802"/>
                    <a:pt x="802" y="112"/>
                    <a:pt x="1653" y="112"/>
                  </a:cubicBezTo>
                  <a:close/>
                </a:path>
              </a:pathLst>
            </a:custGeom>
            <a:solidFill>
              <a:schemeClr val="accent1"/>
            </a:solidFill>
            <a:ln>
              <a:noFill/>
            </a:ln>
          </p:spPr>
          <p:txBody>
            <a:bodyPr vert="horz" wrap="square" lIns="91404" tIns="45702" rIns="91404" bIns="45702" numCol="1" anchor="t" anchorCtr="0" compatLnSpc="1"/>
            <a:lstStyle/>
            <a:p>
              <a:pPr fontAlgn="base">
                <a:spcBef>
                  <a:spcPct val="0"/>
                </a:spcBef>
                <a:spcAft>
                  <a:spcPct val="0"/>
                </a:spcAft>
                <a:buFont typeface="Arial" pitchFamily="34" charset="0"/>
                <a:buNone/>
              </a:pPr>
              <a:endParaRPr lang="zh-CN" altLang="en-US" sz="1799">
                <a:solidFill>
                  <a:srgbClr val="294A5A"/>
                </a:solidFill>
                <a:cs typeface="+mn-ea"/>
                <a:sym typeface="+mn-lt"/>
              </a:endParaRPr>
            </a:p>
          </p:txBody>
        </p:sp>
      </p:grpSp>
      <p:sp>
        <p:nvSpPr>
          <p:cNvPr id="31" name="TextBox 12"/>
          <p:cNvSpPr txBox="1"/>
          <p:nvPr/>
        </p:nvSpPr>
        <p:spPr>
          <a:xfrm>
            <a:off x="2968238" y="3754788"/>
            <a:ext cx="6255526" cy="830673"/>
          </a:xfrm>
          <a:prstGeom prst="rect">
            <a:avLst/>
          </a:prstGeom>
          <a:noFill/>
        </p:spPr>
        <p:txBody>
          <a:bodyPr wrap="square" lIns="91398" tIns="45699" rIns="91398" bIns="45699" rtlCol="0">
            <a:spAutoFit/>
          </a:bodyPr>
          <a:lstStyle/>
          <a:p>
            <a:pPr algn="ctr" fontAlgn="base">
              <a:spcBef>
                <a:spcPct val="0"/>
              </a:spcBef>
              <a:spcAft>
                <a:spcPct val="0"/>
              </a:spcAft>
              <a:buFont typeface="Arial" pitchFamily="34" charset="0"/>
              <a:buNone/>
            </a:pPr>
            <a:r>
              <a:rPr lang="zh-CN" altLang="en-US" sz="4798" b="1" dirty="0">
                <a:cs typeface="+mn-ea"/>
                <a:sym typeface="+mn-lt"/>
              </a:rPr>
              <a:t>添加标题</a:t>
            </a:r>
          </a:p>
        </p:txBody>
      </p:sp>
      <p:cxnSp>
        <p:nvCxnSpPr>
          <p:cNvPr id="32" name="直接连接符 31"/>
          <p:cNvCxnSpPr/>
          <p:nvPr/>
        </p:nvCxnSpPr>
        <p:spPr bwMode="auto">
          <a:xfrm>
            <a:off x="2640966" y="4570469"/>
            <a:ext cx="6910069"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6" name="Freeform 27"/>
          <p:cNvSpPr>
            <a:spLocks noEditPoints="1"/>
          </p:cNvSpPr>
          <p:nvPr/>
        </p:nvSpPr>
        <p:spPr bwMode="auto">
          <a:xfrm>
            <a:off x="5426108" y="1817478"/>
            <a:ext cx="1358726" cy="1199728"/>
          </a:xfrm>
          <a:custGeom>
            <a:avLst/>
            <a:gdLst>
              <a:gd name="T0" fmla="*/ 284 w 683"/>
              <a:gd name="T1" fmla="*/ 381 h 601"/>
              <a:gd name="T2" fmla="*/ 595 w 683"/>
              <a:gd name="T3" fmla="*/ 392 h 601"/>
              <a:gd name="T4" fmla="*/ 589 w 683"/>
              <a:gd name="T5" fmla="*/ 359 h 601"/>
              <a:gd name="T6" fmla="*/ 285 w 683"/>
              <a:gd name="T7" fmla="*/ 371 h 601"/>
              <a:gd name="T8" fmla="*/ 589 w 683"/>
              <a:gd name="T9" fmla="*/ 359 h 601"/>
              <a:gd name="T10" fmla="*/ 282 w 683"/>
              <a:gd name="T11" fmla="*/ 338 h 601"/>
              <a:gd name="T12" fmla="*/ 591 w 683"/>
              <a:gd name="T13" fmla="*/ 349 h 601"/>
              <a:gd name="T14" fmla="*/ 269 w 683"/>
              <a:gd name="T15" fmla="*/ 324 h 601"/>
              <a:gd name="T16" fmla="*/ 607 w 683"/>
              <a:gd name="T17" fmla="*/ 408 h 601"/>
              <a:gd name="T18" fmla="*/ 261 w 683"/>
              <a:gd name="T19" fmla="*/ 432 h 601"/>
              <a:gd name="T20" fmla="*/ 242 w 683"/>
              <a:gd name="T21" fmla="*/ 316 h 601"/>
              <a:gd name="T22" fmla="*/ 607 w 683"/>
              <a:gd name="T23" fmla="*/ 300 h 601"/>
              <a:gd name="T24" fmla="*/ 269 w 683"/>
              <a:gd name="T25" fmla="*/ 324 h 601"/>
              <a:gd name="T26" fmla="*/ 345 w 683"/>
              <a:gd name="T27" fmla="*/ 39 h 601"/>
              <a:gd name="T28" fmla="*/ 335 w 683"/>
              <a:gd name="T29" fmla="*/ 3 h 601"/>
              <a:gd name="T30" fmla="*/ 350 w 683"/>
              <a:gd name="T31" fmla="*/ 1 h 601"/>
              <a:gd name="T32" fmla="*/ 411 w 683"/>
              <a:gd name="T33" fmla="*/ 39 h 601"/>
              <a:gd name="T34" fmla="*/ 367 w 683"/>
              <a:gd name="T35" fmla="*/ 56 h 601"/>
              <a:gd name="T36" fmla="*/ 366 w 683"/>
              <a:gd name="T37" fmla="*/ 105 h 601"/>
              <a:gd name="T38" fmla="*/ 353 w 683"/>
              <a:gd name="T39" fmla="*/ 218 h 601"/>
              <a:gd name="T40" fmla="*/ 380 w 683"/>
              <a:gd name="T41" fmla="*/ 107 h 601"/>
              <a:gd name="T42" fmla="*/ 486 w 683"/>
              <a:gd name="T43" fmla="*/ 87 h 601"/>
              <a:gd name="T44" fmla="*/ 441 w 683"/>
              <a:gd name="T45" fmla="*/ 285 h 601"/>
              <a:gd name="T46" fmla="*/ 406 w 683"/>
              <a:gd name="T47" fmla="*/ 285 h 601"/>
              <a:gd name="T48" fmla="*/ 361 w 683"/>
              <a:gd name="T49" fmla="*/ 87 h 601"/>
              <a:gd name="T50" fmla="*/ 430 w 683"/>
              <a:gd name="T51" fmla="*/ 30 h 601"/>
              <a:gd name="T52" fmla="*/ 429 w 683"/>
              <a:gd name="T53" fmla="*/ 88 h 601"/>
              <a:gd name="T54" fmla="*/ 237 w 683"/>
              <a:gd name="T55" fmla="*/ 540 h 601"/>
              <a:gd name="T56" fmla="*/ 637 w 683"/>
              <a:gd name="T57" fmla="*/ 553 h 601"/>
              <a:gd name="T58" fmla="*/ 237 w 683"/>
              <a:gd name="T59" fmla="*/ 540 h 601"/>
              <a:gd name="T60" fmla="*/ 634 w 683"/>
              <a:gd name="T61" fmla="*/ 515 h 601"/>
              <a:gd name="T62" fmla="*/ 239 w 683"/>
              <a:gd name="T63" fmla="*/ 528 h 601"/>
              <a:gd name="T64" fmla="*/ 231 w 683"/>
              <a:gd name="T65" fmla="*/ 491 h 601"/>
              <a:gd name="T66" fmla="*/ 635 w 683"/>
              <a:gd name="T67" fmla="*/ 504 h 601"/>
              <a:gd name="T68" fmla="*/ 231 w 683"/>
              <a:gd name="T69" fmla="*/ 491 h 601"/>
              <a:gd name="T70" fmla="*/ 652 w 683"/>
              <a:gd name="T71" fmla="*/ 570 h 601"/>
              <a:gd name="T72" fmla="*/ 219 w 683"/>
              <a:gd name="T73" fmla="*/ 598 h 601"/>
              <a:gd name="T74" fmla="*/ 683 w 683"/>
              <a:gd name="T75" fmla="*/ 580 h 601"/>
              <a:gd name="T76" fmla="*/ 662 w 683"/>
              <a:gd name="T77" fmla="*/ 447 h 601"/>
              <a:gd name="T78" fmla="*/ 219 w 683"/>
              <a:gd name="T79" fmla="*/ 475 h 601"/>
              <a:gd name="T80" fmla="*/ 223 w 683"/>
              <a:gd name="T81" fmla="*/ 189 h 601"/>
              <a:gd name="T82" fmla="*/ 103 w 683"/>
              <a:gd name="T83" fmla="*/ 549 h 601"/>
              <a:gd name="T84" fmla="*/ 223 w 683"/>
              <a:gd name="T85" fmla="*/ 189 h 601"/>
              <a:gd name="T86" fmla="*/ 72 w 683"/>
              <a:gd name="T87" fmla="*/ 534 h 601"/>
              <a:gd name="T88" fmla="*/ 213 w 683"/>
              <a:gd name="T89" fmla="*/ 187 h 601"/>
              <a:gd name="T90" fmla="*/ 183 w 683"/>
              <a:gd name="T91" fmla="*/ 168 h 601"/>
              <a:gd name="T92" fmla="*/ 62 w 683"/>
              <a:gd name="T93" fmla="*/ 531 h 601"/>
              <a:gd name="T94" fmla="*/ 183 w 683"/>
              <a:gd name="T95" fmla="*/ 168 h 601"/>
              <a:gd name="T96" fmla="*/ 114 w 683"/>
              <a:gd name="T97" fmla="*/ 568 h 601"/>
              <a:gd name="T98" fmla="*/ 280 w 683"/>
              <a:gd name="T99" fmla="*/ 192 h 601"/>
              <a:gd name="T100" fmla="*/ 112 w 683"/>
              <a:gd name="T101" fmla="*/ 597 h 601"/>
              <a:gd name="T102" fmla="*/ 4 w 683"/>
              <a:gd name="T103" fmla="*/ 536 h 601"/>
              <a:gd name="T104" fmla="*/ 173 w 683"/>
              <a:gd name="T105" fmla="*/ 152 h 6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83" h="601">
                <a:moveTo>
                  <a:pt x="591" y="381"/>
                </a:moveTo>
                <a:lnTo>
                  <a:pt x="284" y="381"/>
                </a:lnTo>
                <a:cubicBezTo>
                  <a:pt x="284" y="385"/>
                  <a:pt x="283" y="389"/>
                  <a:pt x="282" y="392"/>
                </a:cubicBezTo>
                <a:lnTo>
                  <a:pt x="595" y="392"/>
                </a:lnTo>
                <a:cubicBezTo>
                  <a:pt x="593" y="389"/>
                  <a:pt x="592" y="385"/>
                  <a:pt x="591" y="381"/>
                </a:cubicBezTo>
                <a:close/>
                <a:moveTo>
                  <a:pt x="589" y="359"/>
                </a:moveTo>
                <a:lnTo>
                  <a:pt x="285" y="359"/>
                </a:lnTo>
                <a:cubicBezTo>
                  <a:pt x="285" y="363"/>
                  <a:pt x="285" y="367"/>
                  <a:pt x="285" y="371"/>
                </a:cubicBezTo>
                <a:lnTo>
                  <a:pt x="589" y="371"/>
                </a:lnTo>
                <a:cubicBezTo>
                  <a:pt x="588" y="367"/>
                  <a:pt x="588" y="363"/>
                  <a:pt x="589" y="359"/>
                </a:cubicBezTo>
                <a:close/>
                <a:moveTo>
                  <a:pt x="595" y="338"/>
                </a:moveTo>
                <a:lnTo>
                  <a:pt x="282" y="338"/>
                </a:lnTo>
                <a:cubicBezTo>
                  <a:pt x="283" y="342"/>
                  <a:pt x="284" y="345"/>
                  <a:pt x="284" y="349"/>
                </a:cubicBezTo>
                <a:lnTo>
                  <a:pt x="591" y="349"/>
                </a:lnTo>
                <a:cubicBezTo>
                  <a:pt x="592" y="345"/>
                  <a:pt x="593" y="341"/>
                  <a:pt x="595" y="338"/>
                </a:cubicBezTo>
                <a:close/>
                <a:moveTo>
                  <a:pt x="269" y="324"/>
                </a:moveTo>
                <a:lnTo>
                  <a:pt x="269" y="408"/>
                </a:lnTo>
                <a:lnTo>
                  <a:pt x="607" y="408"/>
                </a:lnTo>
                <a:lnTo>
                  <a:pt x="607" y="432"/>
                </a:lnTo>
                <a:lnTo>
                  <a:pt x="261" y="432"/>
                </a:lnTo>
                <a:cubicBezTo>
                  <a:pt x="251" y="432"/>
                  <a:pt x="242" y="425"/>
                  <a:pt x="242" y="416"/>
                </a:cubicBezTo>
                <a:lnTo>
                  <a:pt x="242" y="316"/>
                </a:lnTo>
                <a:cubicBezTo>
                  <a:pt x="242" y="307"/>
                  <a:pt x="251" y="300"/>
                  <a:pt x="261" y="300"/>
                </a:cubicBezTo>
                <a:lnTo>
                  <a:pt x="607" y="300"/>
                </a:lnTo>
                <a:lnTo>
                  <a:pt x="607" y="324"/>
                </a:lnTo>
                <a:lnTo>
                  <a:pt x="269" y="324"/>
                </a:lnTo>
                <a:close/>
                <a:moveTo>
                  <a:pt x="367" y="56"/>
                </a:moveTo>
                <a:cubicBezTo>
                  <a:pt x="354" y="55"/>
                  <a:pt x="348" y="48"/>
                  <a:pt x="345" y="39"/>
                </a:cubicBezTo>
                <a:cubicBezTo>
                  <a:pt x="342" y="31"/>
                  <a:pt x="343" y="26"/>
                  <a:pt x="343" y="18"/>
                </a:cubicBezTo>
                <a:cubicBezTo>
                  <a:pt x="342" y="8"/>
                  <a:pt x="336" y="5"/>
                  <a:pt x="335" y="3"/>
                </a:cubicBezTo>
                <a:cubicBezTo>
                  <a:pt x="335" y="2"/>
                  <a:pt x="337" y="1"/>
                  <a:pt x="341" y="1"/>
                </a:cubicBezTo>
                <a:cubicBezTo>
                  <a:pt x="344" y="1"/>
                  <a:pt x="347" y="0"/>
                  <a:pt x="350" y="1"/>
                </a:cubicBezTo>
                <a:cubicBezTo>
                  <a:pt x="356" y="1"/>
                  <a:pt x="365" y="2"/>
                  <a:pt x="366" y="2"/>
                </a:cubicBezTo>
                <a:cubicBezTo>
                  <a:pt x="385" y="6"/>
                  <a:pt x="409" y="16"/>
                  <a:pt x="411" y="39"/>
                </a:cubicBezTo>
                <a:cubicBezTo>
                  <a:pt x="413" y="49"/>
                  <a:pt x="412" y="61"/>
                  <a:pt x="402" y="65"/>
                </a:cubicBezTo>
                <a:cubicBezTo>
                  <a:pt x="395" y="55"/>
                  <a:pt x="378" y="57"/>
                  <a:pt x="367" y="56"/>
                </a:cubicBezTo>
                <a:close/>
                <a:moveTo>
                  <a:pt x="394" y="102"/>
                </a:moveTo>
                <a:cubicBezTo>
                  <a:pt x="385" y="99"/>
                  <a:pt x="378" y="99"/>
                  <a:pt x="366" y="105"/>
                </a:cubicBezTo>
                <a:cubicBezTo>
                  <a:pt x="342" y="116"/>
                  <a:pt x="331" y="144"/>
                  <a:pt x="333" y="169"/>
                </a:cubicBezTo>
                <a:cubicBezTo>
                  <a:pt x="334" y="186"/>
                  <a:pt x="341" y="205"/>
                  <a:pt x="353" y="218"/>
                </a:cubicBezTo>
                <a:cubicBezTo>
                  <a:pt x="349" y="207"/>
                  <a:pt x="346" y="195"/>
                  <a:pt x="345" y="184"/>
                </a:cubicBezTo>
                <a:cubicBezTo>
                  <a:pt x="343" y="154"/>
                  <a:pt x="354" y="121"/>
                  <a:pt x="380" y="107"/>
                </a:cubicBezTo>
                <a:cubicBezTo>
                  <a:pt x="385" y="105"/>
                  <a:pt x="390" y="103"/>
                  <a:pt x="394" y="102"/>
                </a:cubicBezTo>
                <a:close/>
                <a:moveTo>
                  <a:pt x="486" y="87"/>
                </a:moveTo>
                <a:cubicBezTo>
                  <a:pt x="519" y="102"/>
                  <a:pt x="539" y="139"/>
                  <a:pt x="537" y="182"/>
                </a:cubicBezTo>
                <a:cubicBezTo>
                  <a:pt x="533" y="239"/>
                  <a:pt x="490" y="285"/>
                  <a:pt x="441" y="285"/>
                </a:cubicBezTo>
                <a:cubicBezTo>
                  <a:pt x="435" y="285"/>
                  <a:pt x="429" y="280"/>
                  <a:pt x="424" y="278"/>
                </a:cubicBezTo>
                <a:cubicBezTo>
                  <a:pt x="418" y="280"/>
                  <a:pt x="412" y="285"/>
                  <a:pt x="406" y="285"/>
                </a:cubicBezTo>
                <a:cubicBezTo>
                  <a:pt x="357" y="285"/>
                  <a:pt x="315" y="239"/>
                  <a:pt x="311" y="182"/>
                </a:cubicBezTo>
                <a:cubicBezTo>
                  <a:pt x="308" y="139"/>
                  <a:pt x="329" y="102"/>
                  <a:pt x="361" y="87"/>
                </a:cubicBezTo>
                <a:cubicBezTo>
                  <a:pt x="385" y="75"/>
                  <a:pt x="397" y="79"/>
                  <a:pt x="417" y="88"/>
                </a:cubicBezTo>
                <a:cubicBezTo>
                  <a:pt x="415" y="72"/>
                  <a:pt x="414" y="48"/>
                  <a:pt x="430" y="30"/>
                </a:cubicBezTo>
                <a:cubicBezTo>
                  <a:pt x="434" y="28"/>
                  <a:pt x="443" y="32"/>
                  <a:pt x="443" y="40"/>
                </a:cubicBezTo>
                <a:cubicBezTo>
                  <a:pt x="430" y="55"/>
                  <a:pt x="429" y="76"/>
                  <a:pt x="429" y="88"/>
                </a:cubicBezTo>
                <a:cubicBezTo>
                  <a:pt x="450" y="79"/>
                  <a:pt x="462" y="75"/>
                  <a:pt x="486" y="87"/>
                </a:cubicBezTo>
                <a:close/>
                <a:moveTo>
                  <a:pt x="237" y="540"/>
                </a:moveTo>
                <a:lnTo>
                  <a:pt x="635" y="540"/>
                </a:lnTo>
                <a:cubicBezTo>
                  <a:pt x="635" y="544"/>
                  <a:pt x="636" y="549"/>
                  <a:pt x="637" y="553"/>
                </a:cubicBezTo>
                <a:lnTo>
                  <a:pt x="231" y="553"/>
                </a:lnTo>
                <a:cubicBezTo>
                  <a:pt x="234" y="549"/>
                  <a:pt x="236" y="545"/>
                  <a:pt x="237" y="540"/>
                </a:cubicBezTo>
                <a:close/>
                <a:moveTo>
                  <a:pt x="239" y="515"/>
                </a:moveTo>
                <a:lnTo>
                  <a:pt x="634" y="515"/>
                </a:lnTo>
                <a:cubicBezTo>
                  <a:pt x="634" y="520"/>
                  <a:pt x="634" y="524"/>
                  <a:pt x="634" y="528"/>
                </a:cubicBezTo>
                <a:lnTo>
                  <a:pt x="239" y="528"/>
                </a:lnTo>
                <a:cubicBezTo>
                  <a:pt x="240" y="524"/>
                  <a:pt x="240" y="520"/>
                  <a:pt x="239" y="515"/>
                </a:cubicBezTo>
                <a:close/>
                <a:moveTo>
                  <a:pt x="231" y="491"/>
                </a:moveTo>
                <a:lnTo>
                  <a:pt x="637" y="491"/>
                </a:lnTo>
                <a:cubicBezTo>
                  <a:pt x="636" y="495"/>
                  <a:pt x="635" y="499"/>
                  <a:pt x="635" y="504"/>
                </a:cubicBezTo>
                <a:lnTo>
                  <a:pt x="237" y="504"/>
                </a:lnTo>
                <a:cubicBezTo>
                  <a:pt x="236" y="499"/>
                  <a:pt x="234" y="495"/>
                  <a:pt x="231" y="491"/>
                </a:cubicBezTo>
                <a:close/>
                <a:moveTo>
                  <a:pt x="652" y="475"/>
                </a:moveTo>
                <a:lnTo>
                  <a:pt x="652" y="570"/>
                </a:lnTo>
                <a:lnTo>
                  <a:pt x="219" y="570"/>
                </a:lnTo>
                <a:lnTo>
                  <a:pt x="219" y="598"/>
                </a:lnTo>
                <a:lnTo>
                  <a:pt x="662" y="598"/>
                </a:lnTo>
                <a:cubicBezTo>
                  <a:pt x="674" y="598"/>
                  <a:pt x="683" y="590"/>
                  <a:pt x="683" y="580"/>
                </a:cubicBezTo>
                <a:lnTo>
                  <a:pt x="683" y="465"/>
                </a:lnTo>
                <a:cubicBezTo>
                  <a:pt x="683" y="455"/>
                  <a:pt x="674" y="447"/>
                  <a:pt x="662" y="447"/>
                </a:cubicBezTo>
                <a:lnTo>
                  <a:pt x="219" y="447"/>
                </a:lnTo>
                <a:lnTo>
                  <a:pt x="219" y="475"/>
                </a:lnTo>
                <a:lnTo>
                  <a:pt x="652" y="475"/>
                </a:lnTo>
                <a:close/>
                <a:moveTo>
                  <a:pt x="223" y="189"/>
                </a:moveTo>
                <a:lnTo>
                  <a:pt x="93" y="543"/>
                </a:lnTo>
                <a:cubicBezTo>
                  <a:pt x="97" y="545"/>
                  <a:pt x="100" y="547"/>
                  <a:pt x="103" y="549"/>
                </a:cubicBezTo>
                <a:lnTo>
                  <a:pt x="236" y="188"/>
                </a:lnTo>
                <a:cubicBezTo>
                  <a:pt x="232" y="189"/>
                  <a:pt x="228" y="189"/>
                  <a:pt x="223" y="189"/>
                </a:cubicBezTo>
                <a:close/>
                <a:moveTo>
                  <a:pt x="201" y="183"/>
                </a:moveTo>
                <a:lnTo>
                  <a:pt x="72" y="534"/>
                </a:lnTo>
                <a:cubicBezTo>
                  <a:pt x="76" y="535"/>
                  <a:pt x="79" y="537"/>
                  <a:pt x="83" y="538"/>
                </a:cubicBezTo>
                <a:lnTo>
                  <a:pt x="213" y="187"/>
                </a:lnTo>
                <a:cubicBezTo>
                  <a:pt x="209" y="186"/>
                  <a:pt x="205" y="185"/>
                  <a:pt x="201" y="183"/>
                </a:cubicBezTo>
                <a:close/>
                <a:moveTo>
                  <a:pt x="183" y="168"/>
                </a:moveTo>
                <a:lnTo>
                  <a:pt x="50" y="529"/>
                </a:lnTo>
                <a:cubicBezTo>
                  <a:pt x="53" y="530"/>
                  <a:pt x="57" y="531"/>
                  <a:pt x="62" y="531"/>
                </a:cubicBezTo>
                <a:lnTo>
                  <a:pt x="192" y="177"/>
                </a:lnTo>
                <a:cubicBezTo>
                  <a:pt x="189" y="175"/>
                  <a:pt x="185" y="172"/>
                  <a:pt x="183" y="168"/>
                </a:cubicBezTo>
                <a:close/>
                <a:moveTo>
                  <a:pt x="31" y="537"/>
                </a:moveTo>
                <a:lnTo>
                  <a:pt x="114" y="568"/>
                </a:lnTo>
                <a:lnTo>
                  <a:pt x="256" y="183"/>
                </a:lnTo>
                <a:lnTo>
                  <a:pt x="280" y="192"/>
                </a:lnTo>
                <a:lnTo>
                  <a:pt x="135" y="585"/>
                </a:lnTo>
                <a:cubicBezTo>
                  <a:pt x="131" y="595"/>
                  <a:pt x="121" y="601"/>
                  <a:pt x="112" y="597"/>
                </a:cubicBezTo>
                <a:lnTo>
                  <a:pt x="13" y="561"/>
                </a:lnTo>
                <a:cubicBezTo>
                  <a:pt x="4" y="558"/>
                  <a:pt x="0" y="547"/>
                  <a:pt x="4" y="536"/>
                </a:cubicBezTo>
                <a:lnTo>
                  <a:pt x="149" y="144"/>
                </a:lnTo>
                <a:lnTo>
                  <a:pt x="173" y="152"/>
                </a:lnTo>
                <a:lnTo>
                  <a:pt x="31" y="537"/>
                </a:lnTo>
                <a:close/>
              </a:path>
            </a:pathLst>
          </a:custGeom>
          <a:solidFill>
            <a:schemeClr val="accent1"/>
          </a:solidFill>
          <a:ln>
            <a:noFill/>
          </a:ln>
          <a:effectLst>
            <a:outerShdw blurRad="63500" sx="102000" sy="102000" algn="ctr" rotWithShape="0">
              <a:prstClr val="black">
                <a:alpha val="40000"/>
              </a:prstClr>
            </a:outerShdw>
          </a:effectLst>
        </p:spPr>
        <p:txBody>
          <a:bodyPr vert="horz" wrap="square" lIns="91398" tIns="45699" rIns="91398" bIns="45699" numCol="1" anchor="t" anchorCtr="0" compatLnSpc="1"/>
          <a:lstStyle/>
          <a:p>
            <a:pPr fontAlgn="base">
              <a:spcBef>
                <a:spcPct val="0"/>
              </a:spcBef>
              <a:spcAft>
                <a:spcPct val="0"/>
              </a:spcAft>
              <a:buFont typeface="Arial" pitchFamily="34" charset="0"/>
              <a:buNone/>
            </a:pPr>
            <a:endParaRPr lang="zh-CN" altLang="en-US" sz="1799">
              <a:cs typeface="+mn-ea"/>
              <a:sym typeface="+mn-lt"/>
            </a:endParaRPr>
          </a:p>
        </p:txBody>
      </p:sp>
      <p:sp>
        <p:nvSpPr>
          <p:cNvPr id="46" name="等腰三角形 45"/>
          <p:cNvSpPr>
            <a:spLocks noChangeAspect="1"/>
          </p:cNvSpPr>
          <p:nvPr/>
        </p:nvSpPr>
        <p:spPr>
          <a:xfrm rot="10800000" flipV="1">
            <a:off x="4282555" y="813207"/>
            <a:ext cx="555013" cy="478461"/>
          </a:xfrm>
          <a:prstGeom prst="triangle">
            <a:avLst/>
          </a:prstGeom>
          <a:solidFill>
            <a:schemeClr val="bg2"/>
          </a:solidFill>
          <a:ln w="12700" cap="flat" cmpd="sng" algn="ctr">
            <a:noFill/>
            <a:prstDash val="solid"/>
            <a:miter lim="800000"/>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grpSp>
        <p:nvGrpSpPr>
          <p:cNvPr id="47" name="组合 46">
            <a:extLst>
              <a:ext uri="{FF2B5EF4-FFF2-40B4-BE49-F238E27FC236}">
                <a16:creationId xmlns:a16="http://schemas.microsoft.com/office/drawing/2014/main" id="{7E263803-B241-481C-865F-2D8A8E175B75}"/>
              </a:ext>
            </a:extLst>
          </p:cNvPr>
          <p:cNvGrpSpPr/>
          <p:nvPr/>
        </p:nvGrpSpPr>
        <p:grpSpPr>
          <a:xfrm>
            <a:off x="3839574" y="4796619"/>
            <a:ext cx="2112410" cy="399955"/>
            <a:chOff x="3839574" y="4796619"/>
            <a:chExt cx="2112410" cy="399955"/>
          </a:xfrm>
        </p:grpSpPr>
        <p:sp>
          <p:nvSpPr>
            <p:cNvPr id="48" name="Oval 39">
              <a:extLst>
                <a:ext uri="{FF2B5EF4-FFF2-40B4-BE49-F238E27FC236}">
                  <a16:creationId xmlns:a16="http://schemas.microsoft.com/office/drawing/2014/main" id="{BF494D56-7D62-4B54-8177-12D9753F57E2}"/>
                </a:ext>
              </a:extLst>
            </p:cNvPr>
            <p:cNvSpPr>
              <a:spLocks noChangeAspect="1" noChangeArrowheads="1"/>
            </p:cNvSpPr>
            <p:nvPr/>
          </p:nvSpPr>
          <p:spPr bwMode="auto">
            <a:xfrm>
              <a:off x="3839574" y="4888026"/>
              <a:ext cx="215916" cy="217142"/>
            </a:xfrm>
            <a:prstGeom prst="ellipse">
              <a:avLst/>
            </a:prstGeom>
            <a:solidFill>
              <a:schemeClr val="accent1"/>
            </a:solidFill>
            <a:ln w="28575" cap="flat">
              <a:solidFill>
                <a:schemeClr val="bg2"/>
              </a:solidFill>
              <a:prstDash val="solid"/>
              <a:miter lim="800000"/>
            </a:ln>
          </p:spPr>
          <p:txBody>
            <a:bodyPr vert="horz" wrap="square" lIns="91398" tIns="45699" rIns="91398" bIns="45699" numCol="1" anchor="t" anchorCtr="0" compatLnSpc="1"/>
            <a:lstStyle/>
            <a:p>
              <a:pPr fontAlgn="base">
                <a:spcBef>
                  <a:spcPct val="0"/>
                </a:spcBef>
                <a:spcAft>
                  <a:spcPct val="0"/>
                </a:spcAft>
                <a:buFont typeface="Arial" pitchFamily="34" charset="0"/>
                <a:buNone/>
              </a:pPr>
              <a:endParaRPr lang="zh-CN" altLang="en-US" sz="1999">
                <a:cs typeface="+mn-ea"/>
                <a:sym typeface="+mn-lt"/>
              </a:endParaRPr>
            </a:p>
          </p:txBody>
        </p:sp>
        <p:sp>
          <p:nvSpPr>
            <p:cNvPr id="49" name="TextBox 39">
              <a:extLst>
                <a:ext uri="{FF2B5EF4-FFF2-40B4-BE49-F238E27FC236}">
                  <a16:creationId xmlns:a16="http://schemas.microsoft.com/office/drawing/2014/main" id="{0098EC92-3AFF-4E08-A3F8-6CFFD6EAF391}"/>
                </a:ext>
              </a:extLst>
            </p:cNvPr>
            <p:cNvSpPr txBox="1"/>
            <p:nvPr/>
          </p:nvSpPr>
          <p:spPr>
            <a:xfrm>
              <a:off x="4202650" y="4796619"/>
              <a:ext cx="1749334" cy="399955"/>
            </a:xfrm>
            <a:prstGeom prst="rect">
              <a:avLst/>
            </a:prstGeom>
            <a:noFill/>
          </p:spPr>
          <p:txBody>
            <a:bodyPr wrap="square" lIns="91398" tIns="45699" rIns="91398" bIns="45699" rtlCol="0">
              <a:spAutoFit/>
            </a:bodyPr>
            <a:lstStyle/>
            <a:p>
              <a:pPr fontAlgn="base">
                <a:spcBef>
                  <a:spcPct val="0"/>
                </a:spcBef>
                <a:spcAft>
                  <a:spcPct val="0"/>
                </a:spcAft>
                <a:buFont typeface="Arial" pitchFamily="34" charset="0"/>
                <a:buNone/>
              </a:pPr>
              <a:r>
                <a:rPr lang="zh-CN" altLang="en-US" sz="1999" dirty="0">
                  <a:cs typeface="+mn-ea"/>
                  <a:sym typeface="+mn-lt"/>
                </a:rPr>
                <a:t>点击添加标题</a:t>
              </a:r>
            </a:p>
          </p:txBody>
        </p:sp>
      </p:grpSp>
      <p:grpSp>
        <p:nvGrpSpPr>
          <p:cNvPr id="50" name="组合 49">
            <a:extLst>
              <a:ext uri="{FF2B5EF4-FFF2-40B4-BE49-F238E27FC236}">
                <a16:creationId xmlns:a16="http://schemas.microsoft.com/office/drawing/2014/main" id="{114165B9-E86A-4DDA-8DD0-D8070D3E04D1}"/>
              </a:ext>
            </a:extLst>
          </p:cNvPr>
          <p:cNvGrpSpPr/>
          <p:nvPr/>
        </p:nvGrpSpPr>
        <p:grpSpPr>
          <a:xfrm>
            <a:off x="6384032" y="4796619"/>
            <a:ext cx="2112410" cy="399955"/>
            <a:chOff x="3839574" y="4796619"/>
            <a:chExt cx="2112410" cy="399955"/>
          </a:xfrm>
        </p:grpSpPr>
        <p:sp>
          <p:nvSpPr>
            <p:cNvPr id="51" name="Oval 39">
              <a:extLst>
                <a:ext uri="{FF2B5EF4-FFF2-40B4-BE49-F238E27FC236}">
                  <a16:creationId xmlns:a16="http://schemas.microsoft.com/office/drawing/2014/main" id="{AE7C2DFB-870E-4A06-8398-A06FBABF8C83}"/>
                </a:ext>
              </a:extLst>
            </p:cNvPr>
            <p:cNvSpPr>
              <a:spLocks noChangeAspect="1" noChangeArrowheads="1"/>
            </p:cNvSpPr>
            <p:nvPr/>
          </p:nvSpPr>
          <p:spPr bwMode="auto">
            <a:xfrm>
              <a:off x="3839574" y="4888026"/>
              <a:ext cx="215916" cy="217142"/>
            </a:xfrm>
            <a:prstGeom prst="ellipse">
              <a:avLst/>
            </a:prstGeom>
            <a:solidFill>
              <a:schemeClr val="accent1"/>
            </a:solidFill>
            <a:ln w="28575" cap="flat">
              <a:solidFill>
                <a:schemeClr val="bg2"/>
              </a:solidFill>
              <a:prstDash val="solid"/>
              <a:miter lim="800000"/>
            </a:ln>
          </p:spPr>
          <p:txBody>
            <a:bodyPr vert="horz" wrap="square" lIns="91398" tIns="45699" rIns="91398" bIns="45699" numCol="1" anchor="t" anchorCtr="0" compatLnSpc="1"/>
            <a:lstStyle/>
            <a:p>
              <a:pPr fontAlgn="base">
                <a:spcBef>
                  <a:spcPct val="0"/>
                </a:spcBef>
                <a:spcAft>
                  <a:spcPct val="0"/>
                </a:spcAft>
                <a:buFont typeface="Arial" pitchFamily="34" charset="0"/>
                <a:buNone/>
              </a:pPr>
              <a:endParaRPr lang="zh-CN" altLang="en-US" sz="1999">
                <a:cs typeface="+mn-ea"/>
                <a:sym typeface="+mn-lt"/>
              </a:endParaRPr>
            </a:p>
          </p:txBody>
        </p:sp>
        <p:sp>
          <p:nvSpPr>
            <p:cNvPr id="52" name="TextBox 39">
              <a:extLst>
                <a:ext uri="{FF2B5EF4-FFF2-40B4-BE49-F238E27FC236}">
                  <a16:creationId xmlns:a16="http://schemas.microsoft.com/office/drawing/2014/main" id="{E095954C-9AB6-4AE1-9439-00305ACC7A8E}"/>
                </a:ext>
              </a:extLst>
            </p:cNvPr>
            <p:cNvSpPr txBox="1"/>
            <p:nvPr/>
          </p:nvSpPr>
          <p:spPr>
            <a:xfrm>
              <a:off x="4202650" y="4796619"/>
              <a:ext cx="1749334" cy="399955"/>
            </a:xfrm>
            <a:prstGeom prst="rect">
              <a:avLst/>
            </a:prstGeom>
            <a:noFill/>
          </p:spPr>
          <p:txBody>
            <a:bodyPr wrap="square" lIns="91398" tIns="45699" rIns="91398" bIns="45699" rtlCol="0">
              <a:spAutoFit/>
            </a:bodyPr>
            <a:lstStyle/>
            <a:p>
              <a:pPr fontAlgn="base">
                <a:spcBef>
                  <a:spcPct val="0"/>
                </a:spcBef>
                <a:spcAft>
                  <a:spcPct val="0"/>
                </a:spcAft>
                <a:buFont typeface="Arial" pitchFamily="34" charset="0"/>
                <a:buNone/>
              </a:pPr>
              <a:r>
                <a:rPr lang="zh-CN" altLang="en-US" sz="1999" dirty="0">
                  <a:cs typeface="+mn-ea"/>
                  <a:sym typeface="+mn-lt"/>
                </a:rPr>
                <a:t>点击添加标题</a:t>
              </a:r>
            </a:p>
          </p:txBody>
        </p:sp>
      </p:grpSp>
      <p:grpSp>
        <p:nvGrpSpPr>
          <p:cNvPr id="53" name="组合 52">
            <a:extLst>
              <a:ext uri="{FF2B5EF4-FFF2-40B4-BE49-F238E27FC236}">
                <a16:creationId xmlns:a16="http://schemas.microsoft.com/office/drawing/2014/main" id="{4EE5E02B-E340-47FA-88A1-4EF2E6935EE4}"/>
              </a:ext>
            </a:extLst>
          </p:cNvPr>
          <p:cNvGrpSpPr/>
          <p:nvPr/>
        </p:nvGrpSpPr>
        <p:grpSpPr>
          <a:xfrm>
            <a:off x="3839574" y="5201164"/>
            <a:ext cx="2112410" cy="399955"/>
            <a:chOff x="3839574" y="4796619"/>
            <a:chExt cx="2112410" cy="399955"/>
          </a:xfrm>
        </p:grpSpPr>
        <p:sp>
          <p:nvSpPr>
            <p:cNvPr id="54" name="Oval 39">
              <a:extLst>
                <a:ext uri="{FF2B5EF4-FFF2-40B4-BE49-F238E27FC236}">
                  <a16:creationId xmlns:a16="http://schemas.microsoft.com/office/drawing/2014/main" id="{9539C953-0D68-4C8B-8F21-3C8A7A1CE6D9}"/>
                </a:ext>
              </a:extLst>
            </p:cNvPr>
            <p:cNvSpPr>
              <a:spLocks noChangeAspect="1" noChangeArrowheads="1"/>
            </p:cNvSpPr>
            <p:nvPr/>
          </p:nvSpPr>
          <p:spPr bwMode="auto">
            <a:xfrm>
              <a:off x="3839574" y="4888026"/>
              <a:ext cx="215916" cy="217142"/>
            </a:xfrm>
            <a:prstGeom prst="ellipse">
              <a:avLst/>
            </a:prstGeom>
            <a:solidFill>
              <a:schemeClr val="accent1"/>
            </a:solidFill>
            <a:ln w="28575" cap="flat">
              <a:solidFill>
                <a:schemeClr val="bg2"/>
              </a:solidFill>
              <a:prstDash val="solid"/>
              <a:miter lim="800000"/>
            </a:ln>
          </p:spPr>
          <p:txBody>
            <a:bodyPr vert="horz" wrap="square" lIns="91398" tIns="45699" rIns="91398" bIns="45699" numCol="1" anchor="t" anchorCtr="0" compatLnSpc="1"/>
            <a:lstStyle/>
            <a:p>
              <a:pPr fontAlgn="base">
                <a:spcBef>
                  <a:spcPct val="0"/>
                </a:spcBef>
                <a:spcAft>
                  <a:spcPct val="0"/>
                </a:spcAft>
                <a:buFont typeface="Arial" pitchFamily="34" charset="0"/>
                <a:buNone/>
              </a:pPr>
              <a:endParaRPr lang="zh-CN" altLang="en-US" sz="1999">
                <a:cs typeface="+mn-ea"/>
                <a:sym typeface="+mn-lt"/>
              </a:endParaRPr>
            </a:p>
          </p:txBody>
        </p:sp>
        <p:sp>
          <p:nvSpPr>
            <p:cNvPr id="55" name="TextBox 39">
              <a:extLst>
                <a:ext uri="{FF2B5EF4-FFF2-40B4-BE49-F238E27FC236}">
                  <a16:creationId xmlns:a16="http://schemas.microsoft.com/office/drawing/2014/main" id="{D97F4789-2506-4A99-BB28-386DFBAEAE4F}"/>
                </a:ext>
              </a:extLst>
            </p:cNvPr>
            <p:cNvSpPr txBox="1"/>
            <p:nvPr/>
          </p:nvSpPr>
          <p:spPr>
            <a:xfrm>
              <a:off x="4202650" y="4796619"/>
              <a:ext cx="1749334" cy="399955"/>
            </a:xfrm>
            <a:prstGeom prst="rect">
              <a:avLst/>
            </a:prstGeom>
            <a:noFill/>
          </p:spPr>
          <p:txBody>
            <a:bodyPr wrap="square" lIns="91398" tIns="45699" rIns="91398" bIns="45699" rtlCol="0">
              <a:spAutoFit/>
            </a:bodyPr>
            <a:lstStyle/>
            <a:p>
              <a:pPr fontAlgn="base">
                <a:spcBef>
                  <a:spcPct val="0"/>
                </a:spcBef>
                <a:spcAft>
                  <a:spcPct val="0"/>
                </a:spcAft>
                <a:buFont typeface="Arial" pitchFamily="34" charset="0"/>
                <a:buNone/>
              </a:pPr>
              <a:r>
                <a:rPr lang="zh-CN" altLang="en-US" sz="1999" dirty="0">
                  <a:cs typeface="+mn-ea"/>
                  <a:sym typeface="+mn-lt"/>
                </a:rPr>
                <a:t>点击添加标题</a:t>
              </a:r>
            </a:p>
          </p:txBody>
        </p:sp>
      </p:grpSp>
      <p:grpSp>
        <p:nvGrpSpPr>
          <p:cNvPr id="56" name="组合 55">
            <a:extLst>
              <a:ext uri="{FF2B5EF4-FFF2-40B4-BE49-F238E27FC236}">
                <a16:creationId xmlns:a16="http://schemas.microsoft.com/office/drawing/2014/main" id="{2B6CE473-4CD4-4455-9978-4EAE8B268169}"/>
              </a:ext>
            </a:extLst>
          </p:cNvPr>
          <p:cNvGrpSpPr/>
          <p:nvPr/>
        </p:nvGrpSpPr>
        <p:grpSpPr>
          <a:xfrm>
            <a:off x="6384032" y="5201164"/>
            <a:ext cx="2112410" cy="399955"/>
            <a:chOff x="3839574" y="4796619"/>
            <a:chExt cx="2112410" cy="399955"/>
          </a:xfrm>
        </p:grpSpPr>
        <p:sp>
          <p:nvSpPr>
            <p:cNvPr id="57" name="Oval 39">
              <a:extLst>
                <a:ext uri="{FF2B5EF4-FFF2-40B4-BE49-F238E27FC236}">
                  <a16:creationId xmlns:a16="http://schemas.microsoft.com/office/drawing/2014/main" id="{A7868C49-0A5B-45FF-A3BD-39850FB0C9F9}"/>
                </a:ext>
              </a:extLst>
            </p:cNvPr>
            <p:cNvSpPr>
              <a:spLocks noChangeAspect="1" noChangeArrowheads="1"/>
            </p:cNvSpPr>
            <p:nvPr/>
          </p:nvSpPr>
          <p:spPr bwMode="auto">
            <a:xfrm>
              <a:off x="3839574" y="4888026"/>
              <a:ext cx="215916" cy="217142"/>
            </a:xfrm>
            <a:prstGeom prst="ellipse">
              <a:avLst/>
            </a:prstGeom>
            <a:solidFill>
              <a:schemeClr val="accent1"/>
            </a:solidFill>
            <a:ln w="28575" cap="flat">
              <a:solidFill>
                <a:schemeClr val="bg2"/>
              </a:solidFill>
              <a:prstDash val="solid"/>
              <a:miter lim="800000"/>
            </a:ln>
          </p:spPr>
          <p:txBody>
            <a:bodyPr vert="horz" wrap="square" lIns="91398" tIns="45699" rIns="91398" bIns="45699" numCol="1" anchor="t" anchorCtr="0" compatLnSpc="1"/>
            <a:lstStyle/>
            <a:p>
              <a:pPr fontAlgn="base">
                <a:spcBef>
                  <a:spcPct val="0"/>
                </a:spcBef>
                <a:spcAft>
                  <a:spcPct val="0"/>
                </a:spcAft>
                <a:buFont typeface="Arial" pitchFamily="34" charset="0"/>
                <a:buNone/>
              </a:pPr>
              <a:endParaRPr lang="zh-CN" altLang="en-US" sz="1999">
                <a:cs typeface="+mn-ea"/>
                <a:sym typeface="+mn-lt"/>
              </a:endParaRPr>
            </a:p>
          </p:txBody>
        </p:sp>
        <p:sp>
          <p:nvSpPr>
            <p:cNvPr id="58" name="TextBox 39">
              <a:extLst>
                <a:ext uri="{FF2B5EF4-FFF2-40B4-BE49-F238E27FC236}">
                  <a16:creationId xmlns:a16="http://schemas.microsoft.com/office/drawing/2014/main" id="{46447F63-4B3A-4F9F-B417-31A640B0D2FB}"/>
                </a:ext>
              </a:extLst>
            </p:cNvPr>
            <p:cNvSpPr txBox="1"/>
            <p:nvPr/>
          </p:nvSpPr>
          <p:spPr>
            <a:xfrm>
              <a:off x="4202650" y="4796619"/>
              <a:ext cx="1749334" cy="399955"/>
            </a:xfrm>
            <a:prstGeom prst="rect">
              <a:avLst/>
            </a:prstGeom>
            <a:noFill/>
          </p:spPr>
          <p:txBody>
            <a:bodyPr wrap="square" lIns="91398" tIns="45699" rIns="91398" bIns="45699" rtlCol="0">
              <a:spAutoFit/>
            </a:bodyPr>
            <a:lstStyle/>
            <a:p>
              <a:pPr fontAlgn="base">
                <a:spcBef>
                  <a:spcPct val="0"/>
                </a:spcBef>
                <a:spcAft>
                  <a:spcPct val="0"/>
                </a:spcAft>
                <a:buFont typeface="Arial" pitchFamily="34" charset="0"/>
                <a:buNone/>
              </a:pPr>
              <a:r>
                <a:rPr lang="zh-CN" altLang="en-US" sz="1999" dirty="0">
                  <a:cs typeface="+mn-ea"/>
                  <a:sym typeface="+mn-lt"/>
                </a:rPr>
                <a:t>点击添加标题</a:t>
              </a:r>
            </a:p>
          </p:txBody>
        </p:sp>
      </p:grpSp>
    </p:spTree>
    <p:extLst>
      <p:ext uri="{BB962C8B-B14F-4D97-AF65-F5344CB8AC3E}">
        <p14:creationId xmlns:p14="http://schemas.microsoft.com/office/powerpoint/2010/main" val="1099617809"/>
      </p:ext>
    </p:extLst>
  </p:cSld>
  <p:clrMapOvr>
    <a:masterClrMapping/>
  </p:clrMapOvr>
  <mc:AlternateContent xmlns:mc="http://schemas.openxmlformats.org/markup-compatibility/2006" xmlns:p14="http://schemas.microsoft.com/office/powerpoint/2010/main">
    <mc:Choice Requires="p14">
      <p:transition spd="slow" p14:dur="2000" advTm="5052"/>
    </mc:Choice>
    <mc:Fallback xmlns="">
      <p:transition spd="slow" advTm="505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25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Effect transition="in" filter="fade">
                                      <p:cBhvr>
                                        <p:cTn id="9" dur="500"/>
                                        <p:tgtEl>
                                          <p:spTgt spid="11"/>
                                        </p:tgtEl>
                                      </p:cBhvr>
                                    </p:animEffect>
                                  </p:childTnLst>
                                </p:cTn>
                              </p:par>
                              <p:par>
                                <p:cTn id="10" presetID="53" presetClass="entr" presetSubtype="16" fill="hold" grpId="0" nodeType="withEffect">
                                  <p:stCondLst>
                                    <p:cond delay="250"/>
                                  </p:stCondLst>
                                  <p:childTnLst>
                                    <p:set>
                                      <p:cBhvr>
                                        <p:cTn id="11" dur="1" fill="hold">
                                          <p:stCondLst>
                                            <p:cond delay="0"/>
                                          </p:stCondLst>
                                        </p:cTn>
                                        <p:tgtEl>
                                          <p:spTgt spid="22"/>
                                        </p:tgtEl>
                                        <p:attrNameLst>
                                          <p:attrName>style.visibility</p:attrName>
                                        </p:attrNameLst>
                                      </p:cBhvr>
                                      <p:to>
                                        <p:strVal val="visible"/>
                                      </p:to>
                                    </p:set>
                                    <p:anim calcmode="lin" valueType="num">
                                      <p:cBhvr>
                                        <p:cTn id="12" dur="500" fill="hold"/>
                                        <p:tgtEl>
                                          <p:spTgt spid="22"/>
                                        </p:tgtEl>
                                        <p:attrNameLst>
                                          <p:attrName>ppt_w</p:attrName>
                                        </p:attrNameLst>
                                      </p:cBhvr>
                                      <p:tavLst>
                                        <p:tav tm="0">
                                          <p:val>
                                            <p:fltVal val="0"/>
                                          </p:val>
                                        </p:tav>
                                        <p:tav tm="100000">
                                          <p:val>
                                            <p:strVal val="#ppt_w"/>
                                          </p:val>
                                        </p:tav>
                                      </p:tavLst>
                                    </p:anim>
                                    <p:anim calcmode="lin" valueType="num">
                                      <p:cBhvr>
                                        <p:cTn id="13" dur="500" fill="hold"/>
                                        <p:tgtEl>
                                          <p:spTgt spid="22"/>
                                        </p:tgtEl>
                                        <p:attrNameLst>
                                          <p:attrName>ppt_h</p:attrName>
                                        </p:attrNameLst>
                                      </p:cBhvr>
                                      <p:tavLst>
                                        <p:tav tm="0">
                                          <p:val>
                                            <p:fltVal val="0"/>
                                          </p:val>
                                        </p:tav>
                                        <p:tav tm="100000">
                                          <p:val>
                                            <p:strVal val="#ppt_h"/>
                                          </p:val>
                                        </p:tav>
                                      </p:tavLst>
                                    </p:anim>
                                    <p:animEffect transition="in" filter="fade">
                                      <p:cBhvr>
                                        <p:cTn id="14" dur="500"/>
                                        <p:tgtEl>
                                          <p:spTgt spid="22"/>
                                        </p:tgtEl>
                                      </p:cBhvr>
                                    </p:animEffect>
                                  </p:childTnLst>
                                </p:cTn>
                              </p:par>
                              <p:par>
                                <p:cTn id="15" presetID="12" presetClass="entr" presetSubtype="4" fill="hold" grpId="0" nodeType="withEffect">
                                  <p:stCondLst>
                                    <p:cond delay="250"/>
                                  </p:stCondLst>
                                  <p:childTnLst>
                                    <p:set>
                                      <p:cBhvr>
                                        <p:cTn id="16" dur="1" fill="hold">
                                          <p:stCondLst>
                                            <p:cond delay="0"/>
                                          </p:stCondLst>
                                        </p:cTn>
                                        <p:tgtEl>
                                          <p:spTgt spid="46"/>
                                        </p:tgtEl>
                                        <p:attrNameLst>
                                          <p:attrName>style.visibility</p:attrName>
                                        </p:attrNameLst>
                                      </p:cBhvr>
                                      <p:to>
                                        <p:strVal val="visible"/>
                                      </p:to>
                                    </p:set>
                                    <p:anim calcmode="lin" valueType="num">
                                      <p:cBhvr additive="base">
                                        <p:cTn id="17" dur="500"/>
                                        <p:tgtEl>
                                          <p:spTgt spid="46"/>
                                        </p:tgtEl>
                                        <p:attrNameLst>
                                          <p:attrName>ppt_y</p:attrName>
                                        </p:attrNameLst>
                                      </p:cBhvr>
                                      <p:tavLst>
                                        <p:tav tm="0">
                                          <p:val>
                                            <p:strVal val="#ppt_y+#ppt_h*1.125000"/>
                                          </p:val>
                                        </p:tav>
                                        <p:tav tm="100000">
                                          <p:val>
                                            <p:strVal val="#ppt_y"/>
                                          </p:val>
                                        </p:tav>
                                      </p:tavLst>
                                    </p:anim>
                                    <p:animEffect transition="in" filter="wipe(up)">
                                      <p:cBhvr>
                                        <p:cTn id="18" dur="500"/>
                                        <p:tgtEl>
                                          <p:spTgt spid="46"/>
                                        </p:tgtEl>
                                      </p:cBhvr>
                                    </p:animEffect>
                                  </p:childTnLst>
                                </p:cTn>
                              </p:par>
                              <p:par>
                                <p:cTn id="19" presetID="53" presetClass="entr" presetSubtype="16" fill="hold" grpId="0" nodeType="withEffect">
                                  <p:stCondLst>
                                    <p:cond delay="250"/>
                                  </p:stCondLst>
                                  <p:childTnLst>
                                    <p:set>
                                      <p:cBhvr>
                                        <p:cTn id="20" dur="1" fill="hold">
                                          <p:stCondLst>
                                            <p:cond delay="0"/>
                                          </p:stCondLst>
                                        </p:cTn>
                                        <p:tgtEl>
                                          <p:spTgt spid="23"/>
                                        </p:tgtEl>
                                        <p:attrNameLst>
                                          <p:attrName>style.visibility</p:attrName>
                                        </p:attrNameLst>
                                      </p:cBhvr>
                                      <p:to>
                                        <p:strVal val="visible"/>
                                      </p:to>
                                    </p:set>
                                    <p:anim calcmode="lin" valueType="num">
                                      <p:cBhvr>
                                        <p:cTn id="21" dur="500" fill="hold"/>
                                        <p:tgtEl>
                                          <p:spTgt spid="23"/>
                                        </p:tgtEl>
                                        <p:attrNameLst>
                                          <p:attrName>ppt_w</p:attrName>
                                        </p:attrNameLst>
                                      </p:cBhvr>
                                      <p:tavLst>
                                        <p:tav tm="0">
                                          <p:val>
                                            <p:fltVal val="0"/>
                                          </p:val>
                                        </p:tav>
                                        <p:tav tm="100000">
                                          <p:val>
                                            <p:strVal val="#ppt_w"/>
                                          </p:val>
                                        </p:tav>
                                      </p:tavLst>
                                    </p:anim>
                                    <p:anim calcmode="lin" valueType="num">
                                      <p:cBhvr>
                                        <p:cTn id="22" dur="500" fill="hold"/>
                                        <p:tgtEl>
                                          <p:spTgt spid="23"/>
                                        </p:tgtEl>
                                        <p:attrNameLst>
                                          <p:attrName>ppt_h</p:attrName>
                                        </p:attrNameLst>
                                      </p:cBhvr>
                                      <p:tavLst>
                                        <p:tav tm="0">
                                          <p:val>
                                            <p:fltVal val="0"/>
                                          </p:val>
                                        </p:tav>
                                        <p:tav tm="100000">
                                          <p:val>
                                            <p:strVal val="#ppt_h"/>
                                          </p:val>
                                        </p:tav>
                                      </p:tavLst>
                                    </p:anim>
                                    <p:animEffect transition="in" filter="fade">
                                      <p:cBhvr>
                                        <p:cTn id="23" dur="500"/>
                                        <p:tgtEl>
                                          <p:spTgt spid="23"/>
                                        </p:tgtEl>
                                      </p:cBhvr>
                                    </p:animEffect>
                                  </p:childTnLst>
                                </p:cTn>
                              </p:par>
                              <p:par>
                                <p:cTn id="24" presetID="53" presetClass="entr" presetSubtype="16" fill="hold" grpId="0" nodeType="withEffect">
                                  <p:stCondLst>
                                    <p:cond delay="250"/>
                                  </p:stCondLst>
                                  <p:childTnLst>
                                    <p:set>
                                      <p:cBhvr>
                                        <p:cTn id="25" dur="1" fill="hold">
                                          <p:stCondLst>
                                            <p:cond delay="0"/>
                                          </p:stCondLst>
                                        </p:cTn>
                                        <p:tgtEl>
                                          <p:spTgt spid="24"/>
                                        </p:tgtEl>
                                        <p:attrNameLst>
                                          <p:attrName>style.visibility</p:attrName>
                                        </p:attrNameLst>
                                      </p:cBhvr>
                                      <p:to>
                                        <p:strVal val="visible"/>
                                      </p:to>
                                    </p:set>
                                    <p:anim calcmode="lin" valueType="num">
                                      <p:cBhvr>
                                        <p:cTn id="26" dur="500" fill="hold"/>
                                        <p:tgtEl>
                                          <p:spTgt spid="24"/>
                                        </p:tgtEl>
                                        <p:attrNameLst>
                                          <p:attrName>ppt_w</p:attrName>
                                        </p:attrNameLst>
                                      </p:cBhvr>
                                      <p:tavLst>
                                        <p:tav tm="0">
                                          <p:val>
                                            <p:fltVal val="0"/>
                                          </p:val>
                                        </p:tav>
                                        <p:tav tm="100000">
                                          <p:val>
                                            <p:strVal val="#ppt_w"/>
                                          </p:val>
                                        </p:tav>
                                      </p:tavLst>
                                    </p:anim>
                                    <p:anim calcmode="lin" valueType="num">
                                      <p:cBhvr>
                                        <p:cTn id="27" dur="500" fill="hold"/>
                                        <p:tgtEl>
                                          <p:spTgt spid="24"/>
                                        </p:tgtEl>
                                        <p:attrNameLst>
                                          <p:attrName>ppt_h</p:attrName>
                                        </p:attrNameLst>
                                      </p:cBhvr>
                                      <p:tavLst>
                                        <p:tav tm="0">
                                          <p:val>
                                            <p:fltVal val="0"/>
                                          </p:val>
                                        </p:tav>
                                        <p:tav tm="100000">
                                          <p:val>
                                            <p:strVal val="#ppt_h"/>
                                          </p:val>
                                        </p:tav>
                                      </p:tavLst>
                                    </p:anim>
                                    <p:animEffect transition="in" filter="fade">
                                      <p:cBhvr>
                                        <p:cTn id="28" dur="500"/>
                                        <p:tgtEl>
                                          <p:spTgt spid="24"/>
                                        </p:tgtEl>
                                      </p:cBhvr>
                                    </p:animEffect>
                                  </p:childTnLst>
                                </p:cTn>
                              </p:par>
                              <p:par>
                                <p:cTn id="29" presetID="53" presetClass="entr" presetSubtype="16" fill="hold" grpId="0" nodeType="withEffect">
                                  <p:stCondLst>
                                    <p:cond delay="250"/>
                                  </p:stCondLst>
                                  <p:childTnLst>
                                    <p:set>
                                      <p:cBhvr>
                                        <p:cTn id="30" dur="1" fill="hold">
                                          <p:stCondLst>
                                            <p:cond delay="0"/>
                                          </p:stCondLst>
                                        </p:cTn>
                                        <p:tgtEl>
                                          <p:spTgt spid="25"/>
                                        </p:tgtEl>
                                        <p:attrNameLst>
                                          <p:attrName>style.visibility</p:attrName>
                                        </p:attrNameLst>
                                      </p:cBhvr>
                                      <p:to>
                                        <p:strVal val="visible"/>
                                      </p:to>
                                    </p:set>
                                    <p:anim calcmode="lin" valueType="num">
                                      <p:cBhvr>
                                        <p:cTn id="31" dur="500" fill="hold"/>
                                        <p:tgtEl>
                                          <p:spTgt spid="25"/>
                                        </p:tgtEl>
                                        <p:attrNameLst>
                                          <p:attrName>ppt_w</p:attrName>
                                        </p:attrNameLst>
                                      </p:cBhvr>
                                      <p:tavLst>
                                        <p:tav tm="0">
                                          <p:val>
                                            <p:fltVal val="0"/>
                                          </p:val>
                                        </p:tav>
                                        <p:tav tm="100000">
                                          <p:val>
                                            <p:strVal val="#ppt_w"/>
                                          </p:val>
                                        </p:tav>
                                      </p:tavLst>
                                    </p:anim>
                                    <p:anim calcmode="lin" valueType="num">
                                      <p:cBhvr>
                                        <p:cTn id="32" dur="500" fill="hold"/>
                                        <p:tgtEl>
                                          <p:spTgt spid="25"/>
                                        </p:tgtEl>
                                        <p:attrNameLst>
                                          <p:attrName>ppt_h</p:attrName>
                                        </p:attrNameLst>
                                      </p:cBhvr>
                                      <p:tavLst>
                                        <p:tav tm="0">
                                          <p:val>
                                            <p:fltVal val="0"/>
                                          </p:val>
                                        </p:tav>
                                        <p:tav tm="100000">
                                          <p:val>
                                            <p:strVal val="#ppt_h"/>
                                          </p:val>
                                        </p:tav>
                                      </p:tavLst>
                                    </p:anim>
                                    <p:animEffect transition="in" filter="fade">
                                      <p:cBhvr>
                                        <p:cTn id="33" dur="500"/>
                                        <p:tgtEl>
                                          <p:spTgt spid="25"/>
                                        </p:tgtEl>
                                      </p:cBhvr>
                                    </p:animEffect>
                                  </p:childTnLst>
                                </p:cTn>
                              </p:par>
                              <p:par>
                                <p:cTn id="34" presetID="53" presetClass="entr" presetSubtype="16" fill="hold" grpId="0" nodeType="withEffect">
                                  <p:stCondLst>
                                    <p:cond delay="250"/>
                                  </p:stCondLst>
                                  <p:childTnLst>
                                    <p:set>
                                      <p:cBhvr>
                                        <p:cTn id="35" dur="1" fill="hold">
                                          <p:stCondLst>
                                            <p:cond delay="0"/>
                                          </p:stCondLst>
                                        </p:cTn>
                                        <p:tgtEl>
                                          <p:spTgt spid="26"/>
                                        </p:tgtEl>
                                        <p:attrNameLst>
                                          <p:attrName>style.visibility</p:attrName>
                                        </p:attrNameLst>
                                      </p:cBhvr>
                                      <p:to>
                                        <p:strVal val="visible"/>
                                      </p:to>
                                    </p:set>
                                    <p:anim calcmode="lin" valueType="num">
                                      <p:cBhvr>
                                        <p:cTn id="36" dur="500" fill="hold"/>
                                        <p:tgtEl>
                                          <p:spTgt spid="26"/>
                                        </p:tgtEl>
                                        <p:attrNameLst>
                                          <p:attrName>ppt_w</p:attrName>
                                        </p:attrNameLst>
                                      </p:cBhvr>
                                      <p:tavLst>
                                        <p:tav tm="0">
                                          <p:val>
                                            <p:fltVal val="0"/>
                                          </p:val>
                                        </p:tav>
                                        <p:tav tm="100000">
                                          <p:val>
                                            <p:strVal val="#ppt_w"/>
                                          </p:val>
                                        </p:tav>
                                      </p:tavLst>
                                    </p:anim>
                                    <p:anim calcmode="lin" valueType="num">
                                      <p:cBhvr>
                                        <p:cTn id="37" dur="500" fill="hold"/>
                                        <p:tgtEl>
                                          <p:spTgt spid="26"/>
                                        </p:tgtEl>
                                        <p:attrNameLst>
                                          <p:attrName>ppt_h</p:attrName>
                                        </p:attrNameLst>
                                      </p:cBhvr>
                                      <p:tavLst>
                                        <p:tav tm="0">
                                          <p:val>
                                            <p:fltVal val="0"/>
                                          </p:val>
                                        </p:tav>
                                        <p:tav tm="100000">
                                          <p:val>
                                            <p:strVal val="#ppt_h"/>
                                          </p:val>
                                        </p:tav>
                                      </p:tavLst>
                                    </p:anim>
                                    <p:animEffect transition="in" filter="fade">
                                      <p:cBhvr>
                                        <p:cTn id="38" dur="500"/>
                                        <p:tgtEl>
                                          <p:spTgt spid="26"/>
                                        </p:tgtEl>
                                      </p:cBhvr>
                                    </p:animEffect>
                                  </p:childTnLst>
                                </p:cTn>
                              </p:par>
                              <p:par>
                                <p:cTn id="39" presetID="53" presetClass="entr" presetSubtype="16" fill="hold" nodeType="withEffect">
                                  <p:stCondLst>
                                    <p:cond delay="0"/>
                                  </p:stCondLst>
                                  <p:childTnLst>
                                    <p:set>
                                      <p:cBhvr>
                                        <p:cTn id="40" dur="1" fill="hold">
                                          <p:stCondLst>
                                            <p:cond delay="0"/>
                                          </p:stCondLst>
                                        </p:cTn>
                                        <p:tgtEl>
                                          <p:spTgt spid="28"/>
                                        </p:tgtEl>
                                        <p:attrNameLst>
                                          <p:attrName>style.visibility</p:attrName>
                                        </p:attrNameLst>
                                      </p:cBhvr>
                                      <p:to>
                                        <p:strVal val="visible"/>
                                      </p:to>
                                    </p:set>
                                    <p:anim calcmode="lin" valueType="num">
                                      <p:cBhvr>
                                        <p:cTn id="41" dur="500" fill="hold"/>
                                        <p:tgtEl>
                                          <p:spTgt spid="28"/>
                                        </p:tgtEl>
                                        <p:attrNameLst>
                                          <p:attrName>ppt_w</p:attrName>
                                        </p:attrNameLst>
                                      </p:cBhvr>
                                      <p:tavLst>
                                        <p:tav tm="0">
                                          <p:val>
                                            <p:fltVal val="0"/>
                                          </p:val>
                                        </p:tav>
                                        <p:tav tm="100000">
                                          <p:val>
                                            <p:strVal val="#ppt_w"/>
                                          </p:val>
                                        </p:tav>
                                      </p:tavLst>
                                    </p:anim>
                                    <p:anim calcmode="lin" valueType="num">
                                      <p:cBhvr>
                                        <p:cTn id="42" dur="500" fill="hold"/>
                                        <p:tgtEl>
                                          <p:spTgt spid="28"/>
                                        </p:tgtEl>
                                        <p:attrNameLst>
                                          <p:attrName>ppt_h</p:attrName>
                                        </p:attrNameLst>
                                      </p:cBhvr>
                                      <p:tavLst>
                                        <p:tav tm="0">
                                          <p:val>
                                            <p:fltVal val="0"/>
                                          </p:val>
                                        </p:tav>
                                        <p:tav tm="100000">
                                          <p:val>
                                            <p:strVal val="#ppt_h"/>
                                          </p:val>
                                        </p:tav>
                                      </p:tavLst>
                                    </p:anim>
                                    <p:animEffect transition="in" filter="fade">
                                      <p:cBhvr>
                                        <p:cTn id="43" dur="500"/>
                                        <p:tgtEl>
                                          <p:spTgt spid="28"/>
                                        </p:tgtEl>
                                      </p:cBhvr>
                                    </p:animEffect>
                                  </p:childTnLst>
                                </p:cTn>
                              </p:par>
                            </p:childTnLst>
                          </p:cTn>
                        </p:par>
                        <p:par>
                          <p:cTn id="44" fill="hold">
                            <p:stCondLst>
                              <p:cond delay="750"/>
                            </p:stCondLst>
                            <p:childTnLst>
                              <p:par>
                                <p:cTn id="45" presetID="31" presetClass="entr" presetSubtype="0" fill="hold" grpId="0" nodeType="afterEffect">
                                  <p:stCondLst>
                                    <p:cond delay="0"/>
                                  </p:stCondLst>
                                  <p:childTnLst>
                                    <p:set>
                                      <p:cBhvr>
                                        <p:cTn id="46" dur="1" fill="hold">
                                          <p:stCondLst>
                                            <p:cond delay="0"/>
                                          </p:stCondLst>
                                        </p:cTn>
                                        <p:tgtEl>
                                          <p:spTgt spid="36"/>
                                        </p:tgtEl>
                                        <p:attrNameLst>
                                          <p:attrName>style.visibility</p:attrName>
                                        </p:attrNameLst>
                                      </p:cBhvr>
                                      <p:to>
                                        <p:strVal val="visible"/>
                                      </p:to>
                                    </p:set>
                                    <p:anim calcmode="lin" valueType="num">
                                      <p:cBhvr>
                                        <p:cTn id="47" dur="500" fill="hold"/>
                                        <p:tgtEl>
                                          <p:spTgt spid="36"/>
                                        </p:tgtEl>
                                        <p:attrNameLst>
                                          <p:attrName>ppt_w</p:attrName>
                                        </p:attrNameLst>
                                      </p:cBhvr>
                                      <p:tavLst>
                                        <p:tav tm="0">
                                          <p:val>
                                            <p:fltVal val="0"/>
                                          </p:val>
                                        </p:tav>
                                        <p:tav tm="100000">
                                          <p:val>
                                            <p:strVal val="#ppt_w"/>
                                          </p:val>
                                        </p:tav>
                                      </p:tavLst>
                                    </p:anim>
                                    <p:anim calcmode="lin" valueType="num">
                                      <p:cBhvr>
                                        <p:cTn id="48" dur="500" fill="hold"/>
                                        <p:tgtEl>
                                          <p:spTgt spid="36"/>
                                        </p:tgtEl>
                                        <p:attrNameLst>
                                          <p:attrName>ppt_h</p:attrName>
                                        </p:attrNameLst>
                                      </p:cBhvr>
                                      <p:tavLst>
                                        <p:tav tm="0">
                                          <p:val>
                                            <p:fltVal val="0"/>
                                          </p:val>
                                        </p:tav>
                                        <p:tav tm="100000">
                                          <p:val>
                                            <p:strVal val="#ppt_h"/>
                                          </p:val>
                                        </p:tav>
                                      </p:tavLst>
                                    </p:anim>
                                    <p:anim calcmode="lin" valueType="num">
                                      <p:cBhvr>
                                        <p:cTn id="49" dur="500" fill="hold"/>
                                        <p:tgtEl>
                                          <p:spTgt spid="36"/>
                                        </p:tgtEl>
                                        <p:attrNameLst>
                                          <p:attrName>style.rotation</p:attrName>
                                        </p:attrNameLst>
                                      </p:cBhvr>
                                      <p:tavLst>
                                        <p:tav tm="0">
                                          <p:val>
                                            <p:fltVal val="90"/>
                                          </p:val>
                                        </p:tav>
                                        <p:tav tm="100000">
                                          <p:val>
                                            <p:fltVal val="0"/>
                                          </p:val>
                                        </p:tav>
                                      </p:tavLst>
                                    </p:anim>
                                    <p:animEffect transition="in" filter="fade">
                                      <p:cBhvr>
                                        <p:cTn id="50" dur="500"/>
                                        <p:tgtEl>
                                          <p:spTgt spid="36"/>
                                        </p:tgtEl>
                                      </p:cBhvr>
                                    </p:animEffect>
                                  </p:childTnLst>
                                </p:cTn>
                              </p:par>
                            </p:childTnLst>
                          </p:cTn>
                        </p:par>
                        <p:par>
                          <p:cTn id="51" fill="hold">
                            <p:stCondLst>
                              <p:cond delay="1250"/>
                            </p:stCondLst>
                            <p:childTnLst>
                              <p:par>
                                <p:cTn id="52" presetID="41" presetClass="entr" presetSubtype="0" fill="hold" grpId="0" nodeType="afterEffect">
                                  <p:stCondLst>
                                    <p:cond delay="0"/>
                                  </p:stCondLst>
                                  <p:iterate type="lt">
                                    <p:tmPct val="10000"/>
                                  </p:iterate>
                                  <p:childTnLst>
                                    <p:set>
                                      <p:cBhvr>
                                        <p:cTn id="53" dur="1" fill="hold">
                                          <p:stCondLst>
                                            <p:cond delay="0"/>
                                          </p:stCondLst>
                                        </p:cTn>
                                        <p:tgtEl>
                                          <p:spTgt spid="31"/>
                                        </p:tgtEl>
                                        <p:attrNameLst>
                                          <p:attrName>style.visibility</p:attrName>
                                        </p:attrNameLst>
                                      </p:cBhvr>
                                      <p:to>
                                        <p:strVal val="visible"/>
                                      </p:to>
                                    </p:set>
                                    <p:anim calcmode="lin" valueType="num">
                                      <p:cBhvr>
                                        <p:cTn id="54" dur="500" fill="hold"/>
                                        <p:tgtEl>
                                          <p:spTgt spid="31"/>
                                        </p:tgtEl>
                                        <p:attrNameLst>
                                          <p:attrName>ppt_x</p:attrName>
                                        </p:attrNameLst>
                                      </p:cBhvr>
                                      <p:tavLst>
                                        <p:tav tm="0">
                                          <p:val>
                                            <p:strVal val="#ppt_x"/>
                                          </p:val>
                                        </p:tav>
                                        <p:tav tm="50000">
                                          <p:val>
                                            <p:strVal val="#ppt_x+.1"/>
                                          </p:val>
                                        </p:tav>
                                        <p:tav tm="100000">
                                          <p:val>
                                            <p:strVal val="#ppt_x"/>
                                          </p:val>
                                        </p:tav>
                                      </p:tavLst>
                                    </p:anim>
                                    <p:anim calcmode="lin" valueType="num">
                                      <p:cBhvr>
                                        <p:cTn id="55" dur="500" fill="hold"/>
                                        <p:tgtEl>
                                          <p:spTgt spid="31"/>
                                        </p:tgtEl>
                                        <p:attrNameLst>
                                          <p:attrName>ppt_y</p:attrName>
                                        </p:attrNameLst>
                                      </p:cBhvr>
                                      <p:tavLst>
                                        <p:tav tm="0">
                                          <p:val>
                                            <p:strVal val="#ppt_y"/>
                                          </p:val>
                                        </p:tav>
                                        <p:tav tm="100000">
                                          <p:val>
                                            <p:strVal val="#ppt_y"/>
                                          </p:val>
                                        </p:tav>
                                      </p:tavLst>
                                    </p:anim>
                                    <p:anim calcmode="lin" valueType="num">
                                      <p:cBhvr>
                                        <p:cTn id="56" dur="500" fill="hold"/>
                                        <p:tgtEl>
                                          <p:spTgt spid="31"/>
                                        </p:tgtEl>
                                        <p:attrNameLst>
                                          <p:attrName>ppt_h</p:attrName>
                                        </p:attrNameLst>
                                      </p:cBhvr>
                                      <p:tavLst>
                                        <p:tav tm="0">
                                          <p:val>
                                            <p:strVal val="#ppt_h/10"/>
                                          </p:val>
                                        </p:tav>
                                        <p:tav tm="50000">
                                          <p:val>
                                            <p:strVal val="#ppt_h+.01"/>
                                          </p:val>
                                        </p:tav>
                                        <p:tav tm="100000">
                                          <p:val>
                                            <p:strVal val="#ppt_h"/>
                                          </p:val>
                                        </p:tav>
                                      </p:tavLst>
                                    </p:anim>
                                    <p:anim calcmode="lin" valueType="num">
                                      <p:cBhvr>
                                        <p:cTn id="57" dur="500" fill="hold"/>
                                        <p:tgtEl>
                                          <p:spTgt spid="31"/>
                                        </p:tgtEl>
                                        <p:attrNameLst>
                                          <p:attrName>ppt_w</p:attrName>
                                        </p:attrNameLst>
                                      </p:cBhvr>
                                      <p:tavLst>
                                        <p:tav tm="0">
                                          <p:val>
                                            <p:strVal val="#ppt_w/10"/>
                                          </p:val>
                                        </p:tav>
                                        <p:tav tm="50000">
                                          <p:val>
                                            <p:strVal val="#ppt_w+.01"/>
                                          </p:val>
                                        </p:tav>
                                        <p:tav tm="100000">
                                          <p:val>
                                            <p:strVal val="#ppt_w"/>
                                          </p:val>
                                        </p:tav>
                                      </p:tavLst>
                                    </p:anim>
                                    <p:animEffect transition="in" filter="fade">
                                      <p:cBhvr>
                                        <p:cTn id="58" dur="500" tmFilter="0,0; .5, 1; 1, 1"/>
                                        <p:tgtEl>
                                          <p:spTgt spid="31"/>
                                        </p:tgtEl>
                                      </p:cBhvr>
                                    </p:animEffect>
                                  </p:childTnLst>
                                </p:cTn>
                              </p:par>
                            </p:childTnLst>
                          </p:cTn>
                        </p:par>
                        <p:par>
                          <p:cTn id="59" fill="hold">
                            <p:stCondLst>
                              <p:cond delay="1900"/>
                            </p:stCondLst>
                            <p:childTnLst>
                              <p:par>
                                <p:cTn id="60" presetID="16" presetClass="entr" presetSubtype="21" fill="hold" nodeType="afterEffect">
                                  <p:stCondLst>
                                    <p:cond delay="0"/>
                                  </p:stCondLst>
                                  <p:childTnLst>
                                    <p:set>
                                      <p:cBhvr>
                                        <p:cTn id="61" dur="1" fill="hold">
                                          <p:stCondLst>
                                            <p:cond delay="0"/>
                                          </p:stCondLst>
                                        </p:cTn>
                                        <p:tgtEl>
                                          <p:spTgt spid="32"/>
                                        </p:tgtEl>
                                        <p:attrNameLst>
                                          <p:attrName>style.visibility</p:attrName>
                                        </p:attrNameLst>
                                      </p:cBhvr>
                                      <p:to>
                                        <p:strVal val="visible"/>
                                      </p:to>
                                    </p:set>
                                    <p:animEffect transition="in" filter="barn(inVertical)">
                                      <p:cBhvr>
                                        <p:cTn id="62" dur="500"/>
                                        <p:tgtEl>
                                          <p:spTgt spid="32"/>
                                        </p:tgtEl>
                                      </p:cBhvr>
                                    </p:animEffect>
                                  </p:childTnLst>
                                </p:cTn>
                              </p:par>
                            </p:childTnLst>
                          </p:cTn>
                        </p:par>
                        <p:par>
                          <p:cTn id="63" fill="hold">
                            <p:stCondLst>
                              <p:cond delay="2400"/>
                            </p:stCondLst>
                            <p:childTnLst>
                              <p:par>
                                <p:cTn id="64" presetID="22" presetClass="entr" presetSubtype="1" fill="hold" nodeType="afterEffect">
                                  <p:stCondLst>
                                    <p:cond delay="0"/>
                                  </p:stCondLst>
                                  <p:childTnLst>
                                    <p:set>
                                      <p:cBhvr>
                                        <p:cTn id="65" dur="1" fill="hold">
                                          <p:stCondLst>
                                            <p:cond delay="0"/>
                                          </p:stCondLst>
                                        </p:cTn>
                                        <p:tgtEl>
                                          <p:spTgt spid="47"/>
                                        </p:tgtEl>
                                        <p:attrNameLst>
                                          <p:attrName>style.visibility</p:attrName>
                                        </p:attrNameLst>
                                      </p:cBhvr>
                                      <p:to>
                                        <p:strVal val="visible"/>
                                      </p:to>
                                    </p:set>
                                    <p:animEffect transition="in" filter="wipe(up)">
                                      <p:cBhvr>
                                        <p:cTn id="66" dur="500"/>
                                        <p:tgtEl>
                                          <p:spTgt spid="47"/>
                                        </p:tgtEl>
                                      </p:cBhvr>
                                    </p:animEffect>
                                  </p:childTnLst>
                                </p:cTn>
                              </p:par>
                              <p:par>
                                <p:cTn id="67" presetID="22" presetClass="entr" presetSubtype="1" fill="hold" nodeType="withEffect">
                                  <p:stCondLst>
                                    <p:cond delay="0"/>
                                  </p:stCondLst>
                                  <p:childTnLst>
                                    <p:set>
                                      <p:cBhvr>
                                        <p:cTn id="68" dur="1" fill="hold">
                                          <p:stCondLst>
                                            <p:cond delay="0"/>
                                          </p:stCondLst>
                                        </p:cTn>
                                        <p:tgtEl>
                                          <p:spTgt spid="50"/>
                                        </p:tgtEl>
                                        <p:attrNameLst>
                                          <p:attrName>style.visibility</p:attrName>
                                        </p:attrNameLst>
                                      </p:cBhvr>
                                      <p:to>
                                        <p:strVal val="visible"/>
                                      </p:to>
                                    </p:set>
                                    <p:animEffect transition="in" filter="wipe(up)">
                                      <p:cBhvr>
                                        <p:cTn id="69" dur="500"/>
                                        <p:tgtEl>
                                          <p:spTgt spid="50"/>
                                        </p:tgtEl>
                                      </p:cBhvr>
                                    </p:animEffect>
                                  </p:childTnLst>
                                </p:cTn>
                              </p:par>
                              <p:par>
                                <p:cTn id="70" presetID="22" presetClass="entr" presetSubtype="1" fill="hold" nodeType="withEffect">
                                  <p:stCondLst>
                                    <p:cond delay="0"/>
                                  </p:stCondLst>
                                  <p:childTnLst>
                                    <p:set>
                                      <p:cBhvr>
                                        <p:cTn id="71" dur="1" fill="hold">
                                          <p:stCondLst>
                                            <p:cond delay="0"/>
                                          </p:stCondLst>
                                        </p:cTn>
                                        <p:tgtEl>
                                          <p:spTgt spid="53"/>
                                        </p:tgtEl>
                                        <p:attrNameLst>
                                          <p:attrName>style.visibility</p:attrName>
                                        </p:attrNameLst>
                                      </p:cBhvr>
                                      <p:to>
                                        <p:strVal val="visible"/>
                                      </p:to>
                                    </p:set>
                                    <p:animEffect transition="in" filter="wipe(up)">
                                      <p:cBhvr>
                                        <p:cTn id="72" dur="500"/>
                                        <p:tgtEl>
                                          <p:spTgt spid="53"/>
                                        </p:tgtEl>
                                      </p:cBhvr>
                                    </p:animEffect>
                                  </p:childTnLst>
                                </p:cTn>
                              </p:par>
                              <p:par>
                                <p:cTn id="73" presetID="22" presetClass="entr" presetSubtype="1" fill="hold" nodeType="withEffect">
                                  <p:stCondLst>
                                    <p:cond delay="0"/>
                                  </p:stCondLst>
                                  <p:childTnLst>
                                    <p:set>
                                      <p:cBhvr>
                                        <p:cTn id="74" dur="1" fill="hold">
                                          <p:stCondLst>
                                            <p:cond delay="0"/>
                                          </p:stCondLst>
                                        </p:cTn>
                                        <p:tgtEl>
                                          <p:spTgt spid="56"/>
                                        </p:tgtEl>
                                        <p:attrNameLst>
                                          <p:attrName>style.visibility</p:attrName>
                                        </p:attrNameLst>
                                      </p:cBhvr>
                                      <p:to>
                                        <p:strVal val="visible"/>
                                      </p:to>
                                    </p:set>
                                    <p:animEffect transition="in" filter="wipe(up)">
                                      <p:cBhvr>
                                        <p:cTn id="75"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22" grpId="0" animBg="1"/>
      <p:bldP spid="23" grpId="0" animBg="1"/>
      <p:bldP spid="24" grpId="0" animBg="1"/>
      <p:bldP spid="25" grpId="0" animBg="1"/>
      <p:bldP spid="26" grpId="0" animBg="1"/>
      <p:bldP spid="31" grpId="0"/>
      <p:bldP spid="36" grpId="0" animBg="1"/>
      <p:bldP spid="46" grpId="0" animBg="1"/>
    </p:bld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矩形 9"/>
          <p:cNvSpPr/>
          <p:nvPr/>
        </p:nvSpPr>
        <p:spPr>
          <a:xfrm>
            <a:off x="0" y="0"/>
            <a:ext cx="2207568" cy="9694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 name="灯片编号占位符 1"/>
          <p:cNvSpPr>
            <a:spLocks noGrp="1"/>
          </p:cNvSpPr>
          <p:nvPr>
            <p:ph type="sldNum" sz="quarter" idx="12"/>
          </p:nvPr>
        </p:nvSpPr>
        <p:spPr/>
        <p:txBody>
          <a:bodyPr/>
          <a:lstStyle/>
          <a:p>
            <a:fld id="{0C913308-F349-4B6D-A68A-DD1791B4A57B}" type="slidenum">
              <a:rPr lang="zh-CN" altLang="en-US" smtClean="0">
                <a:cs typeface="+mn-ea"/>
                <a:sym typeface="+mn-lt"/>
              </a:rPr>
              <a:t>41</a:t>
            </a:fld>
            <a:endParaRPr lang="zh-CN" altLang="en-US">
              <a:cs typeface="+mn-ea"/>
              <a:sym typeface="+mn-lt"/>
            </a:endParaRPr>
          </a:p>
        </p:txBody>
      </p:sp>
      <p:sp>
        <p:nvSpPr>
          <p:cNvPr id="8" name="文本框 7"/>
          <p:cNvSpPr txBox="1">
            <a:spLocks noChangeArrowheads="1"/>
          </p:cNvSpPr>
          <p:nvPr/>
        </p:nvSpPr>
        <p:spPr bwMode="auto">
          <a:xfrm>
            <a:off x="90796" y="161519"/>
            <a:ext cx="1943100" cy="6463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fontAlgn="base">
              <a:lnSpc>
                <a:spcPct val="100000"/>
              </a:lnSpc>
              <a:spcBef>
                <a:spcPct val="0"/>
              </a:spcBef>
              <a:spcAft>
                <a:spcPct val="0"/>
              </a:spcAft>
              <a:buFontTx/>
              <a:buNone/>
            </a:pPr>
            <a:r>
              <a:rPr lang="zh-CN" altLang="en-US" sz="3600" b="1" dirty="0">
                <a:solidFill>
                  <a:prstClr val="white"/>
                </a:solidFill>
                <a:latin typeface="+mn-lt"/>
                <a:ea typeface="+mn-ea"/>
                <a:cs typeface="+mn-ea"/>
                <a:sym typeface="+mn-lt"/>
              </a:rPr>
              <a:t>目 录</a:t>
            </a:r>
          </a:p>
        </p:txBody>
      </p:sp>
      <p:sp>
        <p:nvSpPr>
          <p:cNvPr id="11" name="矩形 53"/>
          <p:cNvSpPr>
            <a:spLocks noChangeArrowheads="1"/>
          </p:cNvSpPr>
          <p:nvPr/>
        </p:nvSpPr>
        <p:spPr bwMode="auto">
          <a:xfrm>
            <a:off x="2202035" y="0"/>
            <a:ext cx="1573552" cy="969418"/>
          </a:xfrm>
          <a:prstGeom prst="rect">
            <a:avLst/>
          </a:prstGeom>
          <a:solidFill>
            <a:schemeClr val="bg1">
              <a:lumMod val="25000"/>
              <a:lumOff val="75000"/>
            </a:schemeClr>
          </a:solidFill>
          <a:ln w="9525">
            <a:solidFill>
              <a:schemeClr val="bg2"/>
            </a:solidFill>
            <a:miter lim="800000"/>
            <a:headEnd/>
            <a:tailEnd/>
          </a:ln>
          <a:effec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400" b="1" dirty="0">
                <a:solidFill>
                  <a:schemeClr val="bg2"/>
                </a:solidFill>
                <a:latin typeface="+mn-lt"/>
                <a:ea typeface="+mn-ea"/>
                <a:cs typeface="+mn-ea"/>
                <a:sym typeface="+mn-lt"/>
              </a:rPr>
              <a:t>标题一</a:t>
            </a:r>
          </a:p>
          <a:p>
            <a:pPr algn="ctr" eaLnBrk="1" hangingPunct="1">
              <a:lnSpc>
                <a:spcPct val="100000"/>
              </a:lnSpc>
              <a:spcBef>
                <a:spcPct val="0"/>
              </a:spcBef>
              <a:buFontTx/>
              <a:buNone/>
            </a:pPr>
            <a:r>
              <a:rPr lang="en-US" altLang="zh-CN" sz="2000" dirty="0">
                <a:solidFill>
                  <a:schemeClr val="bg2"/>
                </a:solidFill>
                <a:latin typeface="+mn-lt"/>
                <a:ea typeface="+mn-ea"/>
                <a:cs typeface="+mn-ea"/>
                <a:sym typeface="+mn-lt"/>
              </a:rPr>
              <a:t>Text here</a:t>
            </a:r>
          </a:p>
        </p:txBody>
      </p:sp>
      <p:sp>
        <p:nvSpPr>
          <p:cNvPr id="21" name="矩形 20"/>
          <p:cNvSpPr/>
          <p:nvPr/>
        </p:nvSpPr>
        <p:spPr>
          <a:xfrm>
            <a:off x="11629538" y="0"/>
            <a:ext cx="562461" cy="9694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2" name="矩形 53"/>
          <p:cNvSpPr>
            <a:spLocks noChangeArrowheads="1"/>
          </p:cNvSpPr>
          <p:nvPr/>
        </p:nvSpPr>
        <p:spPr bwMode="auto">
          <a:xfrm>
            <a:off x="3773286" y="0"/>
            <a:ext cx="1573552" cy="969418"/>
          </a:xfrm>
          <a:prstGeom prst="rect">
            <a:avLst/>
          </a:prstGeom>
          <a:solidFill>
            <a:schemeClr val="tx1"/>
          </a:solidFill>
          <a:ln w="9525">
            <a:solidFill>
              <a:srgbClr val="EAEAEA"/>
            </a:solidFill>
            <a:miter lim="800000"/>
            <a:headEnd/>
            <a:tailEnd/>
          </a:ln>
          <a:effectLst>
            <a:outerShdw blurRad="50800" dist="38100" dir="5400000" algn="t" rotWithShape="0">
              <a:prstClr val="black">
                <a:alpha val="40000"/>
              </a:prstClr>
            </a:outerShdw>
          </a:effec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400" b="1" dirty="0">
                <a:solidFill>
                  <a:schemeClr val="bg2"/>
                </a:solidFill>
                <a:latin typeface="+mn-lt"/>
                <a:ea typeface="+mn-ea"/>
                <a:cs typeface="+mn-ea"/>
                <a:sym typeface="+mn-lt"/>
              </a:rPr>
              <a:t>标题二</a:t>
            </a:r>
            <a:endParaRPr lang="en-US" altLang="zh-CN" sz="2400" b="1" dirty="0">
              <a:solidFill>
                <a:schemeClr val="bg2"/>
              </a:solidFill>
              <a:latin typeface="+mn-lt"/>
              <a:ea typeface="+mn-ea"/>
              <a:cs typeface="+mn-ea"/>
              <a:sym typeface="+mn-lt"/>
            </a:endParaRPr>
          </a:p>
          <a:p>
            <a:pPr algn="ctr" eaLnBrk="1" hangingPunct="1">
              <a:lnSpc>
                <a:spcPct val="100000"/>
              </a:lnSpc>
              <a:spcBef>
                <a:spcPct val="0"/>
              </a:spcBef>
              <a:buFontTx/>
              <a:buNone/>
            </a:pPr>
            <a:r>
              <a:rPr lang="en-US" altLang="zh-CN" sz="2000" dirty="0">
                <a:solidFill>
                  <a:schemeClr val="bg2"/>
                </a:solidFill>
                <a:latin typeface="+mn-lt"/>
                <a:ea typeface="+mn-ea"/>
                <a:cs typeface="+mn-ea"/>
                <a:sym typeface="+mn-lt"/>
              </a:rPr>
              <a:t>Text here</a:t>
            </a:r>
          </a:p>
        </p:txBody>
      </p:sp>
      <p:sp>
        <p:nvSpPr>
          <p:cNvPr id="23" name="矩形 53"/>
          <p:cNvSpPr>
            <a:spLocks noChangeArrowheads="1"/>
          </p:cNvSpPr>
          <p:nvPr/>
        </p:nvSpPr>
        <p:spPr bwMode="auto">
          <a:xfrm>
            <a:off x="5344537" y="0"/>
            <a:ext cx="1573552" cy="969418"/>
          </a:xfrm>
          <a:prstGeom prst="rect">
            <a:avLst/>
          </a:prstGeom>
          <a:solidFill>
            <a:schemeClr val="bg1">
              <a:lumMod val="25000"/>
              <a:lumOff val="75000"/>
            </a:schemeClr>
          </a:solidFill>
          <a:ln w="9525">
            <a:solidFill>
              <a:srgbClr val="EAEAEA"/>
            </a:solid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400" b="1" dirty="0">
                <a:solidFill>
                  <a:schemeClr val="bg2"/>
                </a:solidFill>
                <a:latin typeface="+mn-lt"/>
                <a:ea typeface="+mn-ea"/>
                <a:cs typeface="+mn-ea"/>
                <a:sym typeface="+mn-lt"/>
              </a:rPr>
              <a:t>标题三</a:t>
            </a:r>
          </a:p>
          <a:p>
            <a:pPr algn="ctr" eaLnBrk="1" hangingPunct="1">
              <a:lnSpc>
                <a:spcPct val="100000"/>
              </a:lnSpc>
              <a:spcBef>
                <a:spcPct val="0"/>
              </a:spcBef>
              <a:buFontTx/>
              <a:buNone/>
            </a:pPr>
            <a:r>
              <a:rPr lang="en-US" altLang="zh-CN" sz="2000" dirty="0">
                <a:solidFill>
                  <a:schemeClr val="bg2"/>
                </a:solidFill>
                <a:latin typeface="+mn-lt"/>
                <a:ea typeface="+mn-ea"/>
                <a:cs typeface="+mn-ea"/>
                <a:sym typeface="+mn-lt"/>
              </a:rPr>
              <a:t>Text here</a:t>
            </a:r>
          </a:p>
        </p:txBody>
      </p:sp>
      <p:sp>
        <p:nvSpPr>
          <p:cNvPr id="24" name="矩形 53"/>
          <p:cNvSpPr>
            <a:spLocks noChangeArrowheads="1"/>
          </p:cNvSpPr>
          <p:nvPr/>
        </p:nvSpPr>
        <p:spPr bwMode="auto">
          <a:xfrm>
            <a:off x="6915788" y="0"/>
            <a:ext cx="1573552" cy="969418"/>
          </a:xfrm>
          <a:prstGeom prst="rect">
            <a:avLst/>
          </a:prstGeom>
          <a:solidFill>
            <a:schemeClr val="bg1">
              <a:lumMod val="25000"/>
              <a:lumOff val="75000"/>
            </a:schemeClr>
          </a:solidFill>
          <a:ln w="9525">
            <a:solidFill>
              <a:srgbClr val="EAEAEA"/>
            </a:solid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400" b="1" dirty="0">
                <a:solidFill>
                  <a:schemeClr val="bg2"/>
                </a:solidFill>
                <a:latin typeface="+mn-lt"/>
                <a:ea typeface="+mn-ea"/>
                <a:cs typeface="+mn-ea"/>
                <a:sym typeface="+mn-lt"/>
              </a:rPr>
              <a:t>标题四</a:t>
            </a:r>
            <a:endParaRPr lang="en-US" altLang="zh-CN" sz="2400" b="1" dirty="0">
              <a:solidFill>
                <a:schemeClr val="bg2"/>
              </a:solidFill>
              <a:latin typeface="+mn-lt"/>
              <a:ea typeface="+mn-ea"/>
              <a:cs typeface="+mn-ea"/>
              <a:sym typeface="+mn-lt"/>
            </a:endParaRPr>
          </a:p>
          <a:p>
            <a:pPr algn="ctr" eaLnBrk="1" hangingPunct="1">
              <a:lnSpc>
                <a:spcPct val="100000"/>
              </a:lnSpc>
              <a:spcBef>
                <a:spcPct val="0"/>
              </a:spcBef>
              <a:buFontTx/>
              <a:buNone/>
            </a:pPr>
            <a:r>
              <a:rPr lang="en-US" altLang="zh-CN" sz="2000" dirty="0">
                <a:solidFill>
                  <a:schemeClr val="bg2"/>
                </a:solidFill>
                <a:latin typeface="+mn-lt"/>
                <a:ea typeface="+mn-ea"/>
                <a:cs typeface="+mn-ea"/>
                <a:sym typeface="+mn-lt"/>
              </a:rPr>
              <a:t>Text here</a:t>
            </a:r>
          </a:p>
        </p:txBody>
      </p:sp>
      <p:sp>
        <p:nvSpPr>
          <p:cNvPr id="25" name="矩形 53"/>
          <p:cNvSpPr>
            <a:spLocks noChangeArrowheads="1"/>
          </p:cNvSpPr>
          <p:nvPr/>
        </p:nvSpPr>
        <p:spPr bwMode="auto">
          <a:xfrm>
            <a:off x="8487039" y="0"/>
            <a:ext cx="1573552" cy="969418"/>
          </a:xfrm>
          <a:prstGeom prst="rect">
            <a:avLst/>
          </a:prstGeom>
          <a:solidFill>
            <a:schemeClr val="bg1">
              <a:lumMod val="25000"/>
              <a:lumOff val="75000"/>
            </a:schemeClr>
          </a:solidFill>
          <a:ln w="9525">
            <a:solidFill>
              <a:srgbClr val="EAEAEA"/>
            </a:solid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400" b="1" dirty="0">
                <a:solidFill>
                  <a:schemeClr val="bg2"/>
                </a:solidFill>
                <a:latin typeface="+mn-lt"/>
                <a:ea typeface="+mn-ea"/>
                <a:cs typeface="+mn-ea"/>
                <a:sym typeface="+mn-lt"/>
              </a:rPr>
              <a:t>标题五</a:t>
            </a:r>
          </a:p>
          <a:p>
            <a:pPr algn="ctr" eaLnBrk="1" hangingPunct="1">
              <a:lnSpc>
                <a:spcPct val="100000"/>
              </a:lnSpc>
              <a:spcBef>
                <a:spcPct val="0"/>
              </a:spcBef>
              <a:buFontTx/>
              <a:buNone/>
            </a:pPr>
            <a:r>
              <a:rPr lang="en-US" altLang="zh-CN" sz="2000" dirty="0">
                <a:solidFill>
                  <a:schemeClr val="bg2"/>
                </a:solidFill>
                <a:latin typeface="+mn-lt"/>
                <a:ea typeface="+mn-ea"/>
                <a:cs typeface="+mn-ea"/>
                <a:sym typeface="+mn-lt"/>
              </a:rPr>
              <a:t>Text here</a:t>
            </a:r>
          </a:p>
        </p:txBody>
      </p:sp>
      <p:sp>
        <p:nvSpPr>
          <p:cNvPr id="26" name="矩形 53"/>
          <p:cNvSpPr>
            <a:spLocks noChangeArrowheads="1"/>
          </p:cNvSpPr>
          <p:nvPr/>
        </p:nvSpPr>
        <p:spPr bwMode="auto">
          <a:xfrm>
            <a:off x="10058288" y="0"/>
            <a:ext cx="1573552" cy="969418"/>
          </a:xfrm>
          <a:prstGeom prst="rect">
            <a:avLst/>
          </a:prstGeom>
          <a:solidFill>
            <a:schemeClr val="bg1">
              <a:lumMod val="25000"/>
              <a:lumOff val="75000"/>
            </a:schemeClr>
          </a:solidFill>
          <a:ln w="9525">
            <a:solidFill>
              <a:srgbClr val="EAEAEA"/>
            </a:solid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400" b="1" dirty="0">
                <a:solidFill>
                  <a:schemeClr val="bg2"/>
                </a:solidFill>
                <a:latin typeface="+mn-lt"/>
                <a:ea typeface="+mn-ea"/>
                <a:cs typeface="+mn-ea"/>
                <a:sym typeface="+mn-lt"/>
              </a:rPr>
              <a:t>标题六</a:t>
            </a:r>
          </a:p>
          <a:p>
            <a:pPr algn="ctr" eaLnBrk="1" hangingPunct="1">
              <a:lnSpc>
                <a:spcPct val="100000"/>
              </a:lnSpc>
              <a:spcBef>
                <a:spcPct val="0"/>
              </a:spcBef>
              <a:buFontTx/>
              <a:buNone/>
            </a:pPr>
            <a:r>
              <a:rPr lang="en-US" altLang="zh-CN" sz="2000" dirty="0">
                <a:solidFill>
                  <a:schemeClr val="bg2"/>
                </a:solidFill>
                <a:latin typeface="+mn-lt"/>
                <a:ea typeface="+mn-ea"/>
                <a:cs typeface="+mn-ea"/>
                <a:sym typeface="+mn-lt"/>
              </a:rPr>
              <a:t>Text here</a:t>
            </a:r>
          </a:p>
        </p:txBody>
      </p:sp>
      <p:sp>
        <p:nvSpPr>
          <p:cNvPr id="27" name="矩形 26"/>
          <p:cNvSpPr/>
          <p:nvPr/>
        </p:nvSpPr>
        <p:spPr>
          <a:xfrm flipV="1">
            <a:off x="-1" y="5949280"/>
            <a:ext cx="12192000" cy="90872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6" name="等腰三角形 45"/>
          <p:cNvSpPr>
            <a:spLocks noChangeAspect="1"/>
          </p:cNvSpPr>
          <p:nvPr/>
        </p:nvSpPr>
        <p:spPr>
          <a:xfrm rot="10800000" flipV="1">
            <a:off x="4282555" y="813207"/>
            <a:ext cx="555013" cy="478461"/>
          </a:xfrm>
          <a:prstGeom prst="triangle">
            <a:avLst/>
          </a:prstGeom>
          <a:solidFill>
            <a:schemeClr val="bg2"/>
          </a:solidFill>
          <a:ln w="12700" cap="flat" cmpd="sng" algn="ctr">
            <a:noFill/>
            <a:prstDash val="solid"/>
            <a:miter lim="800000"/>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47" name="文本框 46"/>
          <p:cNvSpPr txBox="1"/>
          <p:nvPr/>
        </p:nvSpPr>
        <p:spPr>
          <a:xfrm>
            <a:off x="551384" y="2287613"/>
            <a:ext cx="5400675" cy="2862322"/>
          </a:xfrm>
          <a:prstGeom prst="rect">
            <a:avLst/>
          </a:prstGeom>
          <a:noFill/>
        </p:spPr>
        <p:txBody>
          <a:bodyPr wrap="square" rtlCol="0">
            <a:spAutoFit/>
          </a:bodyPr>
          <a:lstStyle/>
          <a:p>
            <a:pPr indent="457200">
              <a:lnSpc>
                <a:spcPct val="125000"/>
              </a:lnSpc>
            </a:pPr>
            <a:r>
              <a:rPr lang="zh-CN" altLang="en-US" sz="1600" dirty="0">
                <a:solidFill>
                  <a:schemeClr val="bg1"/>
                </a:solidFill>
                <a:cs typeface="+mn-ea"/>
                <a:sym typeface="+mn-lt"/>
              </a:rPr>
              <a:t>在这里输入您想要的文字，可通过复制粘贴到此框内，只保留文本。在这里输入您想要的文字，可通过复制粘贴到此框内，只保留文本。在这里输入您想要的文字，可通过复制粘贴到此框内，只保留文本。在这里输入您想要的文字，可通过复制粘贴到此框内，只保留文本。在这里输入您想要的文字，可通过复制粘贴到此框内，只保留文本。在这里输入您想要的文字，可通过复制粘贴到此框内，只保留文本。</a:t>
            </a:r>
          </a:p>
          <a:p>
            <a:pPr indent="457200">
              <a:lnSpc>
                <a:spcPct val="125000"/>
              </a:lnSpc>
            </a:pPr>
            <a:endParaRPr lang="zh-CN" altLang="en-US" sz="1600" dirty="0">
              <a:solidFill>
                <a:schemeClr val="bg1"/>
              </a:solidFill>
              <a:cs typeface="+mn-ea"/>
              <a:sym typeface="+mn-lt"/>
            </a:endParaRPr>
          </a:p>
        </p:txBody>
      </p:sp>
      <p:sp>
        <p:nvSpPr>
          <p:cNvPr id="48" name="文本框 47"/>
          <p:cNvSpPr txBox="1"/>
          <p:nvPr/>
        </p:nvSpPr>
        <p:spPr>
          <a:xfrm>
            <a:off x="551384" y="1690903"/>
            <a:ext cx="5544616" cy="400110"/>
          </a:xfrm>
          <a:prstGeom prst="rect">
            <a:avLst/>
          </a:prstGeom>
          <a:noFill/>
        </p:spPr>
        <p:txBody>
          <a:bodyPr wrap="square" rtlCol="0">
            <a:spAutoFit/>
          </a:bodyPr>
          <a:lstStyle/>
          <a:p>
            <a:r>
              <a:rPr lang="zh-CN" altLang="en-US" sz="2000" b="1" dirty="0">
                <a:cs typeface="+mn-ea"/>
                <a:sym typeface="+mn-lt"/>
              </a:rPr>
              <a:t>在这里输入小标题</a:t>
            </a:r>
          </a:p>
        </p:txBody>
      </p:sp>
      <p:pic>
        <p:nvPicPr>
          <p:cNvPr id="50" name="图片 4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65903" y="2068435"/>
            <a:ext cx="1885438" cy="1256959"/>
          </a:xfrm>
          <a:prstGeom prst="rect">
            <a:avLst/>
          </a:prstGeom>
          <a:ln>
            <a:solidFill>
              <a:schemeClr val="bg2"/>
            </a:solidFill>
          </a:ln>
        </p:spPr>
      </p:pic>
      <p:pic>
        <p:nvPicPr>
          <p:cNvPr id="53" name="图片 5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65903" y="3396495"/>
            <a:ext cx="2602472" cy="1734982"/>
          </a:xfrm>
          <a:prstGeom prst="rect">
            <a:avLst/>
          </a:prstGeom>
          <a:ln>
            <a:solidFill>
              <a:schemeClr val="bg2"/>
            </a:solidFill>
          </a:ln>
        </p:spPr>
      </p:pic>
      <p:pic>
        <p:nvPicPr>
          <p:cNvPr id="54" name="图片 5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936155" y="2068435"/>
            <a:ext cx="1693383" cy="2540076"/>
          </a:xfrm>
          <a:prstGeom prst="rect">
            <a:avLst/>
          </a:prstGeom>
          <a:ln>
            <a:solidFill>
              <a:schemeClr val="bg2"/>
            </a:solidFill>
          </a:ln>
        </p:spPr>
      </p:pic>
      <p:cxnSp>
        <p:nvCxnSpPr>
          <p:cNvPr id="4" name="直接连接符 3"/>
          <p:cNvCxnSpPr/>
          <p:nvPr/>
        </p:nvCxnSpPr>
        <p:spPr>
          <a:xfrm>
            <a:off x="6096000" y="2091013"/>
            <a:ext cx="0" cy="2575150"/>
          </a:xfrm>
          <a:prstGeom prst="line">
            <a:avLst/>
          </a:prstGeom>
        </p:spPr>
        <p:style>
          <a:lnRef idx="1">
            <a:schemeClr val="accent1"/>
          </a:lnRef>
          <a:fillRef idx="0">
            <a:schemeClr val="accent1"/>
          </a:fillRef>
          <a:effectRef idx="0">
            <a:schemeClr val="accent1"/>
          </a:effectRef>
          <a:fontRef idx="minor">
            <a:schemeClr val="tx1"/>
          </a:fontRef>
        </p:style>
      </p:cxnSp>
      <p:sp>
        <p:nvSpPr>
          <p:cNvPr id="3" name="矩形 2">
            <a:extLst>
              <a:ext uri="{FF2B5EF4-FFF2-40B4-BE49-F238E27FC236}">
                <a16:creationId xmlns:a16="http://schemas.microsoft.com/office/drawing/2014/main" id="{7405F1C3-A27C-412F-8EBF-35E814BDE2D3}"/>
              </a:ext>
            </a:extLst>
          </p:cNvPr>
          <p:cNvSpPr/>
          <p:nvPr/>
        </p:nvSpPr>
        <p:spPr>
          <a:xfrm>
            <a:off x="9202454" y="2068435"/>
            <a:ext cx="665921" cy="12465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551391701"/>
      </p:ext>
    </p:extLst>
  </p:cSld>
  <p:clrMapOvr>
    <a:masterClrMapping/>
  </p:clrMapOvr>
  <mc:AlternateContent xmlns:mc="http://schemas.openxmlformats.org/markup-compatibility/2006" xmlns:p14="http://schemas.microsoft.com/office/powerpoint/2010/main">
    <mc:Choice Requires="p14">
      <p:transition spd="slow" p14:dur="2000" advTm="5760"/>
    </mc:Choice>
    <mc:Fallback xmlns="">
      <p:transition spd="slow" advTm="57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25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Effect transition="in" filter="fade">
                                      <p:cBhvr>
                                        <p:cTn id="9" dur="500"/>
                                        <p:tgtEl>
                                          <p:spTgt spid="11"/>
                                        </p:tgtEl>
                                      </p:cBhvr>
                                    </p:animEffect>
                                  </p:childTnLst>
                                </p:cTn>
                              </p:par>
                              <p:par>
                                <p:cTn id="10" presetID="53" presetClass="entr" presetSubtype="16" fill="hold" grpId="0" nodeType="withEffect">
                                  <p:stCondLst>
                                    <p:cond delay="250"/>
                                  </p:stCondLst>
                                  <p:childTnLst>
                                    <p:set>
                                      <p:cBhvr>
                                        <p:cTn id="11" dur="1" fill="hold">
                                          <p:stCondLst>
                                            <p:cond delay="0"/>
                                          </p:stCondLst>
                                        </p:cTn>
                                        <p:tgtEl>
                                          <p:spTgt spid="22"/>
                                        </p:tgtEl>
                                        <p:attrNameLst>
                                          <p:attrName>style.visibility</p:attrName>
                                        </p:attrNameLst>
                                      </p:cBhvr>
                                      <p:to>
                                        <p:strVal val="visible"/>
                                      </p:to>
                                    </p:set>
                                    <p:anim calcmode="lin" valueType="num">
                                      <p:cBhvr>
                                        <p:cTn id="12" dur="500" fill="hold"/>
                                        <p:tgtEl>
                                          <p:spTgt spid="22"/>
                                        </p:tgtEl>
                                        <p:attrNameLst>
                                          <p:attrName>ppt_w</p:attrName>
                                        </p:attrNameLst>
                                      </p:cBhvr>
                                      <p:tavLst>
                                        <p:tav tm="0">
                                          <p:val>
                                            <p:fltVal val="0"/>
                                          </p:val>
                                        </p:tav>
                                        <p:tav tm="100000">
                                          <p:val>
                                            <p:strVal val="#ppt_w"/>
                                          </p:val>
                                        </p:tav>
                                      </p:tavLst>
                                    </p:anim>
                                    <p:anim calcmode="lin" valueType="num">
                                      <p:cBhvr>
                                        <p:cTn id="13" dur="500" fill="hold"/>
                                        <p:tgtEl>
                                          <p:spTgt spid="22"/>
                                        </p:tgtEl>
                                        <p:attrNameLst>
                                          <p:attrName>ppt_h</p:attrName>
                                        </p:attrNameLst>
                                      </p:cBhvr>
                                      <p:tavLst>
                                        <p:tav tm="0">
                                          <p:val>
                                            <p:fltVal val="0"/>
                                          </p:val>
                                        </p:tav>
                                        <p:tav tm="100000">
                                          <p:val>
                                            <p:strVal val="#ppt_h"/>
                                          </p:val>
                                        </p:tav>
                                      </p:tavLst>
                                    </p:anim>
                                    <p:animEffect transition="in" filter="fade">
                                      <p:cBhvr>
                                        <p:cTn id="14" dur="500"/>
                                        <p:tgtEl>
                                          <p:spTgt spid="22"/>
                                        </p:tgtEl>
                                      </p:cBhvr>
                                    </p:animEffect>
                                  </p:childTnLst>
                                </p:cTn>
                              </p:par>
                              <p:par>
                                <p:cTn id="15" presetID="53" presetClass="entr" presetSubtype="16" fill="hold" grpId="0" nodeType="withEffect">
                                  <p:stCondLst>
                                    <p:cond delay="250"/>
                                  </p:stCondLst>
                                  <p:childTnLst>
                                    <p:set>
                                      <p:cBhvr>
                                        <p:cTn id="16" dur="1" fill="hold">
                                          <p:stCondLst>
                                            <p:cond delay="0"/>
                                          </p:stCondLst>
                                        </p:cTn>
                                        <p:tgtEl>
                                          <p:spTgt spid="23"/>
                                        </p:tgtEl>
                                        <p:attrNameLst>
                                          <p:attrName>style.visibility</p:attrName>
                                        </p:attrNameLst>
                                      </p:cBhvr>
                                      <p:to>
                                        <p:strVal val="visible"/>
                                      </p:to>
                                    </p:set>
                                    <p:anim calcmode="lin" valueType="num">
                                      <p:cBhvr>
                                        <p:cTn id="17" dur="500" fill="hold"/>
                                        <p:tgtEl>
                                          <p:spTgt spid="23"/>
                                        </p:tgtEl>
                                        <p:attrNameLst>
                                          <p:attrName>ppt_w</p:attrName>
                                        </p:attrNameLst>
                                      </p:cBhvr>
                                      <p:tavLst>
                                        <p:tav tm="0">
                                          <p:val>
                                            <p:fltVal val="0"/>
                                          </p:val>
                                        </p:tav>
                                        <p:tav tm="100000">
                                          <p:val>
                                            <p:strVal val="#ppt_w"/>
                                          </p:val>
                                        </p:tav>
                                      </p:tavLst>
                                    </p:anim>
                                    <p:anim calcmode="lin" valueType="num">
                                      <p:cBhvr>
                                        <p:cTn id="18" dur="500" fill="hold"/>
                                        <p:tgtEl>
                                          <p:spTgt spid="23"/>
                                        </p:tgtEl>
                                        <p:attrNameLst>
                                          <p:attrName>ppt_h</p:attrName>
                                        </p:attrNameLst>
                                      </p:cBhvr>
                                      <p:tavLst>
                                        <p:tav tm="0">
                                          <p:val>
                                            <p:fltVal val="0"/>
                                          </p:val>
                                        </p:tav>
                                        <p:tav tm="100000">
                                          <p:val>
                                            <p:strVal val="#ppt_h"/>
                                          </p:val>
                                        </p:tav>
                                      </p:tavLst>
                                    </p:anim>
                                    <p:animEffect transition="in" filter="fade">
                                      <p:cBhvr>
                                        <p:cTn id="19" dur="500"/>
                                        <p:tgtEl>
                                          <p:spTgt spid="23"/>
                                        </p:tgtEl>
                                      </p:cBhvr>
                                    </p:animEffect>
                                  </p:childTnLst>
                                </p:cTn>
                              </p:par>
                              <p:par>
                                <p:cTn id="20" presetID="53" presetClass="entr" presetSubtype="16" fill="hold" grpId="0" nodeType="withEffect">
                                  <p:stCondLst>
                                    <p:cond delay="250"/>
                                  </p:stCondLst>
                                  <p:childTnLst>
                                    <p:set>
                                      <p:cBhvr>
                                        <p:cTn id="21" dur="1" fill="hold">
                                          <p:stCondLst>
                                            <p:cond delay="0"/>
                                          </p:stCondLst>
                                        </p:cTn>
                                        <p:tgtEl>
                                          <p:spTgt spid="24"/>
                                        </p:tgtEl>
                                        <p:attrNameLst>
                                          <p:attrName>style.visibility</p:attrName>
                                        </p:attrNameLst>
                                      </p:cBhvr>
                                      <p:to>
                                        <p:strVal val="visible"/>
                                      </p:to>
                                    </p:set>
                                    <p:anim calcmode="lin" valueType="num">
                                      <p:cBhvr>
                                        <p:cTn id="22" dur="500" fill="hold"/>
                                        <p:tgtEl>
                                          <p:spTgt spid="24"/>
                                        </p:tgtEl>
                                        <p:attrNameLst>
                                          <p:attrName>ppt_w</p:attrName>
                                        </p:attrNameLst>
                                      </p:cBhvr>
                                      <p:tavLst>
                                        <p:tav tm="0">
                                          <p:val>
                                            <p:fltVal val="0"/>
                                          </p:val>
                                        </p:tav>
                                        <p:tav tm="100000">
                                          <p:val>
                                            <p:strVal val="#ppt_w"/>
                                          </p:val>
                                        </p:tav>
                                      </p:tavLst>
                                    </p:anim>
                                    <p:anim calcmode="lin" valueType="num">
                                      <p:cBhvr>
                                        <p:cTn id="23" dur="500" fill="hold"/>
                                        <p:tgtEl>
                                          <p:spTgt spid="24"/>
                                        </p:tgtEl>
                                        <p:attrNameLst>
                                          <p:attrName>ppt_h</p:attrName>
                                        </p:attrNameLst>
                                      </p:cBhvr>
                                      <p:tavLst>
                                        <p:tav tm="0">
                                          <p:val>
                                            <p:fltVal val="0"/>
                                          </p:val>
                                        </p:tav>
                                        <p:tav tm="100000">
                                          <p:val>
                                            <p:strVal val="#ppt_h"/>
                                          </p:val>
                                        </p:tav>
                                      </p:tavLst>
                                    </p:anim>
                                    <p:animEffect transition="in" filter="fade">
                                      <p:cBhvr>
                                        <p:cTn id="24" dur="500"/>
                                        <p:tgtEl>
                                          <p:spTgt spid="24"/>
                                        </p:tgtEl>
                                      </p:cBhvr>
                                    </p:animEffect>
                                  </p:childTnLst>
                                </p:cTn>
                              </p:par>
                              <p:par>
                                <p:cTn id="25" presetID="53" presetClass="entr" presetSubtype="16" fill="hold" grpId="0" nodeType="withEffect">
                                  <p:stCondLst>
                                    <p:cond delay="250"/>
                                  </p:stCondLst>
                                  <p:childTnLst>
                                    <p:set>
                                      <p:cBhvr>
                                        <p:cTn id="26" dur="1" fill="hold">
                                          <p:stCondLst>
                                            <p:cond delay="0"/>
                                          </p:stCondLst>
                                        </p:cTn>
                                        <p:tgtEl>
                                          <p:spTgt spid="25"/>
                                        </p:tgtEl>
                                        <p:attrNameLst>
                                          <p:attrName>style.visibility</p:attrName>
                                        </p:attrNameLst>
                                      </p:cBhvr>
                                      <p:to>
                                        <p:strVal val="visible"/>
                                      </p:to>
                                    </p:set>
                                    <p:anim calcmode="lin" valueType="num">
                                      <p:cBhvr>
                                        <p:cTn id="27" dur="500" fill="hold"/>
                                        <p:tgtEl>
                                          <p:spTgt spid="25"/>
                                        </p:tgtEl>
                                        <p:attrNameLst>
                                          <p:attrName>ppt_w</p:attrName>
                                        </p:attrNameLst>
                                      </p:cBhvr>
                                      <p:tavLst>
                                        <p:tav tm="0">
                                          <p:val>
                                            <p:fltVal val="0"/>
                                          </p:val>
                                        </p:tav>
                                        <p:tav tm="100000">
                                          <p:val>
                                            <p:strVal val="#ppt_w"/>
                                          </p:val>
                                        </p:tav>
                                      </p:tavLst>
                                    </p:anim>
                                    <p:anim calcmode="lin" valueType="num">
                                      <p:cBhvr>
                                        <p:cTn id="28" dur="500" fill="hold"/>
                                        <p:tgtEl>
                                          <p:spTgt spid="25"/>
                                        </p:tgtEl>
                                        <p:attrNameLst>
                                          <p:attrName>ppt_h</p:attrName>
                                        </p:attrNameLst>
                                      </p:cBhvr>
                                      <p:tavLst>
                                        <p:tav tm="0">
                                          <p:val>
                                            <p:fltVal val="0"/>
                                          </p:val>
                                        </p:tav>
                                        <p:tav tm="100000">
                                          <p:val>
                                            <p:strVal val="#ppt_h"/>
                                          </p:val>
                                        </p:tav>
                                      </p:tavLst>
                                    </p:anim>
                                    <p:animEffect transition="in" filter="fade">
                                      <p:cBhvr>
                                        <p:cTn id="29" dur="500"/>
                                        <p:tgtEl>
                                          <p:spTgt spid="25"/>
                                        </p:tgtEl>
                                      </p:cBhvr>
                                    </p:animEffect>
                                  </p:childTnLst>
                                </p:cTn>
                              </p:par>
                              <p:par>
                                <p:cTn id="30" presetID="53" presetClass="entr" presetSubtype="16" fill="hold" grpId="0" nodeType="withEffect">
                                  <p:stCondLst>
                                    <p:cond delay="250"/>
                                  </p:stCondLst>
                                  <p:childTnLst>
                                    <p:set>
                                      <p:cBhvr>
                                        <p:cTn id="31" dur="1" fill="hold">
                                          <p:stCondLst>
                                            <p:cond delay="0"/>
                                          </p:stCondLst>
                                        </p:cTn>
                                        <p:tgtEl>
                                          <p:spTgt spid="26"/>
                                        </p:tgtEl>
                                        <p:attrNameLst>
                                          <p:attrName>style.visibility</p:attrName>
                                        </p:attrNameLst>
                                      </p:cBhvr>
                                      <p:to>
                                        <p:strVal val="visible"/>
                                      </p:to>
                                    </p:set>
                                    <p:anim calcmode="lin" valueType="num">
                                      <p:cBhvr>
                                        <p:cTn id="32" dur="500" fill="hold"/>
                                        <p:tgtEl>
                                          <p:spTgt spid="26"/>
                                        </p:tgtEl>
                                        <p:attrNameLst>
                                          <p:attrName>ppt_w</p:attrName>
                                        </p:attrNameLst>
                                      </p:cBhvr>
                                      <p:tavLst>
                                        <p:tav tm="0">
                                          <p:val>
                                            <p:fltVal val="0"/>
                                          </p:val>
                                        </p:tav>
                                        <p:tav tm="100000">
                                          <p:val>
                                            <p:strVal val="#ppt_w"/>
                                          </p:val>
                                        </p:tav>
                                      </p:tavLst>
                                    </p:anim>
                                    <p:anim calcmode="lin" valueType="num">
                                      <p:cBhvr>
                                        <p:cTn id="33" dur="500" fill="hold"/>
                                        <p:tgtEl>
                                          <p:spTgt spid="26"/>
                                        </p:tgtEl>
                                        <p:attrNameLst>
                                          <p:attrName>ppt_h</p:attrName>
                                        </p:attrNameLst>
                                      </p:cBhvr>
                                      <p:tavLst>
                                        <p:tav tm="0">
                                          <p:val>
                                            <p:fltVal val="0"/>
                                          </p:val>
                                        </p:tav>
                                        <p:tav tm="100000">
                                          <p:val>
                                            <p:strVal val="#ppt_h"/>
                                          </p:val>
                                        </p:tav>
                                      </p:tavLst>
                                    </p:anim>
                                    <p:animEffect transition="in" filter="fade">
                                      <p:cBhvr>
                                        <p:cTn id="34" dur="500"/>
                                        <p:tgtEl>
                                          <p:spTgt spid="26"/>
                                        </p:tgtEl>
                                      </p:cBhvr>
                                    </p:animEffect>
                                  </p:childTnLst>
                                </p:cTn>
                              </p:par>
                              <p:par>
                                <p:cTn id="35" presetID="12" presetClass="entr" presetSubtype="4" fill="hold" grpId="0" nodeType="withEffect">
                                  <p:stCondLst>
                                    <p:cond delay="250"/>
                                  </p:stCondLst>
                                  <p:childTnLst>
                                    <p:set>
                                      <p:cBhvr>
                                        <p:cTn id="36" dur="1" fill="hold">
                                          <p:stCondLst>
                                            <p:cond delay="0"/>
                                          </p:stCondLst>
                                        </p:cTn>
                                        <p:tgtEl>
                                          <p:spTgt spid="46"/>
                                        </p:tgtEl>
                                        <p:attrNameLst>
                                          <p:attrName>style.visibility</p:attrName>
                                        </p:attrNameLst>
                                      </p:cBhvr>
                                      <p:to>
                                        <p:strVal val="visible"/>
                                      </p:to>
                                    </p:set>
                                    <p:anim calcmode="lin" valueType="num">
                                      <p:cBhvr additive="base">
                                        <p:cTn id="37" dur="500"/>
                                        <p:tgtEl>
                                          <p:spTgt spid="46"/>
                                        </p:tgtEl>
                                        <p:attrNameLst>
                                          <p:attrName>ppt_y</p:attrName>
                                        </p:attrNameLst>
                                      </p:cBhvr>
                                      <p:tavLst>
                                        <p:tav tm="0">
                                          <p:val>
                                            <p:strVal val="#ppt_y+#ppt_h*1.125000"/>
                                          </p:val>
                                        </p:tav>
                                        <p:tav tm="100000">
                                          <p:val>
                                            <p:strVal val="#ppt_y"/>
                                          </p:val>
                                        </p:tav>
                                      </p:tavLst>
                                    </p:anim>
                                    <p:animEffect transition="in" filter="wipe(up)">
                                      <p:cBhvr>
                                        <p:cTn id="38" dur="500"/>
                                        <p:tgtEl>
                                          <p:spTgt spid="46"/>
                                        </p:tgtEl>
                                      </p:cBhvr>
                                    </p:animEffect>
                                  </p:childTnLst>
                                </p:cTn>
                              </p:par>
                            </p:childTnLst>
                          </p:cTn>
                        </p:par>
                        <p:par>
                          <p:cTn id="39" fill="hold">
                            <p:stCondLst>
                              <p:cond delay="750"/>
                            </p:stCondLst>
                            <p:childTnLst>
                              <p:par>
                                <p:cTn id="40" presetID="22" presetClass="entr" presetSubtype="8" fill="hold" grpId="0" nodeType="afterEffect">
                                  <p:stCondLst>
                                    <p:cond delay="0"/>
                                  </p:stCondLst>
                                  <p:childTnLst>
                                    <p:set>
                                      <p:cBhvr>
                                        <p:cTn id="41" dur="1" fill="hold">
                                          <p:stCondLst>
                                            <p:cond delay="0"/>
                                          </p:stCondLst>
                                        </p:cTn>
                                        <p:tgtEl>
                                          <p:spTgt spid="48"/>
                                        </p:tgtEl>
                                        <p:attrNameLst>
                                          <p:attrName>style.visibility</p:attrName>
                                        </p:attrNameLst>
                                      </p:cBhvr>
                                      <p:to>
                                        <p:strVal val="visible"/>
                                      </p:to>
                                    </p:set>
                                    <p:animEffect transition="in" filter="wipe(left)">
                                      <p:cBhvr>
                                        <p:cTn id="42" dur="500"/>
                                        <p:tgtEl>
                                          <p:spTgt spid="48"/>
                                        </p:tgtEl>
                                      </p:cBhvr>
                                    </p:animEffect>
                                  </p:childTnLst>
                                </p:cTn>
                              </p:par>
                            </p:childTnLst>
                          </p:cTn>
                        </p:par>
                        <p:par>
                          <p:cTn id="43" fill="hold">
                            <p:stCondLst>
                              <p:cond delay="1250"/>
                            </p:stCondLst>
                            <p:childTnLst>
                              <p:par>
                                <p:cTn id="44" presetID="42" presetClass="entr" presetSubtype="0" fill="hold" grpId="0" nodeType="afterEffect">
                                  <p:stCondLst>
                                    <p:cond delay="0"/>
                                  </p:stCondLst>
                                  <p:childTnLst>
                                    <p:set>
                                      <p:cBhvr>
                                        <p:cTn id="45" dur="1" fill="hold">
                                          <p:stCondLst>
                                            <p:cond delay="0"/>
                                          </p:stCondLst>
                                        </p:cTn>
                                        <p:tgtEl>
                                          <p:spTgt spid="47"/>
                                        </p:tgtEl>
                                        <p:attrNameLst>
                                          <p:attrName>style.visibility</p:attrName>
                                        </p:attrNameLst>
                                      </p:cBhvr>
                                      <p:to>
                                        <p:strVal val="visible"/>
                                      </p:to>
                                    </p:set>
                                    <p:animEffect transition="in" filter="fade">
                                      <p:cBhvr>
                                        <p:cTn id="46" dur="500"/>
                                        <p:tgtEl>
                                          <p:spTgt spid="47"/>
                                        </p:tgtEl>
                                      </p:cBhvr>
                                    </p:animEffect>
                                    <p:anim calcmode="lin" valueType="num">
                                      <p:cBhvr>
                                        <p:cTn id="47" dur="500" fill="hold"/>
                                        <p:tgtEl>
                                          <p:spTgt spid="47"/>
                                        </p:tgtEl>
                                        <p:attrNameLst>
                                          <p:attrName>ppt_x</p:attrName>
                                        </p:attrNameLst>
                                      </p:cBhvr>
                                      <p:tavLst>
                                        <p:tav tm="0">
                                          <p:val>
                                            <p:strVal val="#ppt_x"/>
                                          </p:val>
                                        </p:tav>
                                        <p:tav tm="100000">
                                          <p:val>
                                            <p:strVal val="#ppt_x"/>
                                          </p:val>
                                        </p:tav>
                                      </p:tavLst>
                                    </p:anim>
                                    <p:anim calcmode="lin" valueType="num">
                                      <p:cBhvr>
                                        <p:cTn id="48" dur="500" fill="hold"/>
                                        <p:tgtEl>
                                          <p:spTgt spid="47"/>
                                        </p:tgtEl>
                                        <p:attrNameLst>
                                          <p:attrName>ppt_y</p:attrName>
                                        </p:attrNameLst>
                                      </p:cBhvr>
                                      <p:tavLst>
                                        <p:tav tm="0">
                                          <p:val>
                                            <p:strVal val="#ppt_y+.1"/>
                                          </p:val>
                                        </p:tav>
                                        <p:tav tm="100000">
                                          <p:val>
                                            <p:strVal val="#ppt_y"/>
                                          </p:val>
                                        </p:tav>
                                      </p:tavLst>
                                    </p:anim>
                                  </p:childTnLst>
                                </p:cTn>
                              </p:par>
                            </p:childTnLst>
                          </p:cTn>
                        </p:par>
                        <p:par>
                          <p:cTn id="49" fill="hold">
                            <p:stCondLst>
                              <p:cond delay="1750"/>
                            </p:stCondLst>
                            <p:childTnLst>
                              <p:par>
                                <p:cTn id="50" presetID="22" presetClass="entr" presetSubtype="1" fill="hold" nodeType="afterEffect">
                                  <p:stCondLst>
                                    <p:cond delay="0"/>
                                  </p:stCondLst>
                                  <p:childTnLst>
                                    <p:set>
                                      <p:cBhvr>
                                        <p:cTn id="51" dur="1" fill="hold">
                                          <p:stCondLst>
                                            <p:cond delay="0"/>
                                          </p:stCondLst>
                                        </p:cTn>
                                        <p:tgtEl>
                                          <p:spTgt spid="4"/>
                                        </p:tgtEl>
                                        <p:attrNameLst>
                                          <p:attrName>style.visibility</p:attrName>
                                        </p:attrNameLst>
                                      </p:cBhvr>
                                      <p:to>
                                        <p:strVal val="visible"/>
                                      </p:to>
                                    </p:set>
                                    <p:animEffect transition="in" filter="wipe(up)">
                                      <p:cBhvr>
                                        <p:cTn id="52" dur="500"/>
                                        <p:tgtEl>
                                          <p:spTgt spid="4"/>
                                        </p:tgtEl>
                                      </p:cBhvr>
                                    </p:animEffect>
                                  </p:childTnLst>
                                </p:cTn>
                              </p:par>
                            </p:childTnLst>
                          </p:cTn>
                        </p:par>
                        <p:par>
                          <p:cTn id="53" fill="hold">
                            <p:stCondLst>
                              <p:cond delay="2250"/>
                            </p:stCondLst>
                            <p:childTnLst>
                              <p:par>
                                <p:cTn id="54" presetID="10" presetClass="entr" presetSubtype="0" fill="hold" nodeType="afterEffect">
                                  <p:stCondLst>
                                    <p:cond delay="0"/>
                                  </p:stCondLst>
                                  <p:childTnLst>
                                    <p:set>
                                      <p:cBhvr>
                                        <p:cTn id="55" dur="1" fill="hold">
                                          <p:stCondLst>
                                            <p:cond delay="0"/>
                                          </p:stCondLst>
                                        </p:cTn>
                                        <p:tgtEl>
                                          <p:spTgt spid="50"/>
                                        </p:tgtEl>
                                        <p:attrNameLst>
                                          <p:attrName>style.visibility</p:attrName>
                                        </p:attrNameLst>
                                      </p:cBhvr>
                                      <p:to>
                                        <p:strVal val="visible"/>
                                      </p:to>
                                    </p:set>
                                    <p:animEffect transition="in" filter="fade">
                                      <p:cBhvr>
                                        <p:cTn id="56" dur="500"/>
                                        <p:tgtEl>
                                          <p:spTgt spid="50"/>
                                        </p:tgtEl>
                                      </p:cBhvr>
                                    </p:animEffect>
                                  </p:childTnLst>
                                </p:cTn>
                              </p:par>
                            </p:childTnLst>
                          </p:cTn>
                        </p:par>
                        <p:par>
                          <p:cTn id="57" fill="hold">
                            <p:stCondLst>
                              <p:cond delay="2750"/>
                            </p:stCondLst>
                            <p:childTnLst>
                              <p:par>
                                <p:cTn id="58" presetID="10" presetClass="entr" presetSubtype="0" fill="hold" grpId="0" nodeType="afterEffect">
                                  <p:stCondLst>
                                    <p:cond delay="0"/>
                                  </p:stCondLst>
                                  <p:childTnLst>
                                    <p:set>
                                      <p:cBhvr>
                                        <p:cTn id="59" dur="1" fill="hold">
                                          <p:stCondLst>
                                            <p:cond delay="0"/>
                                          </p:stCondLst>
                                        </p:cTn>
                                        <p:tgtEl>
                                          <p:spTgt spid="3"/>
                                        </p:tgtEl>
                                        <p:attrNameLst>
                                          <p:attrName>style.visibility</p:attrName>
                                        </p:attrNameLst>
                                      </p:cBhvr>
                                      <p:to>
                                        <p:strVal val="visible"/>
                                      </p:to>
                                    </p:set>
                                    <p:animEffect transition="in" filter="fade">
                                      <p:cBhvr>
                                        <p:cTn id="60" dur="500"/>
                                        <p:tgtEl>
                                          <p:spTgt spid="3"/>
                                        </p:tgtEl>
                                      </p:cBhvr>
                                    </p:animEffect>
                                  </p:childTnLst>
                                </p:cTn>
                              </p:par>
                            </p:childTnLst>
                          </p:cTn>
                        </p:par>
                        <p:par>
                          <p:cTn id="61" fill="hold">
                            <p:stCondLst>
                              <p:cond delay="3250"/>
                            </p:stCondLst>
                            <p:childTnLst>
                              <p:par>
                                <p:cTn id="62" presetID="10" presetClass="entr" presetSubtype="0" fill="hold" nodeType="afterEffect">
                                  <p:stCondLst>
                                    <p:cond delay="0"/>
                                  </p:stCondLst>
                                  <p:childTnLst>
                                    <p:set>
                                      <p:cBhvr>
                                        <p:cTn id="63" dur="1" fill="hold">
                                          <p:stCondLst>
                                            <p:cond delay="0"/>
                                          </p:stCondLst>
                                        </p:cTn>
                                        <p:tgtEl>
                                          <p:spTgt spid="54"/>
                                        </p:tgtEl>
                                        <p:attrNameLst>
                                          <p:attrName>style.visibility</p:attrName>
                                        </p:attrNameLst>
                                      </p:cBhvr>
                                      <p:to>
                                        <p:strVal val="visible"/>
                                      </p:to>
                                    </p:set>
                                    <p:animEffect transition="in" filter="fade">
                                      <p:cBhvr>
                                        <p:cTn id="64" dur="500"/>
                                        <p:tgtEl>
                                          <p:spTgt spid="54"/>
                                        </p:tgtEl>
                                      </p:cBhvr>
                                    </p:animEffect>
                                  </p:childTnLst>
                                </p:cTn>
                              </p:par>
                            </p:childTnLst>
                          </p:cTn>
                        </p:par>
                        <p:par>
                          <p:cTn id="65" fill="hold">
                            <p:stCondLst>
                              <p:cond delay="3750"/>
                            </p:stCondLst>
                            <p:childTnLst>
                              <p:par>
                                <p:cTn id="66" presetID="10" presetClass="entr" presetSubtype="0" fill="hold" nodeType="afterEffect">
                                  <p:stCondLst>
                                    <p:cond delay="0"/>
                                  </p:stCondLst>
                                  <p:childTnLst>
                                    <p:set>
                                      <p:cBhvr>
                                        <p:cTn id="67" dur="1" fill="hold">
                                          <p:stCondLst>
                                            <p:cond delay="0"/>
                                          </p:stCondLst>
                                        </p:cTn>
                                        <p:tgtEl>
                                          <p:spTgt spid="53"/>
                                        </p:tgtEl>
                                        <p:attrNameLst>
                                          <p:attrName>style.visibility</p:attrName>
                                        </p:attrNameLst>
                                      </p:cBhvr>
                                      <p:to>
                                        <p:strVal val="visible"/>
                                      </p:to>
                                    </p:set>
                                    <p:animEffect transition="in" filter="fade">
                                      <p:cBhvr>
                                        <p:cTn id="68"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22" grpId="0" animBg="1"/>
      <p:bldP spid="23" grpId="0" animBg="1"/>
      <p:bldP spid="24" grpId="0" animBg="1"/>
      <p:bldP spid="25" grpId="0" animBg="1"/>
      <p:bldP spid="26" grpId="0" animBg="1"/>
      <p:bldP spid="46" grpId="0" animBg="1"/>
      <p:bldP spid="47" grpId="0"/>
      <p:bldP spid="48" grpId="0"/>
      <p:bldP spid="3" grpId="0" animBg="1"/>
    </p:bld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矩形 9"/>
          <p:cNvSpPr/>
          <p:nvPr/>
        </p:nvSpPr>
        <p:spPr>
          <a:xfrm>
            <a:off x="0" y="0"/>
            <a:ext cx="2207568" cy="9694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 name="灯片编号占位符 1"/>
          <p:cNvSpPr>
            <a:spLocks noGrp="1"/>
          </p:cNvSpPr>
          <p:nvPr>
            <p:ph type="sldNum" sz="quarter" idx="12"/>
          </p:nvPr>
        </p:nvSpPr>
        <p:spPr/>
        <p:txBody>
          <a:bodyPr/>
          <a:lstStyle/>
          <a:p>
            <a:fld id="{0C913308-F349-4B6D-A68A-DD1791B4A57B}" type="slidenum">
              <a:rPr lang="zh-CN" altLang="en-US" smtClean="0">
                <a:cs typeface="+mn-ea"/>
                <a:sym typeface="+mn-lt"/>
              </a:rPr>
              <a:t>42</a:t>
            </a:fld>
            <a:endParaRPr lang="zh-CN" altLang="en-US">
              <a:cs typeface="+mn-ea"/>
              <a:sym typeface="+mn-lt"/>
            </a:endParaRPr>
          </a:p>
        </p:txBody>
      </p:sp>
      <p:sp>
        <p:nvSpPr>
          <p:cNvPr id="8" name="文本框 7"/>
          <p:cNvSpPr txBox="1">
            <a:spLocks noChangeArrowheads="1"/>
          </p:cNvSpPr>
          <p:nvPr/>
        </p:nvSpPr>
        <p:spPr bwMode="auto">
          <a:xfrm>
            <a:off x="90796" y="161519"/>
            <a:ext cx="1943100" cy="6463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fontAlgn="base">
              <a:lnSpc>
                <a:spcPct val="100000"/>
              </a:lnSpc>
              <a:spcBef>
                <a:spcPct val="0"/>
              </a:spcBef>
              <a:spcAft>
                <a:spcPct val="0"/>
              </a:spcAft>
              <a:buFontTx/>
              <a:buNone/>
            </a:pPr>
            <a:r>
              <a:rPr lang="zh-CN" altLang="en-US" sz="3600" b="1" dirty="0">
                <a:solidFill>
                  <a:prstClr val="white"/>
                </a:solidFill>
                <a:latin typeface="+mn-lt"/>
                <a:ea typeface="+mn-ea"/>
                <a:cs typeface="+mn-ea"/>
                <a:sym typeface="+mn-lt"/>
              </a:rPr>
              <a:t>目 录</a:t>
            </a:r>
          </a:p>
        </p:txBody>
      </p:sp>
      <p:sp>
        <p:nvSpPr>
          <p:cNvPr id="11" name="矩形 53"/>
          <p:cNvSpPr>
            <a:spLocks noChangeArrowheads="1"/>
          </p:cNvSpPr>
          <p:nvPr/>
        </p:nvSpPr>
        <p:spPr bwMode="auto">
          <a:xfrm>
            <a:off x="2202035" y="0"/>
            <a:ext cx="1573552" cy="969418"/>
          </a:xfrm>
          <a:prstGeom prst="rect">
            <a:avLst/>
          </a:prstGeom>
          <a:solidFill>
            <a:schemeClr val="bg1">
              <a:lumMod val="25000"/>
              <a:lumOff val="75000"/>
            </a:schemeClr>
          </a:solidFill>
          <a:ln w="9525">
            <a:solidFill>
              <a:schemeClr val="bg2"/>
            </a:solidFill>
            <a:miter lim="800000"/>
            <a:headEnd/>
            <a:tailEnd/>
          </a:ln>
          <a:effec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400" b="1" dirty="0">
                <a:solidFill>
                  <a:schemeClr val="bg2"/>
                </a:solidFill>
                <a:latin typeface="+mn-lt"/>
                <a:ea typeface="+mn-ea"/>
                <a:cs typeface="+mn-ea"/>
                <a:sym typeface="+mn-lt"/>
              </a:rPr>
              <a:t>标题一</a:t>
            </a:r>
          </a:p>
          <a:p>
            <a:pPr algn="ctr" eaLnBrk="1" hangingPunct="1">
              <a:lnSpc>
                <a:spcPct val="100000"/>
              </a:lnSpc>
              <a:spcBef>
                <a:spcPct val="0"/>
              </a:spcBef>
              <a:buFontTx/>
              <a:buNone/>
            </a:pPr>
            <a:r>
              <a:rPr lang="en-US" altLang="zh-CN" sz="2000" dirty="0">
                <a:solidFill>
                  <a:schemeClr val="bg2"/>
                </a:solidFill>
                <a:latin typeface="+mn-lt"/>
                <a:ea typeface="+mn-ea"/>
                <a:cs typeface="+mn-ea"/>
                <a:sym typeface="+mn-lt"/>
              </a:rPr>
              <a:t>Text here</a:t>
            </a:r>
          </a:p>
        </p:txBody>
      </p:sp>
      <p:sp>
        <p:nvSpPr>
          <p:cNvPr id="21" name="矩形 20"/>
          <p:cNvSpPr/>
          <p:nvPr/>
        </p:nvSpPr>
        <p:spPr>
          <a:xfrm>
            <a:off x="11629538" y="0"/>
            <a:ext cx="562461" cy="9694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2" name="矩形 53"/>
          <p:cNvSpPr>
            <a:spLocks noChangeArrowheads="1"/>
          </p:cNvSpPr>
          <p:nvPr/>
        </p:nvSpPr>
        <p:spPr bwMode="auto">
          <a:xfrm>
            <a:off x="3773286" y="0"/>
            <a:ext cx="1573552" cy="969418"/>
          </a:xfrm>
          <a:prstGeom prst="rect">
            <a:avLst/>
          </a:prstGeom>
          <a:solidFill>
            <a:schemeClr val="tx1"/>
          </a:solidFill>
          <a:ln w="9525">
            <a:solidFill>
              <a:srgbClr val="EAEAEA"/>
            </a:solidFill>
            <a:miter lim="800000"/>
            <a:headEnd/>
            <a:tailEnd/>
          </a:ln>
          <a:effectLst>
            <a:outerShdw blurRad="50800" dist="38100" dir="5400000" algn="t" rotWithShape="0">
              <a:prstClr val="black">
                <a:alpha val="40000"/>
              </a:prstClr>
            </a:outerShdw>
          </a:effec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400" b="1" dirty="0">
                <a:solidFill>
                  <a:schemeClr val="bg2"/>
                </a:solidFill>
                <a:latin typeface="+mn-lt"/>
                <a:ea typeface="+mn-ea"/>
                <a:cs typeface="+mn-ea"/>
                <a:sym typeface="+mn-lt"/>
              </a:rPr>
              <a:t>标题二</a:t>
            </a:r>
            <a:endParaRPr lang="en-US" altLang="zh-CN" sz="2400" b="1" dirty="0">
              <a:solidFill>
                <a:schemeClr val="bg2"/>
              </a:solidFill>
              <a:latin typeface="+mn-lt"/>
              <a:ea typeface="+mn-ea"/>
              <a:cs typeface="+mn-ea"/>
              <a:sym typeface="+mn-lt"/>
            </a:endParaRPr>
          </a:p>
          <a:p>
            <a:pPr algn="ctr" eaLnBrk="1" hangingPunct="1">
              <a:lnSpc>
                <a:spcPct val="100000"/>
              </a:lnSpc>
              <a:spcBef>
                <a:spcPct val="0"/>
              </a:spcBef>
              <a:buFontTx/>
              <a:buNone/>
            </a:pPr>
            <a:r>
              <a:rPr lang="en-US" altLang="zh-CN" sz="2000" dirty="0">
                <a:solidFill>
                  <a:schemeClr val="bg2"/>
                </a:solidFill>
                <a:latin typeface="+mn-lt"/>
                <a:ea typeface="+mn-ea"/>
                <a:cs typeface="+mn-ea"/>
                <a:sym typeface="+mn-lt"/>
              </a:rPr>
              <a:t>Text here</a:t>
            </a:r>
          </a:p>
        </p:txBody>
      </p:sp>
      <p:sp>
        <p:nvSpPr>
          <p:cNvPr id="23" name="矩形 53"/>
          <p:cNvSpPr>
            <a:spLocks noChangeArrowheads="1"/>
          </p:cNvSpPr>
          <p:nvPr/>
        </p:nvSpPr>
        <p:spPr bwMode="auto">
          <a:xfrm>
            <a:off x="5344537" y="0"/>
            <a:ext cx="1573552" cy="969418"/>
          </a:xfrm>
          <a:prstGeom prst="rect">
            <a:avLst/>
          </a:prstGeom>
          <a:solidFill>
            <a:schemeClr val="bg1">
              <a:lumMod val="25000"/>
              <a:lumOff val="75000"/>
            </a:schemeClr>
          </a:solidFill>
          <a:ln w="9525">
            <a:solidFill>
              <a:srgbClr val="EAEAEA"/>
            </a:solid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400" b="1" dirty="0">
                <a:solidFill>
                  <a:schemeClr val="bg2"/>
                </a:solidFill>
                <a:latin typeface="+mn-lt"/>
                <a:ea typeface="+mn-ea"/>
                <a:cs typeface="+mn-ea"/>
                <a:sym typeface="+mn-lt"/>
              </a:rPr>
              <a:t>标题三</a:t>
            </a:r>
          </a:p>
          <a:p>
            <a:pPr algn="ctr" eaLnBrk="1" hangingPunct="1">
              <a:lnSpc>
                <a:spcPct val="100000"/>
              </a:lnSpc>
              <a:spcBef>
                <a:spcPct val="0"/>
              </a:spcBef>
              <a:buFontTx/>
              <a:buNone/>
            </a:pPr>
            <a:r>
              <a:rPr lang="en-US" altLang="zh-CN" sz="2000" dirty="0">
                <a:solidFill>
                  <a:schemeClr val="bg2"/>
                </a:solidFill>
                <a:latin typeface="+mn-lt"/>
                <a:ea typeface="+mn-ea"/>
                <a:cs typeface="+mn-ea"/>
                <a:sym typeface="+mn-lt"/>
              </a:rPr>
              <a:t>Text here</a:t>
            </a:r>
          </a:p>
        </p:txBody>
      </p:sp>
      <p:sp>
        <p:nvSpPr>
          <p:cNvPr id="24" name="矩形 53"/>
          <p:cNvSpPr>
            <a:spLocks noChangeArrowheads="1"/>
          </p:cNvSpPr>
          <p:nvPr/>
        </p:nvSpPr>
        <p:spPr bwMode="auto">
          <a:xfrm>
            <a:off x="6915788" y="0"/>
            <a:ext cx="1573552" cy="969418"/>
          </a:xfrm>
          <a:prstGeom prst="rect">
            <a:avLst/>
          </a:prstGeom>
          <a:solidFill>
            <a:schemeClr val="bg1">
              <a:lumMod val="25000"/>
              <a:lumOff val="75000"/>
            </a:schemeClr>
          </a:solidFill>
          <a:ln w="9525">
            <a:solidFill>
              <a:srgbClr val="EAEAEA"/>
            </a:solid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400" b="1" dirty="0">
                <a:solidFill>
                  <a:schemeClr val="bg2"/>
                </a:solidFill>
                <a:latin typeface="+mn-lt"/>
                <a:ea typeface="+mn-ea"/>
                <a:cs typeface="+mn-ea"/>
                <a:sym typeface="+mn-lt"/>
              </a:rPr>
              <a:t>标题四</a:t>
            </a:r>
            <a:endParaRPr lang="en-US" altLang="zh-CN" sz="2400" b="1" dirty="0">
              <a:solidFill>
                <a:schemeClr val="bg2"/>
              </a:solidFill>
              <a:latin typeface="+mn-lt"/>
              <a:ea typeface="+mn-ea"/>
              <a:cs typeface="+mn-ea"/>
              <a:sym typeface="+mn-lt"/>
            </a:endParaRPr>
          </a:p>
          <a:p>
            <a:pPr algn="ctr" eaLnBrk="1" hangingPunct="1">
              <a:lnSpc>
                <a:spcPct val="100000"/>
              </a:lnSpc>
              <a:spcBef>
                <a:spcPct val="0"/>
              </a:spcBef>
              <a:buFontTx/>
              <a:buNone/>
            </a:pPr>
            <a:r>
              <a:rPr lang="en-US" altLang="zh-CN" sz="2000" dirty="0">
                <a:solidFill>
                  <a:schemeClr val="bg2"/>
                </a:solidFill>
                <a:latin typeface="+mn-lt"/>
                <a:ea typeface="+mn-ea"/>
                <a:cs typeface="+mn-ea"/>
                <a:sym typeface="+mn-lt"/>
              </a:rPr>
              <a:t>Text here</a:t>
            </a:r>
          </a:p>
        </p:txBody>
      </p:sp>
      <p:sp>
        <p:nvSpPr>
          <p:cNvPr id="25" name="矩形 53"/>
          <p:cNvSpPr>
            <a:spLocks noChangeArrowheads="1"/>
          </p:cNvSpPr>
          <p:nvPr/>
        </p:nvSpPr>
        <p:spPr bwMode="auto">
          <a:xfrm>
            <a:off x="8487039" y="0"/>
            <a:ext cx="1573552" cy="969418"/>
          </a:xfrm>
          <a:prstGeom prst="rect">
            <a:avLst/>
          </a:prstGeom>
          <a:solidFill>
            <a:schemeClr val="bg1">
              <a:lumMod val="25000"/>
              <a:lumOff val="75000"/>
            </a:schemeClr>
          </a:solidFill>
          <a:ln w="9525">
            <a:solidFill>
              <a:srgbClr val="EAEAEA"/>
            </a:solid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400" b="1" dirty="0">
                <a:solidFill>
                  <a:schemeClr val="bg2"/>
                </a:solidFill>
                <a:latin typeface="+mn-lt"/>
                <a:ea typeface="+mn-ea"/>
                <a:cs typeface="+mn-ea"/>
                <a:sym typeface="+mn-lt"/>
              </a:rPr>
              <a:t>标题五</a:t>
            </a:r>
          </a:p>
          <a:p>
            <a:pPr algn="ctr" eaLnBrk="1" hangingPunct="1">
              <a:lnSpc>
                <a:spcPct val="100000"/>
              </a:lnSpc>
              <a:spcBef>
                <a:spcPct val="0"/>
              </a:spcBef>
              <a:buFontTx/>
              <a:buNone/>
            </a:pPr>
            <a:r>
              <a:rPr lang="en-US" altLang="zh-CN" sz="2000" dirty="0">
                <a:solidFill>
                  <a:schemeClr val="bg2"/>
                </a:solidFill>
                <a:latin typeface="+mn-lt"/>
                <a:ea typeface="+mn-ea"/>
                <a:cs typeface="+mn-ea"/>
                <a:sym typeface="+mn-lt"/>
              </a:rPr>
              <a:t>Text here</a:t>
            </a:r>
          </a:p>
        </p:txBody>
      </p:sp>
      <p:sp>
        <p:nvSpPr>
          <p:cNvPr id="26" name="矩形 53"/>
          <p:cNvSpPr>
            <a:spLocks noChangeArrowheads="1"/>
          </p:cNvSpPr>
          <p:nvPr/>
        </p:nvSpPr>
        <p:spPr bwMode="auto">
          <a:xfrm>
            <a:off x="10058288" y="0"/>
            <a:ext cx="1573552" cy="969418"/>
          </a:xfrm>
          <a:prstGeom prst="rect">
            <a:avLst/>
          </a:prstGeom>
          <a:solidFill>
            <a:schemeClr val="bg1">
              <a:lumMod val="25000"/>
              <a:lumOff val="75000"/>
            </a:schemeClr>
          </a:solidFill>
          <a:ln w="9525">
            <a:solidFill>
              <a:srgbClr val="EAEAEA"/>
            </a:solid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400" b="1" dirty="0">
                <a:solidFill>
                  <a:schemeClr val="bg2"/>
                </a:solidFill>
                <a:latin typeface="+mn-lt"/>
                <a:ea typeface="+mn-ea"/>
                <a:cs typeface="+mn-ea"/>
                <a:sym typeface="+mn-lt"/>
              </a:rPr>
              <a:t>标题六</a:t>
            </a:r>
          </a:p>
          <a:p>
            <a:pPr algn="ctr" eaLnBrk="1" hangingPunct="1">
              <a:lnSpc>
                <a:spcPct val="100000"/>
              </a:lnSpc>
              <a:spcBef>
                <a:spcPct val="0"/>
              </a:spcBef>
              <a:buFontTx/>
              <a:buNone/>
            </a:pPr>
            <a:r>
              <a:rPr lang="en-US" altLang="zh-CN" sz="2000" dirty="0">
                <a:solidFill>
                  <a:schemeClr val="bg2"/>
                </a:solidFill>
                <a:latin typeface="+mn-lt"/>
                <a:ea typeface="+mn-ea"/>
                <a:cs typeface="+mn-ea"/>
                <a:sym typeface="+mn-lt"/>
              </a:rPr>
              <a:t>Text here</a:t>
            </a:r>
          </a:p>
        </p:txBody>
      </p:sp>
      <p:sp>
        <p:nvSpPr>
          <p:cNvPr id="27" name="矩形 26"/>
          <p:cNvSpPr/>
          <p:nvPr/>
        </p:nvSpPr>
        <p:spPr>
          <a:xfrm flipV="1">
            <a:off x="-1" y="5949280"/>
            <a:ext cx="12192000" cy="90872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6" name="等腰三角形 45"/>
          <p:cNvSpPr>
            <a:spLocks noChangeAspect="1"/>
          </p:cNvSpPr>
          <p:nvPr/>
        </p:nvSpPr>
        <p:spPr>
          <a:xfrm rot="10800000" flipV="1">
            <a:off x="4282555" y="813207"/>
            <a:ext cx="555013" cy="478461"/>
          </a:xfrm>
          <a:prstGeom prst="triangle">
            <a:avLst/>
          </a:prstGeom>
          <a:solidFill>
            <a:schemeClr val="bg2"/>
          </a:solidFill>
          <a:ln w="12700" cap="flat" cmpd="sng" algn="ctr">
            <a:noFill/>
            <a:prstDash val="solid"/>
            <a:miter lim="800000"/>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4" name="文本框 3"/>
          <p:cNvSpPr txBox="1"/>
          <p:nvPr/>
        </p:nvSpPr>
        <p:spPr>
          <a:xfrm>
            <a:off x="261033" y="1169432"/>
            <a:ext cx="3240360" cy="584775"/>
          </a:xfrm>
          <a:prstGeom prst="rect">
            <a:avLst/>
          </a:prstGeom>
          <a:noFill/>
        </p:spPr>
        <p:txBody>
          <a:bodyPr wrap="square" rtlCol="0">
            <a:spAutoFit/>
          </a:bodyPr>
          <a:lstStyle/>
          <a:p>
            <a:r>
              <a:rPr lang="zh-CN" altLang="en-US" sz="3200" b="1" dirty="0"/>
              <a:t>点击添加标题</a:t>
            </a:r>
          </a:p>
        </p:txBody>
      </p:sp>
      <p:grpSp>
        <p:nvGrpSpPr>
          <p:cNvPr id="3" name="组合 2">
            <a:extLst>
              <a:ext uri="{FF2B5EF4-FFF2-40B4-BE49-F238E27FC236}">
                <a16:creationId xmlns:a16="http://schemas.microsoft.com/office/drawing/2014/main" id="{D20423FD-0EB8-4A9D-B4B5-96E3C11342C1}"/>
              </a:ext>
            </a:extLst>
          </p:cNvPr>
          <p:cNvGrpSpPr/>
          <p:nvPr/>
        </p:nvGrpSpPr>
        <p:grpSpPr>
          <a:xfrm>
            <a:off x="-2" y="1803432"/>
            <a:ext cx="12215408" cy="2364133"/>
            <a:chOff x="-2" y="1803432"/>
            <a:chExt cx="12215408" cy="2364133"/>
          </a:xfrm>
        </p:grpSpPr>
        <p:grpSp>
          <p:nvGrpSpPr>
            <p:cNvPr id="6" name="组合 5">
              <a:extLst>
                <a:ext uri="{FF2B5EF4-FFF2-40B4-BE49-F238E27FC236}">
                  <a16:creationId xmlns:a16="http://schemas.microsoft.com/office/drawing/2014/main" id="{D09C4F91-B3C0-46DA-84D4-63E4E473B902}"/>
                </a:ext>
              </a:extLst>
            </p:cNvPr>
            <p:cNvGrpSpPr/>
            <p:nvPr/>
          </p:nvGrpSpPr>
          <p:grpSpPr>
            <a:xfrm>
              <a:off x="-2" y="1849150"/>
              <a:ext cx="12215408" cy="2263845"/>
              <a:chOff x="-2" y="1849150"/>
              <a:chExt cx="12215408" cy="2263845"/>
            </a:xfrm>
          </p:grpSpPr>
          <p:pic>
            <p:nvPicPr>
              <p:cNvPr id="5" name="图片 4" descr="图片包含 放飞, 航空器, 运输, 飞机&#10;&#10;已生成极高可信度的说明">
                <a:extLst>
                  <a:ext uri="{FF2B5EF4-FFF2-40B4-BE49-F238E27FC236}">
                    <a16:creationId xmlns:a16="http://schemas.microsoft.com/office/drawing/2014/main" id="{19CC8197-1A71-4D74-9718-864F5C82C5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 y="1849150"/>
                <a:ext cx="7392146" cy="2263845"/>
              </a:xfrm>
              <a:prstGeom prst="rect">
                <a:avLst/>
              </a:prstGeom>
            </p:spPr>
          </p:pic>
          <p:pic>
            <p:nvPicPr>
              <p:cNvPr id="30" name="图片 29" descr="图片包含 放飞, 航空器, 运输, 飞机&#10;&#10;已生成极高可信度的说明">
                <a:extLst>
                  <a:ext uri="{FF2B5EF4-FFF2-40B4-BE49-F238E27FC236}">
                    <a16:creationId xmlns:a16="http://schemas.microsoft.com/office/drawing/2014/main" id="{6D8A38E5-15D9-499E-A04E-DED2EAA87D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23260" y="1849150"/>
                <a:ext cx="7392146" cy="2263845"/>
              </a:xfrm>
              <a:prstGeom prst="rect">
                <a:avLst/>
              </a:prstGeom>
            </p:spPr>
          </p:pic>
        </p:grpSp>
        <p:sp>
          <p:nvSpPr>
            <p:cNvPr id="19" name="矩形 18"/>
            <p:cNvSpPr/>
            <p:nvPr/>
          </p:nvSpPr>
          <p:spPr>
            <a:xfrm flipV="1">
              <a:off x="-1" y="1803432"/>
              <a:ext cx="12192000" cy="45719"/>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0" name="矩形 19"/>
            <p:cNvSpPr/>
            <p:nvPr/>
          </p:nvSpPr>
          <p:spPr>
            <a:xfrm flipV="1">
              <a:off x="-1" y="4121846"/>
              <a:ext cx="12192000" cy="45719"/>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28" name="Rectangle 6"/>
          <p:cNvSpPr>
            <a:spLocks noChangeArrowheads="1"/>
          </p:cNvSpPr>
          <p:nvPr/>
        </p:nvSpPr>
        <p:spPr bwMode="auto">
          <a:xfrm>
            <a:off x="261033" y="4437112"/>
            <a:ext cx="5545138"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indent="457200">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25000"/>
              </a:lnSpc>
              <a:defRPr/>
            </a:pPr>
            <a:r>
              <a:rPr lang="zh-CN" altLang="en-US" sz="1600" dirty="0">
                <a:solidFill>
                  <a:schemeClr val="bg1"/>
                </a:solidFill>
                <a:latin typeface="+mn-lt"/>
                <a:ea typeface="+mn-ea"/>
                <a:cs typeface="+mn-ea"/>
                <a:sym typeface="+mn-lt"/>
              </a:rPr>
              <a:t>在这里输入您想要的文字，可通过复制粘贴到此框内，只保留文本。在这里输入您想要的文字，可通过复制粘贴到此框内，只保留文本。</a:t>
            </a:r>
          </a:p>
        </p:txBody>
      </p:sp>
      <p:sp>
        <p:nvSpPr>
          <p:cNvPr id="29" name="Rectangle 6"/>
          <p:cNvSpPr>
            <a:spLocks noChangeArrowheads="1"/>
          </p:cNvSpPr>
          <p:nvPr/>
        </p:nvSpPr>
        <p:spPr bwMode="auto">
          <a:xfrm>
            <a:off x="6356502" y="4437112"/>
            <a:ext cx="5545138"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indent="457200">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25000"/>
              </a:lnSpc>
              <a:defRPr/>
            </a:pPr>
            <a:r>
              <a:rPr lang="zh-CN" altLang="en-US" sz="1600" dirty="0">
                <a:solidFill>
                  <a:schemeClr val="bg1"/>
                </a:solidFill>
                <a:latin typeface="+mn-lt"/>
                <a:ea typeface="+mn-ea"/>
                <a:cs typeface="+mn-ea"/>
                <a:sym typeface="+mn-lt"/>
              </a:rPr>
              <a:t>在这里输入您想要的文字，可通过复制粘贴到此框内，只保留文本。在这里输入您想要的文字，可通过复制粘贴到此框内，只保留文本。</a:t>
            </a:r>
          </a:p>
        </p:txBody>
      </p:sp>
    </p:spTree>
    <p:extLst>
      <p:ext uri="{BB962C8B-B14F-4D97-AF65-F5344CB8AC3E}">
        <p14:creationId xmlns:p14="http://schemas.microsoft.com/office/powerpoint/2010/main" val="577246786"/>
      </p:ext>
    </p:extLst>
  </p:cSld>
  <p:clrMapOvr>
    <a:masterClrMapping/>
  </p:clrMapOvr>
  <mc:AlternateContent xmlns:mc="http://schemas.openxmlformats.org/markup-compatibility/2006" xmlns:p14="http://schemas.microsoft.com/office/powerpoint/2010/main">
    <mc:Choice Requires="p14">
      <p:transition spd="slow" p14:dur="2000" advTm="3925"/>
    </mc:Choice>
    <mc:Fallback xmlns="">
      <p:transition spd="slow" advTm="392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25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Effect transition="in" filter="fade">
                                      <p:cBhvr>
                                        <p:cTn id="9" dur="500"/>
                                        <p:tgtEl>
                                          <p:spTgt spid="11"/>
                                        </p:tgtEl>
                                      </p:cBhvr>
                                    </p:animEffect>
                                  </p:childTnLst>
                                </p:cTn>
                              </p:par>
                              <p:par>
                                <p:cTn id="10" presetID="53" presetClass="entr" presetSubtype="16" fill="hold" grpId="0" nodeType="withEffect">
                                  <p:stCondLst>
                                    <p:cond delay="250"/>
                                  </p:stCondLst>
                                  <p:childTnLst>
                                    <p:set>
                                      <p:cBhvr>
                                        <p:cTn id="11" dur="1" fill="hold">
                                          <p:stCondLst>
                                            <p:cond delay="0"/>
                                          </p:stCondLst>
                                        </p:cTn>
                                        <p:tgtEl>
                                          <p:spTgt spid="22"/>
                                        </p:tgtEl>
                                        <p:attrNameLst>
                                          <p:attrName>style.visibility</p:attrName>
                                        </p:attrNameLst>
                                      </p:cBhvr>
                                      <p:to>
                                        <p:strVal val="visible"/>
                                      </p:to>
                                    </p:set>
                                    <p:anim calcmode="lin" valueType="num">
                                      <p:cBhvr>
                                        <p:cTn id="12" dur="500" fill="hold"/>
                                        <p:tgtEl>
                                          <p:spTgt spid="22"/>
                                        </p:tgtEl>
                                        <p:attrNameLst>
                                          <p:attrName>ppt_w</p:attrName>
                                        </p:attrNameLst>
                                      </p:cBhvr>
                                      <p:tavLst>
                                        <p:tav tm="0">
                                          <p:val>
                                            <p:fltVal val="0"/>
                                          </p:val>
                                        </p:tav>
                                        <p:tav tm="100000">
                                          <p:val>
                                            <p:strVal val="#ppt_w"/>
                                          </p:val>
                                        </p:tav>
                                      </p:tavLst>
                                    </p:anim>
                                    <p:anim calcmode="lin" valueType="num">
                                      <p:cBhvr>
                                        <p:cTn id="13" dur="500" fill="hold"/>
                                        <p:tgtEl>
                                          <p:spTgt spid="22"/>
                                        </p:tgtEl>
                                        <p:attrNameLst>
                                          <p:attrName>ppt_h</p:attrName>
                                        </p:attrNameLst>
                                      </p:cBhvr>
                                      <p:tavLst>
                                        <p:tav tm="0">
                                          <p:val>
                                            <p:fltVal val="0"/>
                                          </p:val>
                                        </p:tav>
                                        <p:tav tm="100000">
                                          <p:val>
                                            <p:strVal val="#ppt_h"/>
                                          </p:val>
                                        </p:tav>
                                      </p:tavLst>
                                    </p:anim>
                                    <p:animEffect transition="in" filter="fade">
                                      <p:cBhvr>
                                        <p:cTn id="14" dur="500"/>
                                        <p:tgtEl>
                                          <p:spTgt spid="22"/>
                                        </p:tgtEl>
                                      </p:cBhvr>
                                    </p:animEffect>
                                  </p:childTnLst>
                                </p:cTn>
                              </p:par>
                              <p:par>
                                <p:cTn id="15" presetID="53" presetClass="entr" presetSubtype="16" fill="hold" grpId="0" nodeType="withEffect">
                                  <p:stCondLst>
                                    <p:cond delay="250"/>
                                  </p:stCondLst>
                                  <p:childTnLst>
                                    <p:set>
                                      <p:cBhvr>
                                        <p:cTn id="16" dur="1" fill="hold">
                                          <p:stCondLst>
                                            <p:cond delay="0"/>
                                          </p:stCondLst>
                                        </p:cTn>
                                        <p:tgtEl>
                                          <p:spTgt spid="23"/>
                                        </p:tgtEl>
                                        <p:attrNameLst>
                                          <p:attrName>style.visibility</p:attrName>
                                        </p:attrNameLst>
                                      </p:cBhvr>
                                      <p:to>
                                        <p:strVal val="visible"/>
                                      </p:to>
                                    </p:set>
                                    <p:anim calcmode="lin" valueType="num">
                                      <p:cBhvr>
                                        <p:cTn id="17" dur="500" fill="hold"/>
                                        <p:tgtEl>
                                          <p:spTgt spid="23"/>
                                        </p:tgtEl>
                                        <p:attrNameLst>
                                          <p:attrName>ppt_w</p:attrName>
                                        </p:attrNameLst>
                                      </p:cBhvr>
                                      <p:tavLst>
                                        <p:tav tm="0">
                                          <p:val>
                                            <p:fltVal val="0"/>
                                          </p:val>
                                        </p:tav>
                                        <p:tav tm="100000">
                                          <p:val>
                                            <p:strVal val="#ppt_w"/>
                                          </p:val>
                                        </p:tav>
                                      </p:tavLst>
                                    </p:anim>
                                    <p:anim calcmode="lin" valueType="num">
                                      <p:cBhvr>
                                        <p:cTn id="18" dur="500" fill="hold"/>
                                        <p:tgtEl>
                                          <p:spTgt spid="23"/>
                                        </p:tgtEl>
                                        <p:attrNameLst>
                                          <p:attrName>ppt_h</p:attrName>
                                        </p:attrNameLst>
                                      </p:cBhvr>
                                      <p:tavLst>
                                        <p:tav tm="0">
                                          <p:val>
                                            <p:fltVal val="0"/>
                                          </p:val>
                                        </p:tav>
                                        <p:tav tm="100000">
                                          <p:val>
                                            <p:strVal val="#ppt_h"/>
                                          </p:val>
                                        </p:tav>
                                      </p:tavLst>
                                    </p:anim>
                                    <p:animEffect transition="in" filter="fade">
                                      <p:cBhvr>
                                        <p:cTn id="19" dur="500"/>
                                        <p:tgtEl>
                                          <p:spTgt spid="23"/>
                                        </p:tgtEl>
                                      </p:cBhvr>
                                    </p:animEffect>
                                  </p:childTnLst>
                                </p:cTn>
                              </p:par>
                              <p:par>
                                <p:cTn id="20" presetID="53" presetClass="entr" presetSubtype="16" fill="hold" grpId="0" nodeType="withEffect">
                                  <p:stCondLst>
                                    <p:cond delay="250"/>
                                  </p:stCondLst>
                                  <p:childTnLst>
                                    <p:set>
                                      <p:cBhvr>
                                        <p:cTn id="21" dur="1" fill="hold">
                                          <p:stCondLst>
                                            <p:cond delay="0"/>
                                          </p:stCondLst>
                                        </p:cTn>
                                        <p:tgtEl>
                                          <p:spTgt spid="24"/>
                                        </p:tgtEl>
                                        <p:attrNameLst>
                                          <p:attrName>style.visibility</p:attrName>
                                        </p:attrNameLst>
                                      </p:cBhvr>
                                      <p:to>
                                        <p:strVal val="visible"/>
                                      </p:to>
                                    </p:set>
                                    <p:anim calcmode="lin" valueType="num">
                                      <p:cBhvr>
                                        <p:cTn id="22" dur="500" fill="hold"/>
                                        <p:tgtEl>
                                          <p:spTgt spid="24"/>
                                        </p:tgtEl>
                                        <p:attrNameLst>
                                          <p:attrName>ppt_w</p:attrName>
                                        </p:attrNameLst>
                                      </p:cBhvr>
                                      <p:tavLst>
                                        <p:tav tm="0">
                                          <p:val>
                                            <p:fltVal val="0"/>
                                          </p:val>
                                        </p:tav>
                                        <p:tav tm="100000">
                                          <p:val>
                                            <p:strVal val="#ppt_w"/>
                                          </p:val>
                                        </p:tav>
                                      </p:tavLst>
                                    </p:anim>
                                    <p:anim calcmode="lin" valueType="num">
                                      <p:cBhvr>
                                        <p:cTn id="23" dur="500" fill="hold"/>
                                        <p:tgtEl>
                                          <p:spTgt spid="24"/>
                                        </p:tgtEl>
                                        <p:attrNameLst>
                                          <p:attrName>ppt_h</p:attrName>
                                        </p:attrNameLst>
                                      </p:cBhvr>
                                      <p:tavLst>
                                        <p:tav tm="0">
                                          <p:val>
                                            <p:fltVal val="0"/>
                                          </p:val>
                                        </p:tav>
                                        <p:tav tm="100000">
                                          <p:val>
                                            <p:strVal val="#ppt_h"/>
                                          </p:val>
                                        </p:tav>
                                      </p:tavLst>
                                    </p:anim>
                                    <p:animEffect transition="in" filter="fade">
                                      <p:cBhvr>
                                        <p:cTn id="24" dur="500"/>
                                        <p:tgtEl>
                                          <p:spTgt spid="24"/>
                                        </p:tgtEl>
                                      </p:cBhvr>
                                    </p:animEffect>
                                  </p:childTnLst>
                                </p:cTn>
                              </p:par>
                              <p:par>
                                <p:cTn id="25" presetID="53" presetClass="entr" presetSubtype="16" fill="hold" grpId="0" nodeType="withEffect">
                                  <p:stCondLst>
                                    <p:cond delay="250"/>
                                  </p:stCondLst>
                                  <p:childTnLst>
                                    <p:set>
                                      <p:cBhvr>
                                        <p:cTn id="26" dur="1" fill="hold">
                                          <p:stCondLst>
                                            <p:cond delay="0"/>
                                          </p:stCondLst>
                                        </p:cTn>
                                        <p:tgtEl>
                                          <p:spTgt spid="25"/>
                                        </p:tgtEl>
                                        <p:attrNameLst>
                                          <p:attrName>style.visibility</p:attrName>
                                        </p:attrNameLst>
                                      </p:cBhvr>
                                      <p:to>
                                        <p:strVal val="visible"/>
                                      </p:to>
                                    </p:set>
                                    <p:anim calcmode="lin" valueType="num">
                                      <p:cBhvr>
                                        <p:cTn id="27" dur="500" fill="hold"/>
                                        <p:tgtEl>
                                          <p:spTgt spid="25"/>
                                        </p:tgtEl>
                                        <p:attrNameLst>
                                          <p:attrName>ppt_w</p:attrName>
                                        </p:attrNameLst>
                                      </p:cBhvr>
                                      <p:tavLst>
                                        <p:tav tm="0">
                                          <p:val>
                                            <p:fltVal val="0"/>
                                          </p:val>
                                        </p:tav>
                                        <p:tav tm="100000">
                                          <p:val>
                                            <p:strVal val="#ppt_w"/>
                                          </p:val>
                                        </p:tav>
                                      </p:tavLst>
                                    </p:anim>
                                    <p:anim calcmode="lin" valueType="num">
                                      <p:cBhvr>
                                        <p:cTn id="28" dur="500" fill="hold"/>
                                        <p:tgtEl>
                                          <p:spTgt spid="25"/>
                                        </p:tgtEl>
                                        <p:attrNameLst>
                                          <p:attrName>ppt_h</p:attrName>
                                        </p:attrNameLst>
                                      </p:cBhvr>
                                      <p:tavLst>
                                        <p:tav tm="0">
                                          <p:val>
                                            <p:fltVal val="0"/>
                                          </p:val>
                                        </p:tav>
                                        <p:tav tm="100000">
                                          <p:val>
                                            <p:strVal val="#ppt_h"/>
                                          </p:val>
                                        </p:tav>
                                      </p:tavLst>
                                    </p:anim>
                                    <p:animEffect transition="in" filter="fade">
                                      <p:cBhvr>
                                        <p:cTn id="29" dur="500"/>
                                        <p:tgtEl>
                                          <p:spTgt spid="25"/>
                                        </p:tgtEl>
                                      </p:cBhvr>
                                    </p:animEffect>
                                  </p:childTnLst>
                                </p:cTn>
                              </p:par>
                              <p:par>
                                <p:cTn id="30" presetID="53" presetClass="entr" presetSubtype="16" fill="hold" grpId="0" nodeType="withEffect">
                                  <p:stCondLst>
                                    <p:cond delay="250"/>
                                  </p:stCondLst>
                                  <p:childTnLst>
                                    <p:set>
                                      <p:cBhvr>
                                        <p:cTn id="31" dur="1" fill="hold">
                                          <p:stCondLst>
                                            <p:cond delay="0"/>
                                          </p:stCondLst>
                                        </p:cTn>
                                        <p:tgtEl>
                                          <p:spTgt spid="26"/>
                                        </p:tgtEl>
                                        <p:attrNameLst>
                                          <p:attrName>style.visibility</p:attrName>
                                        </p:attrNameLst>
                                      </p:cBhvr>
                                      <p:to>
                                        <p:strVal val="visible"/>
                                      </p:to>
                                    </p:set>
                                    <p:anim calcmode="lin" valueType="num">
                                      <p:cBhvr>
                                        <p:cTn id="32" dur="500" fill="hold"/>
                                        <p:tgtEl>
                                          <p:spTgt spid="26"/>
                                        </p:tgtEl>
                                        <p:attrNameLst>
                                          <p:attrName>ppt_w</p:attrName>
                                        </p:attrNameLst>
                                      </p:cBhvr>
                                      <p:tavLst>
                                        <p:tav tm="0">
                                          <p:val>
                                            <p:fltVal val="0"/>
                                          </p:val>
                                        </p:tav>
                                        <p:tav tm="100000">
                                          <p:val>
                                            <p:strVal val="#ppt_w"/>
                                          </p:val>
                                        </p:tav>
                                      </p:tavLst>
                                    </p:anim>
                                    <p:anim calcmode="lin" valueType="num">
                                      <p:cBhvr>
                                        <p:cTn id="33" dur="500" fill="hold"/>
                                        <p:tgtEl>
                                          <p:spTgt spid="26"/>
                                        </p:tgtEl>
                                        <p:attrNameLst>
                                          <p:attrName>ppt_h</p:attrName>
                                        </p:attrNameLst>
                                      </p:cBhvr>
                                      <p:tavLst>
                                        <p:tav tm="0">
                                          <p:val>
                                            <p:fltVal val="0"/>
                                          </p:val>
                                        </p:tav>
                                        <p:tav tm="100000">
                                          <p:val>
                                            <p:strVal val="#ppt_h"/>
                                          </p:val>
                                        </p:tav>
                                      </p:tavLst>
                                    </p:anim>
                                    <p:animEffect transition="in" filter="fade">
                                      <p:cBhvr>
                                        <p:cTn id="34" dur="500"/>
                                        <p:tgtEl>
                                          <p:spTgt spid="26"/>
                                        </p:tgtEl>
                                      </p:cBhvr>
                                    </p:animEffect>
                                  </p:childTnLst>
                                </p:cTn>
                              </p:par>
                              <p:par>
                                <p:cTn id="35" presetID="12" presetClass="entr" presetSubtype="4" fill="hold" grpId="0" nodeType="withEffect">
                                  <p:stCondLst>
                                    <p:cond delay="250"/>
                                  </p:stCondLst>
                                  <p:childTnLst>
                                    <p:set>
                                      <p:cBhvr>
                                        <p:cTn id="36" dur="1" fill="hold">
                                          <p:stCondLst>
                                            <p:cond delay="0"/>
                                          </p:stCondLst>
                                        </p:cTn>
                                        <p:tgtEl>
                                          <p:spTgt spid="46"/>
                                        </p:tgtEl>
                                        <p:attrNameLst>
                                          <p:attrName>style.visibility</p:attrName>
                                        </p:attrNameLst>
                                      </p:cBhvr>
                                      <p:to>
                                        <p:strVal val="visible"/>
                                      </p:to>
                                    </p:set>
                                    <p:anim calcmode="lin" valueType="num">
                                      <p:cBhvr additive="base">
                                        <p:cTn id="37" dur="500"/>
                                        <p:tgtEl>
                                          <p:spTgt spid="46"/>
                                        </p:tgtEl>
                                        <p:attrNameLst>
                                          <p:attrName>ppt_y</p:attrName>
                                        </p:attrNameLst>
                                      </p:cBhvr>
                                      <p:tavLst>
                                        <p:tav tm="0">
                                          <p:val>
                                            <p:strVal val="#ppt_y+#ppt_h*1.125000"/>
                                          </p:val>
                                        </p:tav>
                                        <p:tav tm="100000">
                                          <p:val>
                                            <p:strVal val="#ppt_y"/>
                                          </p:val>
                                        </p:tav>
                                      </p:tavLst>
                                    </p:anim>
                                    <p:animEffect transition="in" filter="wipe(up)">
                                      <p:cBhvr>
                                        <p:cTn id="38" dur="500"/>
                                        <p:tgtEl>
                                          <p:spTgt spid="46"/>
                                        </p:tgtEl>
                                      </p:cBhvr>
                                    </p:animEffect>
                                  </p:childTnLst>
                                </p:cTn>
                              </p:par>
                            </p:childTnLst>
                          </p:cTn>
                        </p:par>
                        <p:par>
                          <p:cTn id="39" fill="hold">
                            <p:stCondLst>
                              <p:cond delay="750"/>
                            </p:stCondLst>
                            <p:childTnLst>
                              <p:par>
                                <p:cTn id="40" presetID="22" presetClass="entr" presetSubtype="4" fill="hold" grpId="0" nodeType="afterEffect">
                                  <p:stCondLst>
                                    <p:cond delay="0"/>
                                  </p:stCondLst>
                                  <p:childTnLst>
                                    <p:set>
                                      <p:cBhvr>
                                        <p:cTn id="41" dur="1" fill="hold">
                                          <p:stCondLst>
                                            <p:cond delay="0"/>
                                          </p:stCondLst>
                                        </p:cTn>
                                        <p:tgtEl>
                                          <p:spTgt spid="4"/>
                                        </p:tgtEl>
                                        <p:attrNameLst>
                                          <p:attrName>style.visibility</p:attrName>
                                        </p:attrNameLst>
                                      </p:cBhvr>
                                      <p:to>
                                        <p:strVal val="visible"/>
                                      </p:to>
                                    </p:set>
                                    <p:animEffect transition="in" filter="wipe(down)">
                                      <p:cBhvr>
                                        <p:cTn id="42" dur="500"/>
                                        <p:tgtEl>
                                          <p:spTgt spid="4"/>
                                        </p:tgtEl>
                                      </p:cBhvr>
                                    </p:animEffect>
                                  </p:childTnLst>
                                </p:cTn>
                              </p:par>
                            </p:childTnLst>
                          </p:cTn>
                        </p:par>
                        <p:par>
                          <p:cTn id="43" fill="hold">
                            <p:stCondLst>
                              <p:cond delay="1250"/>
                            </p:stCondLst>
                            <p:childTnLst>
                              <p:par>
                                <p:cTn id="44" presetID="22" presetClass="entr" presetSubtype="4" fill="hold" nodeType="afterEffect">
                                  <p:stCondLst>
                                    <p:cond delay="0"/>
                                  </p:stCondLst>
                                  <p:childTnLst>
                                    <p:set>
                                      <p:cBhvr>
                                        <p:cTn id="45" dur="1" fill="hold">
                                          <p:stCondLst>
                                            <p:cond delay="0"/>
                                          </p:stCondLst>
                                        </p:cTn>
                                        <p:tgtEl>
                                          <p:spTgt spid="3"/>
                                        </p:tgtEl>
                                        <p:attrNameLst>
                                          <p:attrName>style.visibility</p:attrName>
                                        </p:attrNameLst>
                                      </p:cBhvr>
                                      <p:to>
                                        <p:strVal val="visible"/>
                                      </p:to>
                                    </p:set>
                                    <p:animEffect transition="in" filter="wipe(down)">
                                      <p:cBhvr>
                                        <p:cTn id="46" dur="500"/>
                                        <p:tgtEl>
                                          <p:spTgt spid="3"/>
                                        </p:tgtEl>
                                      </p:cBhvr>
                                    </p:animEffect>
                                  </p:childTnLst>
                                </p:cTn>
                              </p:par>
                              <p:par>
                                <p:cTn id="47" presetID="42" presetClass="entr" presetSubtype="0" fill="hold" grpId="0" nodeType="withEffect">
                                  <p:stCondLst>
                                    <p:cond delay="0"/>
                                  </p:stCondLst>
                                  <p:childTnLst>
                                    <p:set>
                                      <p:cBhvr>
                                        <p:cTn id="48" dur="1" fill="hold">
                                          <p:stCondLst>
                                            <p:cond delay="0"/>
                                          </p:stCondLst>
                                        </p:cTn>
                                        <p:tgtEl>
                                          <p:spTgt spid="28"/>
                                        </p:tgtEl>
                                        <p:attrNameLst>
                                          <p:attrName>style.visibility</p:attrName>
                                        </p:attrNameLst>
                                      </p:cBhvr>
                                      <p:to>
                                        <p:strVal val="visible"/>
                                      </p:to>
                                    </p:set>
                                    <p:animEffect transition="in" filter="fade">
                                      <p:cBhvr>
                                        <p:cTn id="49" dur="500"/>
                                        <p:tgtEl>
                                          <p:spTgt spid="28"/>
                                        </p:tgtEl>
                                      </p:cBhvr>
                                    </p:animEffect>
                                    <p:anim calcmode="lin" valueType="num">
                                      <p:cBhvr>
                                        <p:cTn id="50" dur="500" fill="hold"/>
                                        <p:tgtEl>
                                          <p:spTgt spid="28"/>
                                        </p:tgtEl>
                                        <p:attrNameLst>
                                          <p:attrName>ppt_x</p:attrName>
                                        </p:attrNameLst>
                                      </p:cBhvr>
                                      <p:tavLst>
                                        <p:tav tm="0">
                                          <p:val>
                                            <p:strVal val="#ppt_x"/>
                                          </p:val>
                                        </p:tav>
                                        <p:tav tm="100000">
                                          <p:val>
                                            <p:strVal val="#ppt_x"/>
                                          </p:val>
                                        </p:tav>
                                      </p:tavLst>
                                    </p:anim>
                                    <p:anim calcmode="lin" valueType="num">
                                      <p:cBhvr>
                                        <p:cTn id="51" dur="500" fill="hold"/>
                                        <p:tgtEl>
                                          <p:spTgt spid="28"/>
                                        </p:tgtEl>
                                        <p:attrNameLst>
                                          <p:attrName>ppt_y</p:attrName>
                                        </p:attrNameLst>
                                      </p:cBhvr>
                                      <p:tavLst>
                                        <p:tav tm="0">
                                          <p:val>
                                            <p:strVal val="#ppt_y+.1"/>
                                          </p:val>
                                        </p:tav>
                                        <p:tav tm="100000">
                                          <p:val>
                                            <p:strVal val="#ppt_y"/>
                                          </p:val>
                                        </p:tav>
                                      </p:tavLst>
                                    </p:anim>
                                  </p:childTnLst>
                                </p:cTn>
                              </p:par>
                              <p:par>
                                <p:cTn id="52" presetID="42" presetClass="entr" presetSubtype="0" fill="hold" grpId="0" nodeType="withEffect">
                                  <p:stCondLst>
                                    <p:cond delay="0"/>
                                  </p:stCondLst>
                                  <p:childTnLst>
                                    <p:set>
                                      <p:cBhvr>
                                        <p:cTn id="53" dur="1" fill="hold">
                                          <p:stCondLst>
                                            <p:cond delay="0"/>
                                          </p:stCondLst>
                                        </p:cTn>
                                        <p:tgtEl>
                                          <p:spTgt spid="29"/>
                                        </p:tgtEl>
                                        <p:attrNameLst>
                                          <p:attrName>style.visibility</p:attrName>
                                        </p:attrNameLst>
                                      </p:cBhvr>
                                      <p:to>
                                        <p:strVal val="visible"/>
                                      </p:to>
                                    </p:set>
                                    <p:animEffect transition="in" filter="fade">
                                      <p:cBhvr>
                                        <p:cTn id="54" dur="500"/>
                                        <p:tgtEl>
                                          <p:spTgt spid="29"/>
                                        </p:tgtEl>
                                      </p:cBhvr>
                                    </p:animEffect>
                                    <p:anim calcmode="lin" valueType="num">
                                      <p:cBhvr>
                                        <p:cTn id="55" dur="500" fill="hold"/>
                                        <p:tgtEl>
                                          <p:spTgt spid="29"/>
                                        </p:tgtEl>
                                        <p:attrNameLst>
                                          <p:attrName>ppt_x</p:attrName>
                                        </p:attrNameLst>
                                      </p:cBhvr>
                                      <p:tavLst>
                                        <p:tav tm="0">
                                          <p:val>
                                            <p:strVal val="#ppt_x"/>
                                          </p:val>
                                        </p:tav>
                                        <p:tav tm="100000">
                                          <p:val>
                                            <p:strVal val="#ppt_x"/>
                                          </p:val>
                                        </p:tav>
                                      </p:tavLst>
                                    </p:anim>
                                    <p:anim calcmode="lin" valueType="num">
                                      <p:cBhvr>
                                        <p:cTn id="56" dur="50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22" grpId="0" animBg="1"/>
      <p:bldP spid="23" grpId="0" animBg="1"/>
      <p:bldP spid="24" grpId="0" animBg="1"/>
      <p:bldP spid="25" grpId="0" animBg="1"/>
      <p:bldP spid="26" grpId="0" animBg="1"/>
      <p:bldP spid="46" grpId="0" animBg="1"/>
      <p:bldP spid="4" grpId="0"/>
      <p:bldP spid="28" grpId="0"/>
      <p:bldP spid="29" grpId="0"/>
    </p:bld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矩形 9"/>
          <p:cNvSpPr/>
          <p:nvPr/>
        </p:nvSpPr>
        <p:spPr>
          <a:xfrm>
            <a:off x="0" y="0"/>
            <a:ext cx="2207568" cy="9694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 name="灯片编号占位符 1"/>
          <p:cNvSpPr>
            <a:spLocks noGrp="1"/>
          </p:cNvSpPr>
          <p:nvPr>
            <p:ph type="sldNum" sz="quarter" idx="12"/>
          </p:nvPr>
        </p:nvSpPr>
        <p:spPr/>
        <p:txBody>
          <a:bodyPr/>
          <a:lstStyle/>
          <a:p>
            <a:fld id="{0C913308-F349-4B6D-A68A-DD1791B4A57B}" type="slidenum">
              <a:rPr lang="zh-CN" altLang="en-US" smtClean="0">
                <a:cs typeface="+mn-ea"/>
                <a:sym typeface="+mn-lt"/>
              </a:rPr>
              <a:t>43</a:t>
            </a:fld>
            <a:endParaRPr lang="zh-CN" altLang="en-US">
              <a:cs typeface="+mn-ea"/>
              <a:sym typeface="+mn-lt"/>
            </a:endParaRPr>
          </a:p>
        </p:txBody>
      </p:sp>
      <p:sp>
        <p:nvSpPr>
          <p:cNvPr id="8" name="文本框 7"/>
          <p:cNvSpPr txBox="1">
            <a:spLocks noChangeArrowheads="1"/>
          </p:cNvSpPr>
          <p:nvPr/>
        </p:nvSpPr>
        <p:spPr bwMode="auto">
          <a:xfrm>
            <a:off x="90796" y="161519"/>
            <a:ext cx="1943100" cy="6463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fontAlgn="base">
              <a:lnSpc>
                <a:spcPct val="100000"/>
              </a:lnSpc>
              <a:spcBef>
                <a:spcPct val="0"/>
              </a:spcBef>
              <a:spcAft>
                <a:spcPct val="0"/>
              </a:spcAft>
              <a:buFontTx/>
              <a:buNone/>
            </a:pPr>
            <a:r>
              <a:rPr lang="zh-CN" altLang="en-US" sz="3600" b="1" dirty="0">
                <a:solidFill>
                  <a:prstClr val="white"/>
                </a:solidFill>
                <a:latin typeface="+mn-lt"/>
                <a:ea typeface="+mn-ea"/>
                <a:cs typeface="+mn-ea"/>
                <a:sym typeface="+mn-lt"/>
              </a:rPr>
              <a:t>目 录</a:t>
            </a:r>
          </a:p>
        </p:txBody>
      </p:sp>
      <p:sp>
        <p:nvSpPr>
          <p:cNvPr id="11" name="矩形 53"/>
          <p:cNvSpPr>
            <a:spLocks noChangeArrowheads="1"/>
          </p:cNvSpPr>
          <p:nvPr/>
        </p:nvSpPr>
        <p:spPr bwMode="auto">
          <a:xfrm>
            <a:off x="2202035" y="0"/>
            <a:ext cx="1573552" cy="969418"/>
          </a:xfrm>
          <a:prstGeom prst="rect">
            <a:avLst/>
          </a:prstGeom>
          <a:solidFill>
            <a:schemeClr val="bg1">
              <a:lumMod val="25000"/>
              <a:lumOff val="75000"/>
            </a:schemeClr>
          </a:solidFill>
          <a:ln w="9525">
            <a:solidFill>
              <a:schemeClr val="bg2"/>
            </a:solidFill>
            <a:miter lim="800000"/>
            <a:headEnd/>
            <a:tailEnd/>
          </a:ln>
          <a:effec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400" b="1" dirty="0">
                <a:solidFill>
                  <a:schemeClr val="bg2"/>
                </a:solidFill>
                <a:latin typeface="+mn-lt"/>
                <a:ea typeface="+mn-ea"/>
                <a:cs typeface="+mn-ea"/>
                <a:sym typeface="+mn-lt"/>
              </a:rPr>
              <a:t>标题一</a:t>
            </a:r>
          </a:p>
          <a:p>
            <a:pPr algn="ctr" eaLnBrk="1" hangingPunct="1">
              <a:lnSpc>
                <a:spcPct val="100000"/>
              </a:lnSpc>
              <a:spcBef>
                <a:spcPct val="0"/>
              </a:spcBef>
              <a:buFontTx/>
              <a:buNone/>
            </a:pPr>
            <a:r>
              <a:rPr lang="en-US" altLang="zh-CN" sz="2000" dirty="0">
                <a:solidFill>
                  <a:schemeClr val="bg2"/>
                </a:solidFill>
                <a:latin typeface="+mn-lt"/>
                <a:ea typeface="+mn-ea"/>
                <a:cs typeface="+mn-ea"/>
                <a:sym typeface="+mn-lt"/>
              </a:rPr>
              <a:t>Text here</a:t>
            </a:r>
          </a:p>
        </p:txBody>
      </p:sp>
      <p:sp>
        <p:nvSpPr>
          <p:cNvPr id="21" name="矩形 20"/>
          <p:cNvSpPr/>
          <p:nvPr/>
        </p:nvSpPr>
        <p:spPr>
          <a:xfrm>
            <a:off x="11629538" y="0"/>
            <a:ext cx="562461" cy="9694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2" name="矩形 53"/>
          <p:cNvSpPr>
            <a:spLocks noChangeArrowheads="1"/>
          </p:cNvSpPr>
          <p:nvPr/>
        </p:nvSpPr>
        <p:spPr bwMode="auto">
          <a:xfrm>
            <a:off x="3773286" y="0"/>
            <a:ext cx="1573552" cy="969418"/>
          </a:xfrm>
          <a:prstGeom prst="rect">
            <a:avLst/>
          </a:prstGeom>
          <a:solidFill>
            <a:schemeClr val="bg1">
              <a:lumMod val="25000"/>
              <a:lumOff val="75000"/>
            </a:schemeClr>
          </a:solidFill>
          <a:ln w="9525">
            <a:solidFill>
              <a:srgbClr val="EAEAEA"/>
            </a:solid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400" b="1" dirty="0">
                <a:solidFill>
                  <a:schemeClr val="bg2"/>
                </a:solidFill>
                <a:latin typeface="+mn-lt"/>
                <a:ea typeface="+mn-ea"/>
                <a:cs typeface="+mn-ea"/>
                <a:sym typeface="+mn-lt"/>
              </a:rPr>
              <a:t>标题二</a:t>
            </a:r>
            <a:endParaRPr lang="en-US" altLang="zh-CN" sz="2400" b="1" dirty="0">
              <a:solidFill>
                <a:schemeClr val="bg2"/>
              </a:solidFill>
              <a:latin typeface="+mn-lt"/>
              <a:ea typeface="+mn-ea"/>
              <a:cs typeface="+mn-ea"/>
              <a:sym typeface="+mn-lt"/>
            </a:endParaRPr>
          </a:p>
          <a:p>
            <a:pPr algn="ctr" eaLnBrk="1" hangingPunct="1">
              <a:lnSpc>
                <a:spcPct val="100000"/>
              </a:lnSpc>
              <a:spcBef>
                <a:spcPct val="0"/>
              </a:spcBef>
              <a:buFontTx/>
              <a:buNone/>
            </a:pPr>
            <a:r>
              <a:rPr lang="en-US" altLang="zh-CN" sz="2000" dirty="0">
                <a:solidFill>
                  <a:schemeClr val="bg2"/>
                </a:solidFill>
                <a:latin typeface="+mn-lt"/>
                <a:ea typeface="+mn-ea"/>
                <a:cs typeface="+mn-ea"/>
                <a:sym typeface="+mn-lt"/>
              </a:rPr>
              <a:t>Text here</a:t>
            </a:r>
          </a:p>
        </p:txBody>
      </p:sp>
      <p:sp>
        <p:nvSpPr>
          <p:cNvPr id="23" name="矩形 53"/>
          <p:cNvSpPr>
            <a:spLocks noChangeArrowheads="1"/>
          </p:cNvSpPr>
          <p:nvPr/>
        </p:nvSpPr>
        <p:spPr bwMode="auto">
          <a:xfrm>
            <a:off x="5344537" y="0"/>
            <a:ext cx="1573552" cy="969418"/>
          </a:xfrm>
          <a:prstGeom prst="rect">
            <a:avLst/>
          </a:prstGeom>
          <a:solidFill>
            <a:schemeClr val="tx1"/>
          </a:solidFill>
          <a:ln w="9525">
            <a:solidFill>
              <a:srgbClr val="EAEAEA"/>
            </a:solidFill>
            <a:miter lim="800000"/>
            <a:headEnd/>
            <a:tailEnd/>
          </a:ln>
          <a:effectLst>
            <a:outerShdw blurRad="50800" dist="38100" dir="5400000" algn="t" rotWithShape="0">
              <a:prstClr val="black">
                <a:alpha val="40000"/>
              </a:prstClr>
            </a:outerShdw>
          </a:effec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400" b="1" dirty="0">
                <a:solidFill>
                  <a:schemeClr val="bg2"/>
                </a:solidFill>
                <a:latin typeface="+mn-lt"/>
                <a:ea typeface="+mn-ea"/>
                <a:cs typeface="+mn-ea"/>
                <a:sym typeface="+mn-lt"/>
              </a:rPr>
              <a:t>标题三</a:t>
            </a:r>
          </a:p>
          <a:p>
            <a:pPr algn="ctr" eaLnBrk="1" hangingPunct="1">
              <a:lnSpc>
                <a:spcPct val="100000"/>
              </a:lnSpc>
              <a:spcBef>
                <a:spcPct val="0"/>
              </a:spcBef>
              <a:buFontTx/>
              <a:buNone/>
            </a:pPr>
            <a:r>
              <a:rPr lang="en-US" altLang="zh-CN" sz="2000" dirty="0">
                <a:solidFill>
                  <a:schemeClr val="bg2"/>
                </a:solidFill>
                <a:latin typeface="+mn-lt"/>
                <a:ea typeface="+mn-ea"/>
                <a:cs typeface="+mn-ea"/>
                <a:sym typeface="+mn-lt"/>
              </a:rPr>
              <a:t>Text here</a:t>
            </a:r>
          </a:p>
        </p:txBody>
      </p:sp>
      <p:sp>
        <p:nvSpPr>
          <p:cNvPr id="24" name="矩形 53"/>
          <p:cNvSpPr>
            <a:spLocks noChangeArrowheads="1"/>
          </p:cNvSpPr>
          <p:nvPr/>
        </p:nvSpPr>
        <p:spPr bwMode="auto">
          <a:xfrm>
            <a:off x="6915788" y="0"/>
            <a:ext cx="1573552" cy="969418"/>
          </a:xfrm>
          <a:prstGeom prst="rect">
            <a:avLst/>
          </a:prstGeom>
          <a:solidFill>
            <a:schemeClr val="bg1">
              <a:lumMod val="25000"/>
              <a:lumOff val="75000"/>
            </a:schemeClr>
          </a:solidFill>
          <a:ln w="9525">
            <a:solidFill>
              <a:srgbClr val="EAEAEA"/>
            </a:solid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400" b="1" dirty="0">
                <a:solidFill>
                  <a:schemeClr val="bg2"/>
                </a:solidFill>
                <a:latin typeface="+mn-lt"/>
                <a:ea typeface="+mn-ea"/>
                <a:cs typeface="+mn-ea"/>
                <a:sym typeface="+mn-lt"/>
              </a:rPr>
              <a:t>标题四</a:t>
            </a:r>
            <a:endParaRPr lang="en-US" altLang="zh-CN" sz="2400" b="1" dirty="0">
              <a:solidFill>
                <a:schemeClr val="bg2"/>
              </a:solidFill>
              <a:latin typeface="+mn-lt"/>
              <a:ea typeface="+mn-ea"/>
              <a:cs typeface="+mn-ea"/>
              <a:sym typeface="+mn-lt"/>
            </a:endParaRPr>
          </a:p>
          <a:p>
            <a:pPr algn="ctr" eaLnBrk="1" hangingPunct="1">
              <a:lnSpc>
                <a:spcPct val="100000"/>
              </a:lnSpc>
              <a:spcBef>
                <a:spcPct val="0"/>
              </a:spcBef>
              <a:buFontTx/>
              <a:buNone/>
            </a:pPr>
            <a:r>
              <a:rPr lang="en-US" altLang="zh-CN" sz="2000" dirty="0">
                <a:solidFill>
                  <a:schemeClr val="bg2"/>
                </a:solidFill>
                <a:latin typeface="+mn-lt"/>
                <a:ea typeface="+mn-ea"/>
                <a:cs typeface="+mn-ea"/>
                <a:sym typeface="+mn-lt"/>
              </a:rPr>
              <a:t>Text here</a:t>
            </a:r>
          </a:p>
        </p:txBody>
      </p:sp>
      <p:sp>
        <p:nvSpPr>
          <p:cNvPr id="25" name="矩形 53"/>
          <p:cNvSpPr>
            <a:spLocks noChangeArrowheads="1"/>
          </p:cNvSpPr>
          <p:nvPr/>
        </p:nvSpPr>
        <p:spPr bwMode="auto">
          <a:xfrm>
            <a:off x="8487039" y="0"/>
            <a:ext cx="1573552" cy="969418"/>
          </a:xfrm>
          <a:prstGeom prst="rect">
            <a:avLst/>
          </a:prstGeom>
          <a:solidFill>
            <a:schemeClr val="bg1">
              <a:lumMod val="25000"/>
              <a:lumOff val="75000"/>
            </a:schemeClr>
          </a:solidFill>
          <a:ln w="9525">
            <a:solidFill>
              <a:srgbClr val="EAEAEA"/>
            </a:solid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400" b="1" dirty="0">
                <a:solidFill>
                  <a:schemeClr val="bg2"/>
                </a:solidFill>
                <a:latin typeface="+mn-lt"/>
                <a:ea typeface="+mn-ea"/>
                <a:cs typeface="+mn-ea"/>
                <a:sym typeface="+mn-lt"/>
              </a:rPr>
              <a:t>标题五</a:t>
            </a:r>
          </a:p>
          <a:p>
            <a:pPr algn="ctr" eaLnBrk="1" hangingPunct="1">
              <a:lnSpc>
                <a:spcPct val="100000"/>
              </a:lnSpc>
              <a:spcBef>
                <a:spcPct val="0"/>
              </a:spcBef>
              <a:buFontTx/>
              <a:buNone/>
            </a:pPr>
            <a:r>
              <a:rPr lang="en-US" altLang="zh-CN" sz="2000" dirty="0">
                <a:solidFill>
                  <a:schemeClr val="bg2"/>
                </a:solidFill>
                <a:latin typeface="+mn-lt"/>
                <a:ea typeface="+mn-ea"/>
                <a:cs typeface="+mn-ea"/>
                <a:sym typeface="+mn-lt"/>
              </a:rPr>
              <a:t>Text here</a:t>
            </a:r>
          </a:p>
        </p:txBody>
      </p:sp>
      <p:sp>
        <p:nvSpPr>
          <p:cNvPr id="26" name="矩形 53"/>
          <p:cNvSpPr>
            <a:spLocks noChangeArrowheads="1"/>
          </p:cNvSpPr>
          <p:nvPr/>
        </p:nvSpPr>
        <p:spPr bwMode="auto">
          <a:xfrm>
            <a:off x="10058288" y="0"/>
            <a:ext cx="1573552" cy="969418"/>
          </a:xfrm>
          <a:prstGeom prst="rect">
            <a:avLst/>
          </a:prstGeom>
          <a:solidFill>
            <a:schemeClr val="bg1">
              <a:lumMod val="25000"/>
              <a:lumOff val="75000"/>
            </a:schemeClr>
          </a:solidFill>
          <a:ln w="9525">
            <a:solidFill>
              <a:srgbClr val="EAEAEA"/>
            </a:solid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400" b="1" dirty="0">
                <a:solidFill>
                  <a:schemeClr val="bg2"/>
                </a:solidFill>
                <a:latin typeface="+mn-lt"/>
                <a:ea typeface="+mn-ea"/>
                <a:cs typeface="+mn-ea"/>
                <a:sym typeface="+mn-lt"/>
              </a:rPr>
              <a:t>标题六</a:t>
            </a:r>
          </a:p>
          <a:p>
            <a:pPr algn="ctr" eaLnBrk="1" hangingPunct="1">
              <a:lnSpc>
                <a:spcPct val="100000"/>
              </a:lnSpc>
              <a:spcBef>
                <a:spcPct val="0"/>
              </a:spcBef>
              <a:buFontTx/>
              <a:buNone/>
            </a:pPr>
            <a:r>
              <a:rPr lang="en-US" altLang="zh-CN" sz="2000" dirty="0">
                <a:solidFill>
                  <a:schemeClr val="bg2"/>
                </a:solidFill>
                <a:latin typeface="+mn-lt"/>
                <a:ea typeface="+mn-ea"/>
                <a:cs typeface="+mn-ea"/>
                <a:sym typeface="+mn-lt"/>
              </a:rPr>
              <a:t>Text here</a:t>
            </a:r>
          </a:p>
        </p:txBody>
      </p:sp>
      <p:sp>
        <p:nvSpPr>
          <p:cNvPr id="27" name="矩形 26"/>
          <p:cNvSpPr/>
          <p:nvPr/>
        </p:nvSpPr>
        <p:spPr>
          <a:xfrm flipV="1">
            <a:off x="-1" y="5949280"/>
            <a:ext cx="12192000" cy="90872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28" name="组合 27"/>
          <p:cNvGrpSpPr/>
          <p:nvPr/>
        </p:nvGrpSpPr>
        <p:grpSpPr>
          <a:xfrm>
            <a:off x="4945513" y="1329529"/>
            <a:ext cx="2300976" cy="2307326"/>
            <a:chOff x="6609209" y="790981"/>
            <a:chExt cx="2301875" cy="2308226"/>
          </a:xfrm>
          <a:effectLst>
            <a:outerShdw blurRad="63500" sx="102000" sy="102000" algn="ctr" rotWithShape="0">
              <a:prstClr val="black">
                <a:alpha val="40000"/>
              </a:prstClr>
            </a:outerShdw>
          </a:effectLst>
        </p:grpSpPr>
        <p:sp>
          <p:nvSpPr>
            <p:cNvPr id="29" name="Oval 5"/>
            <p:cNvSpPr>
              <a:spLocks noChangeArrowheads="1"/>
            </p:cNvSpPr>
            <p:nvPr/>
          </p:nvSpPr>
          <p:spPr bwMode="auto">
            <a:xfrm>
              <a:off x="6609209" y="790981"/>
              <a:ext cx="2301875" cy="2308226"/>
            </a:xfrm>
            <a:prstGeom prst="ellipse">
              <a:avLst/>
            </a:prstGeom>
            <a:solidFill>
              <a:srgbClr val="FFFFFF"/>
            </a:solidFill>
            <a:ln w="57150">
              <a:noFill/>
              <a:round/>
            </a:ln>
            <a:effectLst>
              <a:innerShdw blurRad="114300">
                <a:prstClr val="black"/>
              </a:innerShdw>
            </a:effectLst>
          </p:spPr>
          <p:txBody>
            <a:bodyPr vert="horz" wrap="square" lIns="91404" tIns="45702" rIns="91404" bIns="45702" numCol="1" anchor="t" anchorCtr="0" compatLnSpc="1"/>
            <a:lstStyle/>
            <a:p>
              <a:pPr fontAlgn="base">
                <a:spcBef>
                  <a:spcPct val="0"/>
                </a:spcBef>
                <a:spcAft>
                  <a:spcPct val="0"/>
                </a:spcAft>
                <a:buFont typeface="Arial" pitchFamily="34" charset="0"/>
                <a:buNone/>
              </a:pPr>
              <a:endParaRPr lang="zh-CN" altLang="en-US" sz="1799">
                <a:solidFill>
                  <a:srgbClr val="294A5A"/>
                </a:solidFill>
                <a:cs typeface="+mn-ea"/>
                <a:sym typeface="+mn-lt"/>
              </a:endParaRPr>
            </a:p>
          </p:txBody>
        </p:sp>
        <p:sp>
          <p:nvSpPr>
            <p:cNvPr id="30" name="Freeform 6"/>
            <p:cNvSpPr>
              <a:spLocks noEditPoints="1"/>
            </p:cNvSpPr>
            <p:nvPr/>
          </p:nvSpPr>
          <p:spPr bwMode="auto">
            <a:xfrm>
              <a:off x="6733034" y="914806"/>
              <a:ext cx="2054225" cy="2058988"/>
            </a:xfrm>
            <a:custGeom>
              <a:avLst/>
              <a:gdLst>
                <a:gd name="T0" fmla="*/ 1653 w 3306"/>
                <a:gd name="T1" fmla="*/ 0 h 3306"/>
                <a:gd name="T2" fmla="*/ 3306 w 3306"/>
                <a:gd name="T3" fmla="*/ 1653 h 3306"/>
                <a:gd name="T4" fmla="*/ 1653 w 3306"/>
                <a:gd name="T5" fmla="*/ 3306 h 3306"/>
                <a:gd name="T6" fmla="*/ 0 w 3306"/>
                <a:gd name="T7" fmla="*/ 1653 h 3306"/>
                <a:gd name="T8" fmla="*/ 1653 w 3306"/>
                <a:gd name="T9" fmla="*/ 0 h 3306"/>
                <a:gd name="T10" fmla="*/ 1653 w 3306"/>
                <a:gd name="T11" fmla="*/ 112 h 3306"/>
                <a:gd name="T12" fmla="*/ 3193 w 3306"/>
                <a:gd name="T13" fmla="*/ 1653 h 3306"/>
                <a:gd name="T14" fmla="*/ 1653 w 3306"/>
                <a:gd name="T15" fmla="*/ 3193 h 3306"/>
                <a:gd name="T16" fmla="*/ 112 w 3306"/>
                <a:gd name="T17" fmla="*/ 1653 h 3306"/>
                <a:gd name="T18" fmla="*/ 1653 w 3306"/>
                <a:gd name="T19" fmla="*/ 112 h 3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6" h="3306">
                  <a:moveTo>
                    <a:pt x="1653" y="0"/>
                  </a:moveTo>
                  <a:cubicBezTo>
                    <a:pt x="2565" y="0"/>
                    <a:pt x="3306" y="740"/>
                    <a:pt x="3306" y="1653"/>
                  </a:cubicBezTo>
                  <a:cubicBezTo>
                    <a:pt x="3306" y="2565"/>
                    <a:pt x="2565" y="3306"/>
                    <a:pt x="1653" y="3306"/>
                  </a:cubicBezTo>
                  <a:cubicBezTo>
                    <a:pt x="740" y="3306"/>
                    <a:pt x="0" y="2565"/>
                    <a:pt x="0" y="1653"/>
                  </a:cubicBezTo>
                  <a:cubicBezTo>
                    <a:pt x="0" y="740"/>
                    <a:pt x="740" y="0"/>
                    <a:pt x="1653" y="0"/>
                  </a:cubicBezTo>
                  <a:close/>
                  <a:moveTo>
                    <a:pt x="1653" y="112"/>
                  </a:moveTo>
                  <a:cubicBezTo>
                    <a:pt x="2503" y="112"/>
                    <a:pt x="3193" y="802"/>
                    <a:pt x="3193" y="1653"/>
                  </a:cubicBezTo>
                  <a:cubicBezTo>
                    <a:pt x="3193" y="2503"/>
                    <a:pt x="2503" y="3193"/>
                    <a:pt x="1653" y="3193"/>
                  </a:cubicBezTo>
                  <a:cubicBezTo>
                    <a:pt x="802" y="3193"/>
                    <a:pt x="112" y="2503"/>
                    <a:pt x="112" y="1653"/>
                  </a:cubicBezTo>
                  <a:cubicBezTo>
                    <a:pt x="112" y="802"/>
                    <a:pt x="802" y="112"/>
                    <a:pt x="1653" y="112"/>
                  </a:cubicBezTo>
                  <a:close/>
                </a:path>
              </a:pathLst>
            </a:custGeom>
            <a:solidFill>
              <a:schemeClr val="accent1"/>
            </a:solidFill>
            <a:ln>
              <a:noFill/>
            </a:ln>
          </p:spPr>
          <p:txBody>
            <a:bodyPr vert="horz" wrap="square" lIns="91404" tIns="45702" rIns="91404" bIns="45702" numCol="1" anchor="t" anchorCtr="0" compatLnSpc="1"/>
            <a:lstStyle/>
            <a:p>
              <a:pPr fontAlgn="base">
                <a:spcBef>
                  <a:spcPct val="0"/>
                </a:spcBef>
                <a:spcAft>
                  <a:spcPct val="0"/>
                </a:spcAft>
                <a:buFont typeface="Arial" pitchFamily="34" charset="0"/>
                <a:buNone/>
              </a:pPr>
              <a:endParaRPr lang="zh-CN" altLang="en-US" sz="1799">
                <a:solidFill>
                  <a:srgbClr val="294A5A"/>
                </a:solidFill>
                <a:cs typeface="+mn-ea"/>
                <a:sym typeface="+mn-lt"/>
              </a:endParaRPr>
            </a:p>
          </p:txBody>
        </p:sp>
      </p:grpSp>
      <p:sp>
        <p:nvSpPr>
          <p:cNvPr id="31" name="TextBox 12"/>
          <p:cNvSpPr txBox="1"/>
          <p:nvPr/>
        </p:nvSpPr>
        <p:spPr>
          <a:xfrm>
            <a:off x="2968238" y="3754788"/>
            <a:ext cx="6255526" cy="830673"/>
          </a:xfrm>
          <a:prstGeom prst="rect">
            <a:avLst/>
          </a:prstGeom>
          <a:noFill/>
        </p:spPr>
        <p:txBody>
          <a:bodyPr wrap="square" lIns="91398" tIns="45699" rIns="91398" bIns="45699" rtlCol="0">
            <a:spAutoFit/>
          </a:bodyPr>
          <a:lstStyle/>
          <a:p>
            <a:pPr algn="ctr" fontAlgn="base">
              <a:spcBef>
                <a:spcPct val="0"/>
              </a:spcBef>
              <a:spcAft>
                <a:spcPct val="0"/>
              </a:spcAft>
              <a:buFont typeface="Arial" pitchFamily="34" charset="0"/>
              <a:buNone/>
            </a:pPr>
            <a:r>
              <a:rPr lang="zh-CN" altLang="en-US" sz="4798" b="1" dirty="0">
                <a:cs typeface="+mn-ea"/>
                <a:sym typeface="+mn-lt"/>
              </a:rPr>
              <a:t>添加标题</a:t>
            </a:r>
          </a:p>
        </p:txBody>
      </p:sp>
      <p:cxnSp>
        <p:nvCxnSpPr>
          <p:cNvPr id="32" name="直接连接符 31"/>
          <p:cNvCxnSpPr/>
          <p:nvPr/>
        </p:nvCxnSpPr>
        <p:spPr bwMode="auto">
          <a:xfrm>
            <a:off x="2640966" y="4570469"/>
            <a:ext cx="6910069"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6" name="Freeform 27"/>
          <p:cNvSpPr>
            <a:spLocks noEditPoints="1"/>
          </p:cNvSpPr>
          <p:nvPr/>
        </p:nvSpPr>
        <p:spPr bwMode="auto">
          <a:xfrm>
            <a:off x="5426108" y="1817478"/>
            <a:ext cx="1358726" cy="1199728"/>
          </a:xfrm>
          <a:custGeom>
            <a:avLst/>
            <a:gdLst>
              <a:gd name="T0" fmla="*/ 284 w 683"/>
              <a:gd name="T1" fmla="*/ 381 h 601"/>
              <a:gd name="T2" fmla="*/ 595 w 683"/>
              <a:gd name="T3" fmla="*/ 392 h 601"/>
              <a:gd name="T4" fmla="*/ 589 w 683"/>
              <a:gd name="T5" fmla="*/ 359 h 601"/>
              <a:gd name="T6" fmla="*/ 285 w 683"/>
              <a:gd name="T7" fmla="*/ 371 h 601"/>
              <a:gd name="T8" fmla="*/ 589 w 683"/>
              <a:gd name="T9" fmla="*/ 359 h 601"/>
              <a:gd name="T10" fmla="*/ 282 w 683"/>
              <a:gd name="T11" fmla="*/ 338 h 601"/>
              <a:gd name="T12" fmla="*/ 591 w 683"/>
              <a:gd name="T13" fmla="*/ 349 h 601"/>
              <a:gd name="T14" fmla="*/ 269 w 683"/>
              <a:gd name="T15" fmla="*/ 324 h 601"/>
              <a:gd name="T16" fmla="*/ 607 w 683"/>
              <a:gd name="T17" fmla="*/ 408 h 601"/>
              <a:gd name="T18" fmla="*/ 261 w 683"/>
              <a:gd name="T19" fmla="*/ 432 h 601"/>
              <a:gd name="T20" fmla="*/ 242 w 683"/>
              <a:gd name="T21" fmla="*/ 316 h 601"/>
              <a:gd name="T22" fmla="*/ 607 w 683"/>
              <a:gd name="T23" fmla="*/ 300 h 601"/>
              <a:gd name="T24" fmla="*/ 269 w 683"/>
              <a:gd name="T25" fmla="*/ 324 h 601"/>
              <a:gd name="T26" fmla="*/ 345 w 683"/>
              <a:gd name="T27" fmla="*/ 39 h 601"/>
              <a:gd name="T28" fmla="*/ 335 w 683"/>
              <a:gd name="T29" fmla="*/ 3 h 601"/>
              <a:gd name="T30" fmla="*/ 350 w 683"/>
              <a:gd name="T31" fmla="*/ 1 h 601"/>
              <a:gd name="T32" fmla="*/ 411 w 683"/>
              <a:gd name="T33" fmla="*/ 39 h 601"/>
              <a:gd name="T34" fmla="*/ 367 w 683"/>
              <a:gd name="T35" fmla="*/ 56 h 601"/>
              <a:gd name="T36" fmla="*/ 366 w 683"/>
              <a:gd name="T37" fmla="*/ 105 h 601"/>
              <a:gd name="T38" fmla="*/ 353 w 683"/>
              <a:gd name="T39" fmla="*/ 218 h 601"/>
              <a:gd name="T40" fmla="*/ 380 w 683"/>
              <a:gd name="T41" fmla="*/ 107 h 601"/>
              <a:gd name="T42" fmla="*/ 486 w 683"/>
              <a:gd name="T43" fmla="*/ 87 h 601"/>
              <a:gd name="T44" fmla="*/ 441 w 683"/>
              <a:gd name="T45" fmla="*/ 285 h 601"/>
              <a:gd name="T46" fmla="*/ 406 w 683"/>
              <a:gd name="T47" fmla="*/ 285 h 601"/>
              <a:gd name="T48" fmla="*/ 361 w 683"/>
              <a:gd name="T49" fmla="*/ 87 h 601"/>
              <a:gd name="T50" fmla="*/ 430 w 683"/>
              <a:gd name="T51" fmla="*/ 30 h 601"/>
              <a:gd name="T52" fmla="*/ 429 w 683"/>
              <a:gd name="T53" fmla="*/ 88 h 601"/>
              <a:gd name="T54" fmla="*/ 237 w 683"/>
              <a:gd name="T55" fmla="*/ 540 h 601"/>
              <a:gd name="T56" fmla="*/ 637 w 683"/>
              <a:gd name="T57" fmla="*/ 553 h 601"/>
              <a:gd name="T58" fmla="*/ 237 w 683"/>
              <a:gd name="T59" fmla="*/ 540 h 601"/>
              <a:gd name="T60" fmla="*/ 634 w 683"/>
              <a:gd name="T61" fmla="*/ 515 h 601"/>
              <a:gd name="T62" fmla="*/ 239 w 683"/>
              <a:gd name="T63" fmla="*/ 528 h 601"/>
              <a:gd name="T64" fmla="*/ 231 w 683"/>
              <a:gd name="T65" fmla="*/ 491 h 601"/>
              <a:gd name="T66" fmla="*/ 635 w 683"/>
              <a:gd name="T67" fmla="*/ 504 h 601"/>
              <a:gd name="T68" fmla="*/ 231 w 683"/>
              <a:gd name="T69" fmla="*/ 491 h 601"/>
              <a:gd name="T70" fmla="*/ 652 w 683"/>
              <a:gd name="T71" fmla="*/ 570 h 601"/>
              <a:gd name="T72" fmla="*/ 219 w 683"/>
              <a:gd name="T73" fmla="*/ 598 h 601"/>
              <a:gd name="T74" fmla="*/ 683 w 683"/>
              <a:gd name="T75" fmla="*/ 580 h 601"/>
              <a:gd name="T76" fmla="*/ 662 w 683"/>
              <a:gd name="T77" fmla="*/ 447 h 601"/>
              <a:gd name="T78" fmla="*/ 219 w 683"/>
              <a:gd name="T79" fmla="*/ 475 h 601"/>
              <a:gd name="T80" fmla="*/ 223 w 683"/>
              <a:gd name="T81" fmla="*/ 189 h 601"/>
              <a:gd name="T82" fmla="*/ 103 w 683"/>
              <a:gd name="T83" fmla="*/ 549 h 601"/>
              <a:gd name="T84" fmla="*/ 223 w 683"/>
              <a:gd name="T85" fmla="*/ 189 h 601"/>
              <a:gd name="T86" fmla="*/ 72 w 683"/>
              <a:gd name="T87" fmla="*/ 534 h 601"/>
              <a:gd name="T88" fmla="*/ 213 w 683"/>
              <a:gd name="T89" fmla="*/ 187 h 601"/>
              <a:gd name="T90" fmla="*/ 183 w 683"/>
              <a:gd name="T91" fmla="*/ 168 h 601"/>
              <a:gd name="T92" fmla="*/ 62 w 683"/>
              <a:gd name="T93" fmla="*/ 531 h 601"/>
              <a:gd name="T94" fmla="*/ 183 w 683"/>
              <a:gd name="T95" fmla="*/ 168 h 601"/>
              <a:gd name="T96" fmla="*/ 114 w 683"/>
              <a:gd name="T97" fmla="*/ 568 h 601"/>
              <a:gd name="T98" fmla="*/ 280 w 683"/>
              <a:gd name="T99" fmla="*/ 192 h 601"/>
              <a:gd name="T100" fmla="*/ 112 w 683"/>
              <a:gd name="T101" fmla="*/ 597 h 601"/>
              <a:gd name="T102" fmla="*/ 4 w 683"/>
              <a:gd name="T103" fmla="*/ 536 h 601"/>
              <a:gd name="T104" fmla="*/ 173 w 683"/>
              <a:gd name="T105" fmla="*/ 152 h 6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83" h="601">
                <a:moveTo>
                  <a:pt x="591" y="381"/>
                </a:moveTo>
                <a:lnTo>
                  <a:pt x="284" y="381"/>
                </a:lnTo>
                <a:cubicBezTo>
                  <a:pt x="284" y="385"/>
                  <a:pt x="283" y="389"/>
                  <a:pt x="282" y="392"/>
                </a:cubicBezTo>
                <a:lnTo>
                  <a:pt x="595" y="392"/>
                </a:lnTo>
                <a:cubicBezTo>
                  <a:pt x="593" y="389"/>
                  <a:pt x="592" y="385"/>
                  <a:pt x="591" y="381"/>
                </a:cubicBezTo>
                <a:close/>
                <a:moveTo>
                  <a:pt x="589" y="359"/>
                </a:moveTo>
                <a:lnTo>
                  <a:pt x="285" y="359"/>
                </a:lnTo>
                <a:cubicBezTo>
                  <a:pt x="285" y="363"/>
                  <a:pt x="285" y="367"/>
                  <a:pt x="285" y="371"/>
                </a:cubicBezTo>
                <a:lnTo>
                  <a:pt x="589" y="371"/>
                </a:lnTo>
                <a:cubicBezTo>
                  <a:pt x="588" y="367"/>
                  <a:pt x="588" y="363"/>
                  <a:pt x="589" y="359"/>
                </a:cubicBezTo>
                <a:close/>
                <a:moveTo>
                  <a:pt x="595" y="338"/>
                </a:moveTo>
                <a:lnTo>
                  <a:pt x="282" y="338"/>
                </a:lnTo>
                <a:cubicBezTo>
                  <a:pt x="283" y="342"/>
                  <a:pt x="284" y="345"/>
                  <a:pt x="284" y="349"/>
                </a:cubicBezTo>
                <a:lnTo>
                  <a:pt x="591" y="349"/>
                </a:lnTo>
                <a:cubicBezTo>
                  <a:pt x="592" y="345"/>
                  <a:pt x="593" y="341"/>
                  <a:pt x="595" y="338"/>
                </a:cubicBezTo>
                <a:close/>
                <a:moveTo>
                  <a:pt x="269" y="324"/>
                </a:moveTo>
                <a:lnTo>
                  <a:pt x="269" y="408"/>
                </a:lnTo>
                <a:lnTo>
                  <a:pt x="607" y="408"/>
                </a:lnTo>
                <a:lnTo>
                  <a:pt x="607" y="432"/>
                </a:lnTo>
                <a:lnTo>
                  <a:pt x="261" y="432"/>
                </a:lnTo>
                <a:cubicBezTo>
                  <a:pt x="251" y="432"/>
                  <a:pt x="242" y="425"/>
                  <a:pt x="242" y="416"/>
                </a:cubicBezTo>
                <a:lnTo>
                  <a:pt x="242" y="316"/>
                </a:lnTo>
                <a:cubicBezTo>
                  <a:pt x="242" y="307"/>
                  <a:pt x="251" y="300"/>
                  <a:pt x="261" y="300"/>
                </a:cubicBezTo>
                <a:lnTo>
                  <a:pt x="607" y="300"/>
                </a:lnTo>
                <a:lnTo>
                  <a:pt x="607" y="324"/>
                </a:lnTo>
                <a:lnTo>
                  <a:pt x="269" y="324"/>
                </a:lnTo>
                <a:close/>
                <a:moveTo>
                  <a:pt x="367" y="56"/>
                </a:moveTo>
                <a:cubicBezTo>
                  <a:pt x="354" y="55"/>
                  <a:pt x="348" y="48"/>
                  <a:pt x="345" y="39"/>
                </a:cubicBezTo>
                <a:cubicBezTo>
                  <a:pt x="342" y="31"/>
                  <a:pt x="343" y="26"/>
                  <a:pt x="343" y="18"/>
                </a:cubicBezTo>
                <a:cubicBezTo>
                  <a:pt x="342" y="8"/>
                  <a:pt x="336" y="5"/>
                  <a:pt x="335" y="3"/>
                </a:cubicBezTo>
                <a:cubicBezTo>
                  <a:pt x="335" y="2"/>
                  <a:pt x="337" y="1"/>
                  <a:pt x="341" y="1"/>
                </a:cubicBezTo>
                <a:cubicBezTo>
                  <a:pt x="344" y="1"/>
                  <a:pt x="347" y="0"/>
                  <a:pt x="350" y="1"/>
                </a:cubicBezTo>
                <a:cubicBezTo>
                  <a:pt x="356" y="1"/>
                  <a:pt x="365" y="2"/>
                  <a:pt x="366" y="2"/>
                </a:cubicBezTo>
                <a:cubicBezTo>
                  <a:pt x="385" y="6"/>
                  <a:pt x="409" y="16"/>
                  <a:pt x="411" y="39"/>
                </a:cubicBezTo>
                <a:cubicBezTo>
                  <a:pt x="413" y="49"/>
                  <a:pt x="412" y="61"/>
                  <a:pt x="402" y="65"/>
                </a:cubicBezTo>
                <a:cubicBezTo>
                  <a:pt x="395" y="55"/>
                  <a:pt x="378" y="57"/>
                  <a:pt x="367" y="56"/>
                </a:cubicBezTo>
                <a:close/>
                <a:moveTo>
                  <a:pt x="394" y="102"/>
                </a:moveTo>
                <a:cubicBezTo>
                  <a:pt x="385" y="99"/>
                  <a:pt x="378" y="99"/>
                  <a:pt x="366" y="105"/>
                </a:cubicBezTo>
                <a:cubicBezTo>
                  <a:pt x="342" y="116"/>
                  <a:pt x="331" y="144"/>
                  <a:pt x="333" y="169"/>
                </a:cubicBezTo>
                <a:cubicBezTo>
                  <a:pt x="334" y="186"/>
                  <a:pt x="341" y="205"/>
                  <a:pt x="353" y="218"/>
                </a:cubicBezTo>
                <a:cubicBezTo>
                  <a:pt x="349" y="207"/>
                  <a:pt x="346" y="195"/>
                  <a:pt x="345" y="184"/>
                </a:cubicBezTo>
                <a:cubicBezTo>
                  <a:pt x="343" y="154"/>
                  <a:pt x="354" y="121"/>
                  <a:pt x="380" y="107"/>
                </a:cubicBezTo>
                <a:cubicBezTo>
                  <a:pt x="385" y="105"/>
                  <a:pt x="390" y="103"/>
                  <a:pt x="394" y="102"/>
                </a:cubicBezTo>
                <a:close/>
                <a:moveTo>
                  <a:pt x="486" y="87"/>
                </a:moveTo>
                <a:cubicBezTo>
                  <a:pt x="519" y="102"/>
                  <a:pt x="539" y="139"/>
                  <a:pt x="537" y="182"/>
                </a:cubicBezTo>
                <a:cubicBezTo>
                  <a:pt x="533" y="239"/>
                  <a:pt x="490" y="285"/>
                  <a:pt x="441" y="285"/>
                </a:cubicBezTo>
                <a:cubicBezTo>
                  <a:pt x="435" y="285"/>
                  <a:pt x="429" y="280"/>
                  <a:pt x="424" y="278"/>
                </a:cubicBezTo>
                <a:cubicBezTo>
                  <a:pt x="418" y="280"/>
                  <a:pt x="412" y="285"/>
                  <a:pt x="406" y="285"/>
                </a:cubicBezTo>
                <a:cubicBezTo>
                  <a:pt x="357" y="285"/>
                  <a:pt x="315" y="239"/>
                  <a:pt x="311" y="182"/>
                </a:cubicBezTo>
                <a:cubicBezTo>
                  <a:pt x="308" y="139"/>
                  <a:pt x="329" y="102"/>
                  <a:pt x="361" y="87"/>
                </a:cubicBezTo>
                <a:cubicBezTo>
                  <a:pt x="385" y="75"/>
                  <a:pt x="397" y="79"/>
                  <a:pt x="417" y="88"/>
                </a:cubicBezTo>
                <a:cubicBezTo>
                  <a:pt x="415" y="72"/>
                  <a:pt x="414" y="48"/>
                  <a:pt x="430" y="30"/>
                </a:cubicBezTo>
                <a:cubicBezTo>
                  <a:pt x="434" y="28"/>
                  <a:pt x="443" y="32"/>
                  <a:pt x="443" y="40"/>
                </a:cubicBezTo>
                <a:cubicBezTo>
                  <a:pt x="430" y="55"/>
                  <a:pt x="429" y="76"/>
                  <a:pt x="429" y="88"/>
                </a:cubicBezTo>
                <a:cubicBezTo>
                  <a:pt x="450" y="79"/>
                  <a:pt x="462" y="75"/>
                  <a:pt x="486" y="87"/>
                </a:cubicBezTo>
                <a:close/>
                <a:moveTo>
                  <a:pt x="237" y="540"/>
                </a:moveTo>
                <a:lnTo>
                  <a:pt x="635" y="540"/>
                </a:lnTo>
                <a:cubicBezTo>
                  <a:pt x="635" y="544"/>
                  <a:pt x="636" y="549"/>
                  <a:pt x="637" y="553"/>
                </a:cubicBezTo>
                <a:lnTo>
                  <a:pt x="231" y="553"/>
                </a:lnTo>
                <a:cubicBezTo>
                  <a:pt x="234" y="549"/>
                  <a:pt x="236" y="545"/>
                  <a:pt x="237" y="540"/>
                </a:cubicBezTo>
                <a:close/>
                <a:moveTo>
                  <a:pt x="239" y="515"/>
                </a:moveTo>
                <a:lnTo>
                  <a:pt x="634" y="515"/>
                </a:lnTo>
                <a:cubicBezTo>
                  <a:pt x="634" y="520"/>
                  <a:pt x="634" y="524"/>
                  <a:pt x="634" y="528"/>
                </a:cubicBezTo>
                <a:lnTo>
                  <a:pt x="239" y="528"/>
                </a:lnTo>
                <a:cubicBezTo>
                  <a:pt x="240" y="524"/>
                  <a:pt x="240" y="520"/>
                  <a:pt x="239" y="515"/>
                </a:cubicBezTo>
                <a:close/>
                <a:moveTo>
                  <a:pt x="231" y="491"/>
                </a:moveTo>
                <a:lnTo>
                  <a:pt x="637" y="491"/>
                </a:lnTo>
                <a:cubicBezTo>
                  <a:pt x="636" y="495"/>
                  <a:pt x="635" y="499"/>
                  <a:pt x="635" y="504"/>
                </a:cubicBezTo>
                <a:lnTo>
                  <a:pt x="237" y="504"/>
                </a:lnTo>
                <a:cubicBezTo>
                  <a:pt x="236" y="499"/>
                  <a:pt x="234" y="495"/>
                  <a:pt x="231" y="491"/>
                </a:cubicBezTo>
                <a:close/>
                <a:moveTo>
                  <a:pt x="652" y="475"/>
                </a:moveTo>
                <a:lnTo>
                  <a:pt x="652" y="570"/>
                </a:lnTo>
                <a:lnTo>
                  <a:pt x="219" y="570"/>
                </a:lnTo>
                <a:lnTo>
                  <a:pt x="219" y="598"/>
                </a:lnTo>
                <a:lnTo>
                  <a:pt x="662" y="598"/>
                </a:lnTo>
                <a:cubicBezTo>
                  <a:pt x="674" y="598"/>
                  <a:pt x="683" y="590"/>
                  <a:pt x="683" y="580"/>
                </a:cubicBezTo>
                <a:lnTo>
                  <a:pt x="683" y="465"/>
                </a:lnTo>
                <a:cubicBezTo>
                  <a:pt x="683" y="455"/>
                  <a:pt x="674" y="447"/>
                  <a:pt x="662" y="447"/>
                </a:cubicBezTo>
                <a:lnTo>
                  <a:pt x="219" y="447"/>
                </a:lnTo>
                <a:lnTo>
                  <a:pt x="219" y="475"/>
                </a:lnTo>
                <a:lnTo>
                  <a:pt x="652" y="475"/>
                </a:lnTo>
                <a:close/>
                <a:moveTo>
                  <a:pt x="223" y="189"/>
                </a:moveTo>
                <a:lnTo>
                  <a:pt x="93" y="543"/>
                </a:lnTo>
                <a:cubicBezTo>
                  <a:pt x="97" y="545"/>
                  <a:pt x="100" y="547"/>
                  <a:pt x="103" y="549"/>
                </a:cubicBezTo>
                <a:lnTo>
                  <a:pt x="236" y="188"/>
                </a:lnTo>
                <a:cubicBezTo>
                  <a:pt x="232" y="189"/>
                  <a:pt x="228" y="189"/>
                  <a:pt x="223" y="189"/>
                </a:cubicBezTo>
                <a:close/>
                <a:moveTo>
                  <a:pt x="201" y="183"/>
                </a:moveTo>
                <a:lnTo>
                  <a:pt x="72" y="534"/>
                </a:lnTo>
                <a:cubicBezTo>
                  <a:pt x="76" y="535"/>
                  <a:pt x="79" y="537"/>
                  <a:pt x="83" y="538"/>
                </a:cubicBezTo>
                <a:lnTo>
                  <a:pt x="213" y="187"/>
                </a:lnTo>
                <a:cubicBezTo>
                  <a:pt x="209" y="186"/>
                  <a:pt x="205" y="185"/>
                  <a:pt x="201" y="183"/>
                </a:cubicBezTo>
                <a:close/>
                <a:moveTo>
                  <a:pt x="183" y="168"/>
                </a:moveTo>
                <a:lnTo>
                  <a:pt x="50" y="529"/>
                </a:lnTo>
                <a:cubicBezTo>
                  <a:pt x="53" y="530"/>
                  <a:pt x="57" y="531"/>
                  <a:pt x="62" y="531"/>
                </a:cubicBezTo>
                <a:lnTo>
                  <a:pt x="192" y="177"/>
                </a:lnTo>
                <a:cubicBezTo>
                  <a:pt x="189" y="175"/>
                  <a:pt x="185" y="172"/>
                  <a:pt x="183" y="168"/>
                </a:cubicBezTo>
                <a:close/>
                <a:moveTo>
                  <a:pt x="31" y="537"/>
                </a:moveTo>
                <a:lnTo>
                  <a:pt x="114" y="568"/>
                </a:lnTo>
                <a:lnTo>
                  <a:pt x="256" y="183"/>
                </a:lnTo>
                <a:lnTo>
                  <a:pt x="280" y="192"/>
                </a:lnTo>
                <a:lnTo>
                  <a:pt x="135" y="585"/>
                </a:lnTo>
                <a:cubicBezTo>
                  <a:pt x="131" y="595"/>
                  <a:pt x="121" y="601"/>
                  <a:pt x="112" y="597"/>
                </a:cubicBezTo>
                <a:lnTo>
                  <a:pt x="13" y="561"/>
                </a:lnTo>
                <a:cubicBezTo>
                  <a:pt x="4" y="558"/>
                  <a:pt x="0" y="547"/>
                  <a:pt x="4" y="536"/>
                </a:cubicBezTo>
                <a:lnTo>
                  <a:pt x="149" y="144"/>
                </a:lnTo>
                <a:lnTo>
                  <a:pt x="173" y="152"/>
                </a:lnTo>
                <a:lnTo>
                  <a:pt x="31" y="537"/>
                </a:lnTo>
                <a:close/>
              </a:path>
            </a:pathLst>
          </a:custGeom>
          <a:solidFill>
            <a:schemeClr val="accent1"/>
          </a:solidFill>
          <a:ln>
            <a:noFill/>
          </a:ln>
          <a:effectLst>
            <a:outerShdw blurRad="63500" sx="102000" sy="102000" algn="ctr" rotWithShape="0">
              <a:prstClr val="black">
                <a:alpha val="40000"/>
              </a:prstClr>
            </a:outerShdw>
          </a:effectLst>
        </p:spPr>
        <p:txBody>
          <a:bodyPr vert="horz" wrap="square" lIns="91398" tIns="45699" rIns="91398" bIns="45699" numCol="1" anchor="t" anchorCtr="0" compatLnSpc="1"/>
          <a:lstStyle/>
          <a:p>
            <a:pPr fontAlgn="base">
              <a:spcBef>
                <a:spcPct val="0"/>
              </a:spcBef>
              <a:spcAft>
                <a:spcPct val="0"/>
              </a:spcAft>
              <a:buFont typeface="Arial" pitchFamily="34" charset="0"/>
              <a:buNone/>
            </a:pPr>
            <a:endParaRPr lang="zh-CN" altLang="en-US" sz="1799">
              <a:cs typeface="+mn-ea"/>
              <a:sym typeface="+mn-lt"/>
            </a:endParaRPr>
          </a:p>
        </p:txBody>
      </p:sp>
      <p:sp>
        <p:nvSpPr>
          <p:cNvPr id="46" name="等腰三角形 45"/>
          <p:cNvSpPr>
            <a:spLocks noChangeAspect="1"/>
          </p:cNvSpPr>
          <p:nvPr/>
        </p:nvSpPr>
        <p:spPr>
          <a:xfrm rot="10800000" flipV="1">
            <a:off x="5853805" y="813207"/>
            <a:ext cx="555013" cy="478461"/>
          </a:xfrm>
          <a:prstGeom prst="triangle">
            <a:avLst/>
          </a:prstGeom>
          <a:solidFill>
            <a:schemeClr val="bg2"/>
          </a:solidFill>
          <a:ln w="12700" cap="flat" cmpd="sng" algn="ctr">
            <a:noFill/>
            <a:prstDash val="solid"/>
            <a:miter lim="800000"/>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grpSp>
        <p:nvGrpSpPr>
          <p:cNvPr id="47" name="组合 46">
            <a:extLst>
              <a:ext uri="{FF2B5EF4-FFF2-40B4-BE49-F238E27FC236}">
                <a16:creationId xmlns:a16="http://schemas.microsoft.com/office/drawing/2014/main" id="{D16E6C3A-D3E8-4F0A-A991-3D0E6B792CBD}"/>
              </a:ext>
            </a:extLst>
          </p:cNvPr>
          <p:cNvGrpSpPr/>
          <p:nvPr/>
        </p:nvGrpSpPr>
        <p:grpSpPr>
          <a:xfrm>
            <a:off x="3839574" y="4796619"/>
            <a:ext cx="2112410" cy="399955"/>
            <a:chOff x="3839574" y="4796619"/>
            <a:chExt cx="2112410" cy="399955"/>
          </a:xfrm>
        </p:grpSpPr>
        <p:sp>
          <p:nvSpPr>
            <p:cNvPr id="48" name="Oval 39">
              <a:extLst>
                <a:ext uri="{FF2B5EF4-FFF2-40B4-BE49-F238E27FC236}">
                  <a16:creationId xmlns:a16="http://schemas.microsoft.com/office/drawing/2014/main" id="{BA2A7E8C-1587-4905-8F5F-551B096412B9}"/>
                </a:ext>
              </a:extLst>
            </p:cNvPr>
            <p:cNvSpPr>
              <a:spLocks noChangeAspect="1" noChangeArrowheads="1"/>
            </p:cNvSpPr>
            <p:nvPr/>
          </p:nvSpPr>
          <p:spPr bwMode="auto">
            <a:xfrm>
              <a:off x="3839574" y="4888026"/>
              <a:ext cx="215916" cy="217142"/>
            </a:xfrm>
            <a:prstGeom prst="ellipse">
              <a:avLst/>
            </a:prstGeom>
            <a:solidFill>
              <a:schemeClr val="accent1"/>
            </a:solidFill>
            <a:ln w="28575" cap="flat">
              <a:solidFill>
                <a:schemeClr val="bg2"/>
              </a:solidFill>
              <a:prstDash val="solid"/>
              <a:miter lim="800000"/>
            </a:ln>
          </p:spPr>
          <p:txBody>
            <a:bodyPr vert="horz" wrap="square" lIns="91398" tIns="45699" rIns="91398" bIns="45699" numCol="1" anchor="t" anchorCtr="0" compatLnSpc="1"/>
            <a:lstStyle/>
            <a:p>
              <a:pPr fontAlgn="base">
                <a:spcBef>
                  <a:spcPct val="0"/>
                </a:spcBef>
                <a:spcAft>
                  <a:spcPct val="0"/>
                </a:spcAft>
                <a:buFont typeface="Arial" pitchFamily="34" charset="0"/>
                <a:buNone/>
              </a:pPr>
              <a:endParaRPr lang="zh-CN" altLang="en-US" sz="1999">
                <a:cs typeface="+mn-ea"/>
                <a:sym typeface="+mn-lt"/>
              </a:endParaRPr>
            </a:p>
          </p:txBody>
        </p:sp>
        <p:sp>
          <p:nvSpPr>
            <p:cNvPr id="49" name="TextBox 39">
              <a:extLst>
                <a:ext uri="{FF2B5EF4-FFF2-40B4-BE49-F238E27FC236}">
                  <a16:creationId xmlns:a16="http://schemas.microsoft.com/office/drawing/2014/main" id="{8DA254B6-3D7A-4F84-B642-E09047D9F777}"/>
                </a:ext>
              </a:extLst>
            </p:cNvPr>
            <p:cNvSpPr txBox="1"/>
            <p:nvPr/>
          </p:nvSpPr>
          <p:spPr>
            <a:xfrm>
              <a:off x="4202650" y="4796619"/>
              <a:ext cx="1749334" cy="399955"/>
            </a:xfrm>
            <a:prstGeom prst="rect">
              <a:avLst/>
            </a:prstGeom>
            <a:noFill/>
          </p:spPr>
          <p:txBody>
            <a:bodyPr wrap="square" lIns="91398" tIns="45699" rIns="91398" bIns="45699" rtlCol="0">
              <a:spAutoFit/>
            </a:bodyPr>
            <a:lstStyle/>
            <a:p>
              <a:pPr fontAlgn="base">
                <a:spcBef>
                  <a:spcPct val="0"/>
                </a:spcBef>
                <a:spcAft>
                  <a:spcPct val="0"/>
                </a:spcAft>
                <a:buFont typeface="Arial" pitchFamily="34" charset="0"/>
                <a:buNone/>
              </a:pPr>
              <a:r>
                <a:rPr lang="zh-CN" altLang="en-US" sz="1999" dirty="0">
                  <a:cs typeface="+mn-ea"/>
                  <a:sym typeface="+mn-lt"/>
                </a:rPr>
                <a:t>点击添加标题</a:t>
              </a:r>
            </a:p>
          </p:txBody>
        </p:sp>
      </p:grpSp>
      <p:grpSp>
        <p:nvGrpSpPr>
          <p:cNvPr id="50" name="组合 49">
            <a:extLst>
              <a:ext uri="{FF2B5EF4-FFF2-40B4-BE49-F238E27FC236}">
                <a16:creationId xmlns:a16="http://schemas.microsoft.com/office/drawing/2014/main" id="{9ABD2F23-9806-4291-9A82-C7F901EAAD02}"/>
              </a:ext>
            </a:extLst>
          </p:cNvPr>
          <p:cNvGrpSpPr/>
          <p:nvPr/>
        </p:nvGrpSpPr>
        <p:grpSpPr>
          <a:xfrm>
            <a:off x="6384032" y="4796619"/>
            <a:ext cx="2112410" cy="399955"/>
            <a:chOff x="3839574" y="4796619"/>
            <a:chExt cx="2112410" cy="399955"/>
          </a:xfrm>
        </p:grpSpPr>
        <p:sp>
          <p:nvSpPr>
            <p:cNvPr id="51" name="Oval 39">
              <a:extLst>
                <a:ext uri="{FF2B5EF4-FFF2-40B4-BE49-F238E27FC236}">
                  <a16:creationId xmlns:a16="http://schemas.microsoft.com/office/drawing/2014/main" id="{70C55A99-8CB0-468F-960F-21CBC5CFB569}"/>
                </a:ext>
              </a:extLst>
            </p:cNvPr>
            <p:cNvSpPr>
              <a:spLocks noChangeAspect="1" noChangeArrowheads="1"/>
            </p:cNvSpPr>
            <p:nvPr/>
          </p:nvSpPr>
          <p:spPr bwMode="auto">
            <a:xfrm>
              <a:off x="3839574" y="4888026"/>
              <a:ext cx="215916" cy="217142"/>
            </a:xfrm>
            <a:prstGeom prst="ellipse">
              <a:avLst/>
            </a:prstGeom>
            <a:solidFill>
              <a:schemeClr val="accent1"/>
            </a:solidFill>
            <a:ln w="28575" cap="flat">
              <a:solidFill>
                <a:schemeClr val="bg2"/>
              </a:solidFill>
              <a:prstDash val="solid"/>
              <a:miter lim="800000"/>
            </a:ln>
          </p:spPr>
          <p:txBody>
            <a:bodyPr vert="horz" wrap="square" lIns="91398" tIns="45699" rIns="91398" bIns="45699" numCol="1" anchor="t" anchorCtr="0" compatLnSpc="1"/>
            <a:lstStyle/>
            <a:p>
              <a:pPr fontAlgn="base">
                <a:spcBef>
                  <a:spcPct val="0"/>
                </a:spcBef>
                <a:spcAft>
                  <a:spcPct val="0"/>
                </a:spcAft>
                <a:buFont typeface="Arial" pitchFamily="34" charset="0"/>
                <a:buNone/>
              </a:pPr>
              <a:endParaRPr lang="zh-CN" altLang="en-US" sz="1999">
                <a:cs typeface="+mn-ea"/>
                <a:sym typeface="+mn-lt"/>
              </a:endParaRPr>
            </a:p>
          </p:txBody>
        </p:sp>
        <p:sp>
          <p:nvSpPr>
            <p:cNvPr id="52" name="TextBox 39">
              <a:extLst>
                <a:ext uri="{FF2B5EF4-FFF2-40B4-BE49-F238E27FC236}">
                  <a16:creationId xmlns:a16="http://schemas.microsoft.com/office/drawing/2014/main" id="{41F47AE1-209A-4B01-9219-16671A5E3F22}"/>
                </a:ext>
              </a:extLst>
            </p:cNvPr>
            <p:cNvSpPr txBox="1"/>
            <p:nvPr/>
          </p:nvSpPr>
          <p:spPr>
            <a:xfrm>
              <a:off x="4202650" y="4796619"/>
              <a:ext cx="1749334" cy="399955"/>
            </a:xfrm>
            <a:prstGeom prst="rect">
              <a:avLst/>
            </a:prstGeom>
            <a:noFill/>
          </p:spPr>
          <p:txBody>
            <a:bodyPr wrap="square" lIns="91398" tIns="45699" rIns="91398" bIns="45699" rtlCol="0">
              <a:spAutoFit/>
            </a:bodyPr>
            <a:lstStyle/>
            <a:p>
              <a:pPr fontAlgn="base">
                <a:spcBef>
                  <a:spcPct val="0"/>
                </a:spcBef>
                <a:spcAft>
                  <a:spcPct val="0"/>
                </a:spcAft>
                <a:buFont typeface="Arial" pitchFamily="34" charset="0"/>
                <a:buNone/>
              </a:pPr>
              <a:r>
                <a:rPr lang="zh-CN" altLang="en-US" sz="1999" dirty="0">
                  <a:cs typeface="+mn-ea"/>
                  <a:sym typeface="+mn-lt"/>
                </a:rPr>
                <a:t>点击添加标题</a:t>
              </a:r>
            </a:p>
          </p:txBody>
        </p:sp>
      </p:grpSp>
      <p:grpSp>
        <p:nvGrpSpPr>
          <p:cNvPr id="53" name="组合 52">
            <a:extLst>
              <a:ext uri="{FF2B5EF4-FFF2-40B4-BE49-F238E27FC236}">
                <a16:creationId xmlns:a16="http://schemas.microsoft.com/office/drawing/2014/main" id="{238765FD-2C80-4E57-A384-1548FE3F15EE}"/>
              </a:ext>
            </a:extLst>
          </p:cNvPr>
          <p:cNvGrpSpPr/>
          <p:nvPr/>
        </p:nvGrpSpPr>
        <p:grpSpPr>
          <a:xfrm>
            <a:off x="3839574" y="5201164"/>
            <a:ext cx="2112410" cy="399955"/>
            <a:chOff x="3839574" y="4796619"/>
            <a:chExt cx="2112410" cy="399955"/>
          </a:xfrm>
        </p:grpSpPr>
        <p:sp>
          <p:nvSpPr>
            <p:cNvPr id="54" name="Oval 39">
              <a:extLst>
                <a:ext uri="{FF2B5EF4-FFF2-40B4-BE49-F238E27FC236}">
                  <a16:creationId xmlns:a16="http://schemas.microsoft.com/office/drawing/2014/main" id="{94847137-443F-4599-87C9-9A64A2A5283A}"/>
                </a:ext>
              </a:extLst>
            </p:cNvPr>
            <p:cNvSpPr>
              <a:spLocks noChangeAspect="1" noChangeArrowheads="1"/>
            </p:cNvSpPr>
            <p:nvPr/>
          </p:nvSpPr>
          <p:spPr bwMode="auto">
            <a:xfrm>
              <a:off x="3839574" y="4888026"/>
              <a:ext cx="215916" cy="217142"/>
            </a:xfrm>
            <a:prstGeom prst="ellipse">
              <a:avLst/>
            </a:prstGeom>
            <a:solidFill>
              <a:schemeClr val="accent1"/>
            </a:solidFill>
            <a:ln w="28575" cap="flat">
              <a:solidFill>
                <a:schemeClr val="bg2"/>
              </a:solidFill>
              <a:prstDash val="solid"/>
              <a:miter lim="800000"/>
            </a:ln>
          </p:spPr>
          <p:txBody>
            <a:bodyPr vert="horz" wrap="square" lIns="91398" tIns="45699" rIns="91398" bIns="45699" numCol="1" anchor="t" anchorCtr="0" compatLnSpc="1"/>
            <a:lstStyle/>
            <a:p>
              <a:pPr fontAlgn="base">
                <a:spcBef>
                  <a:spcPct val="0"/>
                </a:spcBef>
                <a:spcAft>
                  <a:spcPct val="0"/>
                </a:spcAft>
                <a:buFont typeface="Arial" pitchFamily="34" charset="0"/>
                <a:buNone/>
              </a:pPr>
              <a:endParaRPr lang="zh-CN" altLang="en-US" sz="1999">
                <a:cs typeface="+mn-ea"/>
                <a:sym typeface="+mn-lt"/>
              </a:endParaRPr>
            </a:p>
          </p:txBody>
        </p:sp>
        <p:sp>
          <p:nvSpPr>
            <p:cNvPr id="55" name="TextBox 39">
              <a:extLst>
                <a:ext uri="{FF2B5EF4-FFF2-40B4-BE49-F238E27FC236}">
                  <a16:creationId xmlns:a16="http://schemas.microsoft.com/office/drawing/2014/main" id="{728AF376-05EF-4ED3-A60E-338963E3CF08}"/>
                </a:ext>
              </a:extLst>
            </p:cNvPr>
            <p:cNvSpPr txBox="1"/>
            <p:nvPr/>
          </p:nvSpPr>
          <p:spPr>
            <a:xfrm>
              <a:off x="4202650" y="4796619"/>
              <a:ext cx="1749334" cy="399955"/>
            </a:xfrm>
            <a:prstGeom prst="rect">
              <a:avLst/>
            </a:prstGeom>
            <a:noFill/>
          </p:spPr>
          <p:txBody>
            <a:bodyPr wrap="square" lIns="91398" tIns="45699" rIns="91398" bIns="45699" rtlCol="0">
              <a:spAutoFit/>
            </a:bodyPr>
            <a:lstStyle/>
            <a:p>
              <a:pPr fontAlgn="base">
                <a:spcBef>
                  <a:spcPct val="0"/>
                </a:spcBef>
                <a:spcAft>
                  <a:spcPct val="0"/>
                </a:spcAft>
                <a:buFont typeface="Arial" pitchFamily="34" charset="0"/>
                <a:buNone/>
              </a:pPr>
              <a:r>
                <a:rPr lang="zh-CN" altLang="en-US" sz="1999" dirty="0">
                  <a:cs typeface="+mn-ea"/>
                  <a:sym typeface="+mn-lt"/>
                </a:rPr>
                <a:t>点击添加标题</a:t>
              </a:r>
            </a:p>
          </p:txBody>
        </p:sp>
      </p:grpSp>
      <p:grpSp>
        <p:nvGrpSpPr>
          <p:cNvPr id="56" name="组合 55">
            <a:extLst>
              <a:ext uri="{FF2B5EF4-FFF2-40B4-BE49-F238E27FC236}">
                <a16:creationId xmlns:a16="http://schemas.microsoft.com/office/drawing/2014/main" id="{A1DF5FE4-BEFA-409A-A779-D79B624B8DC0}"/>
              </a:ext>
            </a:extLst>
          </p:cNvPr>
          <p:cNvGrpSpPr/>
          <p:nvPr/>
        </p:nvGrpSpPr>
        <p:grpSpPr>
          <a:xfrm>
            <a:off x="6384032" y="5201164"/>
            <a:ext cx="2112410" cy="399955"/>
            <a:chOff x="3839574" y="4796619"/>
            <a:chExt cx="2112410" cy="399955"/>
          </a:xfrm>
        </p:grpSpPr>
        <p:sp>
          <p:nvSpPr>
            <p:cNvPr id="57" name="Oval 39">
              <a:extLst>
                <a:ext uri="{FF2B5EF4-FFF2-40B4-BE49-F238E27FC236}">
                  <a16:creationId xmlns:a16="http://schemas.microsoft.com/office/drawing/2014/main" id="{6D2335E0-05BC-4BD5-8177-B50A458545F0}"/>
                </a:ext>
              </a:extLst>
            </p:cNvPr>
            <p:cNvSpPr>
              <a:spLocks noChangeAspect="1" noChangeArrowheads="1"/>
            </p:cNvSpPr>
            <p:nvPr/>
          </p:nvSpPr>
          <p:spPr bwMode="auto">
            <a:xfrm>
              <a:off x="3839574" y="4888026"/>
              <a:ext cx="215916" cy="217142"/>
            </a:xfrm>
            <a:prstGeom prst="ellipse">
              <a:avLst/>
            </a:prstGeom>
            <a:solidFill>
              <a:schemeClr val="accent1"/>
            </a:solidFill>
            <a:ln w="28575" cap="flat">
              <a:solidFill>
                <a:schemeClr val="bg2"/>
              </a:solidFill>
              <a:prstDash val="solid"/>
              <a:miter lim="800000"/>
            </a:ln>
          </p:spPr>
          <p:txBody>
            <a:bodyPr vert="horz" wrap="square" lIns="91398" tIns="45699" rIns="91398" bIns="45699" numCol="1" anchor="t" anchorCtr="0" compatLnSpc="1"/>
            <a:lstStyle/>
            <a:p>
              <a:pPr fontAlgn="base">
                <a:spcBef>
                  <a:spcPct val="0"/>
                </a:spcBef>
                <a:spcAft>
                  <a:spcPct val="0"/>
                </a:spcAft>
                <a:buFont typeface="Arial" pitchFamily="34" charset="0"/>
                <a:buNone/>
              </a:pPr>
              <a:endParaRPr lang="zh-CN" altLang="en-US" sz="1999">
                <a:cs typeface="+mn-ea"/>
                <a:sym typeface="+mn-lt"/>
              </a:endParaRPr>
            </a:p>
          </p:txBody>
        </p:sp>
        <p:sp>
          <p:nvSpPr>
            <p:cNvPr id="58" name="TextBox 39">
              <a:extLst>
                <a:ext uri="{FF2B5EF4-FFF2-40B4-BE49-F238E27FC236}">
                  <a16:creationId xmlns:a16="http://schemas.microsoft.com/office/drawing/2014/main" id="{576A1DC5-8037-4670-9851-CA6A0F528002}"/>
                </a:ext>
              </a:extLst>
            </p:cNvPr>
            <p:cNvSpPr txBox="1"/>
            <p:nvPr/>
          </p:nvSpPr>
          <p:spPr>
            <a:xfrm>
              <a:off x="4202650" y="4796619"/>
              <a:ext cx="1749334" cy="399955"/>
            </a:xfrm>
            <a:prstGeom prst="rect">
              <a:avLst/>
            </a:prstGeom>
            <a:noFill/>
          </p:spPr>
          <p:txBody>
            <a:bodyPr wrap="square" lIns="91398" tIns="45699" rIns="91398" bIns="45699" rtlCol="0">
              <a:spAutoFit/>
            </a:bodyPr>
            <a:lstStyle/>
            <a:p>
              <a:pPr fontAlgn="base">
                <a:spcBef>
                  <a:spcPct val="0"/>
                </a:spcBef>
                <a:spcAft>
                  <a:spcPct val="0"/>
                </a:spcAft>
                <a:buFont typeface="Arial" pitchFamily="34" charset="0"/>
                <a:buNone/>
              </a:pPr>
              <a:r>
                <a:rPr lang="zh-CN" altLang="en-US" sz="1999" dirty="0">
                  <a:cs typeface="+mn-ea"/>
                  <a:sym typeface="+mn-lt"/>
                </a:rPr>
                <a:t>点击添加标题</a:t>
              </a:r>
            </a:p>
          </p:txBody>
        </p:sp>
      </p:grpSp>
    </p:spTree>
    <p:extLst>
      <p:ext uri="{BB962C8B-B14F-4D97-AF65-F5344CB8AC3E}">
        <p14:creationId xmlns:p14="http://schemas.microsoft.com/office/powerpoint/2010/main" val="279091378"/>
      </p:ext>
    </p:extLst>
  </p:cSld>
  <p:clrMapOvr>
    <a:masterClrMapping/>
  </p:clrMapOvr>
  <mc:AlternateContent xmlns:mc="http://schemas.openxmlformats.org/markup-compatibility/2006" xmlns:p14="http://schemas.microsoft.com/office/powerpoint/2010/main">
    <mc:Choice Requires="p14">
      <p:transition spd="slow" p14:dur="2000" advTm="5040"/>
    </mc:Choice>
    <mc:Fallback xmlns="">
      <p:transition spd="slow" advTm="50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25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Effect transition="in" filter="fade">
                                      <p:cBhvr>
                                        <p:cTn id="9" dur="500"/>
                                        <p:tgtEl>
                                          <p:spTgt spid="11"/>
                                        </p:tgtEl>
                                      </p:cBhvr>
                                    </p:animEffect>
                                  </p:childTnLst>
                                </p:cTn>
                              </p:par>
                              <p:par>
                                <p:cTn id="10" presetID="53" presetClass="entr" presetSubtype="16" fill="hold" grpId="0" nodeType="withEffect">
                                  <p:stCondLst>
                                    <p:cond delay="250"/>
                                  </p:stCondLst>
                                  <p:childTnLst>
                                    <p:set>
                                      <p:cBhvr>
                                        <p:cTn id="11" dur="1" fill="hold">
                                          <p:stCondLst>
                                            <p:cond delay="0"/>
                                          </p:stCondLst>
                                        </p:cTn>
                                        <p:tgtEl>
                                          <p:spTgt spid="22"/>
                                        </p:tgtEl>
                                        <p:attrNameLst>
                                          <p:attrName>style.visibility</p:attrName>
                                        </p:attrNameLst>
                                      </p:cBhvr>
                                      <p:to>
                                        <p:strVal val="visible"/>
                                      </p:to>
                                    </p:set>
                                    <p:anim calcmode="lin" valueType="num">
                                      <p:cBhvr>
                                        <p:cTn id="12" dur="500" fill="hold"/>
                                        <p:tgtEl>
                                          <p:spTgt spid="22"/>
                                        </p:tgtEl>
                                        <p:attrNameLst>
                                          <p:attrName>ppt_w</p:attrName>
                                        </p:attrNameLst>
                                      </p:cBhvr>
                                      <p:tavLst>
                                        <p:tav tm="0">
                                          <p:val>
                                            <p:fltVal val="0"/>
                                          </p:val>
                                        </p:tav>
                                        <p:tav tm="100000">
                                          <p:val>
                                            <p:strVal val="#ppt_w"/>
                                          </p:val>
                                        </p:tav>
                                      </p:tavLst>
                                    </p:anim>
                                    <p:anim calcmode="lin" valueType="num">
                                      <p:cBhvr>
                                        <p:cTn id="13" dur="500" fill="hold"/>
                                        <p:tgtEl>
                                          <p:spTgt spid="22"/>
                                        </p:tgtEl>
                                        <p:attrNameLst>
                                          <p:attrName>ppt_h</p:attrName>
                                        </p:attrNameLst>
                                      </p:cBhvr>
                                      <p:tavLst>
                                        <p:tav tm="0">
                                          <p:val>
                                            <p:fltVal val="0"/>
                                          </p:val>
                                        </p:tav>
                                        <p:tav tm="100000">
                                          <p:val>
                                            <p:strVal val="#ppt_h"/>
                                          </p:val>
                                        </p:tav>
                                      </p:tavLst>
                                    </p:anim>
                                    <p:animEffect transition="in" filter="fade">
                                      <p:cBhvr>
                                        <p:cTn id="14" dur="500"/>
                                        <p:tgtEl>
                                          <p:spTgt spid="22"/>
                                        </p:tgtEl>
                                      </p:cBhvr>
                                    </p:animEffect>
                                  </p:childTnLst>
                                </p:cTn>
                              </p:par>
                              <p:par>
                                <p:cTn id="15" presetID="53" presetClass="entr" presetSubtype="16" fill="hold" grpId="0" nodeType="withEffect">
                                  <p:stCondLst>
                                    <p:cond delay="250"/>
                                  </p:stCondLst>
                                  <p:childTnLst>
                                    <p:set>
                                      <p:cBhvr>
                                        <p:cTn id="16" dur="1" fill="hold">
                                          <p:stCondLst>
                                            <p:cond delay="0"/>
                                          </p:stCondLst>
                                        </p:cTn>
                                        <p:tgtEl>
                                          <p:spTgt spid="23"/>
                                        </p:tgtEl>
                                        <p:attrNameLst>
                                          <p:attrName>style.visibility</p:attrName>
                                        </p:attrNameLst>
                                      </p:cBhvr>
                                      <p:to>
                                        <p:strVal val="visible"/>
                                      </p:to>
                                    </p:set>
                                    <p:anim calcmode="lin" valueType="num">
                                      <p:cBhvr>
                                        <p:cTn id="17" dur="500" fill="hold"/>
                                        <p:tgtEl>
                                          <p:spTgt spid="23"/>
                                        </p:tgtEl>
                                        <p:attrNameLst>
                                          <p:attrName>ppt_w</p:attrName>
                                        </p:attrNameLst>
                                      </p:cBhvr>
                                      <p:tavLst>
                                        <p:tav tm="0">
                                          <p:val>
                                            <p:fltVal val="0"/>
                                          </p:val>
                                        </p:tav>
                                        <p:tav tm="100000">
                                          <p:val>
                                            <p:strVal val="#ppt_w"/>
                                          </p:val>
                                        </p:tav>
                                      </p:tavLst>
                                    </p:anim>
                                    <p:anim calcmode="lin" valueType="num">
                                      <p:cBhvr>
                                        <p:cTn id="18" dur="500" fill="hold"/>
                                        <p:tgtEl>
                                          <p:spTgt spid="23"/>
                                        </p:tgtEl>
                                        <p:attrNameLst>
                                          <p:attrName>ppt_h</p:attrName>
                                        </p:attrNameLst>
                                      </p:cBhvr>
                                      <p:tavLst>
                                        <p:tav tm="0">
                                          <p:val>
                                            <p:fltVal val="0"/>
                                          </p:val>
                                        </p:tav>
                                        <p:tav tm="100000">
                                          <p:val>
                                            <p:strVal val="#ppt_h"/>
                                          </p:val>
                                        </p:tav>
                                      </p:tavLst>
                                    </p:anim>
                                    <p:animEffect transition="in" filter="fade">
                                      <p:cBhvr>
                                        <p:cTn id="19" dur="500"/>
                                        <p:tgtEl>
                                          <p:spTgt spid="23"/>
                                        </p:tgtEl>
                                      </p:cBhvr>
                                    </p:animEffect>
                                  </p:childTnLst>
                                </p:cTn>
                              </p:par>
                              <p:par>
                                <p:cTn id="20" presetID="53" presetClass="entr" presetSubtype="16" fill="hold" grpId="0" nodeType="withEffect">
                                  <p:stCondLst>
                                    <p:cond delay="250"/>
                                  </p:stCondLst>
                                  <p:childTnLst>
                                    <p:set>
                                      <p:cBhvr>
                                        <p:cTn id="21" dur="1" fill="hold">
                                          <p:stCondLst>
                                            <p:cond delay="0"/>
                                          </p:stCondLst>
                                        </p:cTn>
                                        <p:tgtEl>
                                          <p:spTgt spid="24"/>
                                        </p:tgtEl>
                                        <p:attrNameLst>
                                          <p:attrName>style.visibility</p:attrName>
                                        </p:attrNameLst>
                                      </p:cBhvr>
                                      <p:to>
                                        <p:strVal val="visible"/>
                                      </p:to>
                                    </p:set>
                                    <p:anim calcmode="lin" valueType="num">
                                      <p:cBhvr>
                                        <p:cTn id="22" dur="500" fill="hold"/>
                                        <p:tgtEl>
                                          <p:spTgt spid="24"/>
                                        </p:tgtEl>
                                        <p:attrNameLst>
                                          <p:attrName>ppt_w</p:attrName>
                                        </p:attrNameLst>
                                      </p:cBhvr>
                                      <p:tavLst>
                                        <p:tav tm="0">
                                          <p:val>
                                            <p:fltVal val="0"/>
                                          </p:val>
                                        </p:tav>
                                        <p:tav tm="100000">
                                          <p:val>
                                            <p:strVal val="#ppt_w"/>
                                          </p:val>
                                        </p:tav>
                                      </p:tavLst>
                                    </p:anim>
                                    <p:anim calcmode="lin" valueType="num">
                                      <p:cBhvr>
                                        <p:cTn id="23" dur="500" fill="hold"/>
                                        <p:tgtEl>
                                          <p:spTgt spid="24"/>
                                        </p:tgtEl>
                                        <p:attrNameLst>
                                          <p:attrName>ppt_h</p:attrName>
                                        </p:attrNameLst>
                                      </p:cBhvr>
                                      <p:tavLst>
                                        <p:tav tm="0">
                                          <p:val>
                                            <p:fltVal val="0"/>
                                          </p:val>
                                        </p:tav>
                                        <p:tav tm="100000">
                                          <p:val>
                                            <p:strVal val="#ppt_h"/>
                                          </p:val>
                                        </p:tav>
                                      </p:tavLst>
                                    </p:anim>
                                    <p:animEffect transition="in" filter="fade">
                                      <p:cBhvr>
                                        <p:cTn id="24" dur="500"/>
                                        <p:tgtEl>
                                          <p:spTgt spid="24"/>
                                        </p:tgtEl>
                                      </p:cBhvr>
                                    </p:animEffect>
                                  </p:childTnLst>
                                </p:cTn>
                              </p:par>
                              <p:par>
                                <p:cTn id="25" presetID="53" presetClass="entr" presetSubtype="16" fill="hold" grpId="0" nodeType="withEffect">
                                  <p:stCondLst>
                                    <p:cond delay="250"/>
                                  </p:stCondLst>
                                  <p:childTnLst>
                                    <p:set>
                                      <p:cBhvr>
                                        <p:cTn id="26" dur="1" fill="hold">
                                          <p:stCondLst>
                                            <p:cond delay="0"/>
                                          </p:stCondLst>
                                        </p:cTn>
                                        <p:tgtEl>
                                          <p:spTgt spid="25"/>
                                        </p:tgtEl>
                                        <p:attrNameLst>
                                          <p:attrName>style.visibility</p:attrName>
                                        </p:attrNameLst>
                                      </p:cBhvr>
                                      <p:to>
                                        <p:strVal val="visible"/>
                                      </p:to>
                                    </p:set>
                                    <p:anim calcmode="lin" valueType="num">
                                      <p:cBhvr>
                                        <p:cTn id="27" dur="500" fill="hold"/>
                                        <p:tgtEl>
                                          <p:spTgt spid="25"/>
                                        </p:tgtEl>
                                        <p:attrNameLst>
                                          <p:attrName>ppt_w</p:attrName>
                                        </p:attrNameLst>
                                      </p:cBhvr>
                                      <p:tavLst>
                                        <p:tav tm="0">
                                          <p:val>
                                            <p:fltVal val="0"/>
                                          </p:val>
                                        </p:tav>
                                        <p:tav tm="100000">
                                          <p:val>
                                            <p:strVal val="#ppt_w"/>
                                          </p:val>
                                        </p:tav>
                                      </p:tavLst>
                                    </p:anim>
                                    <p:anim calcmode="lin" valueType="num">
                                      <p:cBhvr>
                                        <p:cTn id="28" dur="500" fill="hold"/>
                                        <p:tgtEl>
                                          <p:spTgt spid="25"/>
                                        </p:tgtEl>
                                        <p:attrNameLst>
                                          <p:attrName>ppt_h</p:attrName>
                                        </p:attrNameLst>
                                      </p:cBhvr>
                                      <p:tavLst>
                                        <p:tav tm="0">
                                          <p:val>
                                            <p:fltVal val="0"/>
                                          </p:val>
                                        </p:tav>
                                        <p:tav tm="100000">
                                          <p:val>
                                            <p:strVal val="#ppt_h"/>
                                          </p:val>
                                        </p:tav>
                                      </p:tavLst>
                                    </p:anim>
                                    <p:animEffect transition="in" filter="fade">
                                      <p:cBhvr>
                                        <p:cTn id="29" dur="500"/>
                                        <p:tgtEl>
                                          <p:spTgt spid="25"/>
                                        </p:tgtEl>
                                      </p:cBhvr>
                                    </p:animEffect>
                                  </p:childTnLst>
                                </p:cTn>
                              </p:par>
                              <p:par>
                                <p:cTn id="30" presetID="53" presetClass="entr" presetSubtype="16" fill="hold" grpId="0" nodeType="withEffect">
                                  <p:stCondLst>
                                    <p:cond delay="250"/>
                                  </p:stCondLst>
                                  <p:childTnLst>
                                    <p:set>
                                      <p:cBhvr>
                                        <p:cTn id="31" dur="1" fill="hold">
                                          <p:stCondLst>
                                            <p:cond delay="0"/>
                                          </p:stCondLst>
                                        </p:cTn>
                                        <p:tgtEl>
                                          <p:spTgt spid="26"/>
                                        </p:tgtEl>
                                        <p:attrNameLst>
                                          <p:attrName>style.visibility</p:attrName>
                                        </p:attrNameLst>
                                      </p:cBhvr>
                                      <p:to>
                                        <p:strVal val="visible"/>
                                      </p:to>
                                    </p:set>
                                    <p:anim calcmode="lin" valueType="num">
                                      <p:cBhvr>
                                        <p:cTn id="32" dur="500" fill="hold"/>
                                        <p:tgtEl>
                                          <p:spTgt spid="26"/>
                                        </p:tgtEl>
                                        <p:attrNameLst>
                                          <p:attrName>ppt_w</p:attrName>
                                        </p:attrNameLst>
                                      </p:cBhvr>
                                      <p:tavLst>
                                        <p:tav tm="0">
                                          <p:val>
                                            <p:fltVal val="0"/>
                                          </p:val>
                                        </p:tav>
                                        <p:tav tm="100000">
                                          <p:val>
                                            <p:strVal val="#ppt_w"/>
                                          </p:val>
                                        </p:tav>
                                      </p:tavLst>
                                    </p:anim>
                                    <p:anim calcmode="lin" valueType="num">
                                      <p:cBhvr>
                                        <p:cTn id="33" dur="500" fill="hold"/>
                                        <p:tgtEl>
                                          <p:spTgt spid="26"/>
                                        </p:tgtEl>
                                        <p:attrNameLst>
                                          <p:attrName>ppt_h</p:attrName>
                                        </p:attrNameLst>
                                      </p:cBhvr>
                                      <p:tavLst>
                                        <p:tav tm="0">
                                          <p:val>
                                            <p:fltVal val="0"/>
                                          </p:val>
                                        </p:tav>
                                        <p:tav tm="100000">
                                          <p:val>
                                            <p:strVal val="#ppt_h"/>
                                          </p:val>
                                        </p:tav>
                                      </p:tavLst>
                                    </p:anim>
                                    <p:animEffect transition="in" filter="fade">
                                      <p:cBhvr>
                                        <p:cTn id="34" dur="500"/>
                                        <p:tgtEl>
                                          <p:spTgt spid="26"/>
                                        </p:tgtEl>
                                      </p:cBhvr>
                                    </p:animEffect>
                                  </p:childTnLst>
                                </p:cTn>
                              </p:par>
                              <p:par>
                                <p:cTn id="35" presetID="53" presetClass="entr" presetSubtype="16" fill="hold" nodeType="withEffect">
                                  <p:stCondLst>
                                    <p:cond delay="0"/>
                                  </p:stCondLst>
                                  <p:childTnLst>
                                    <p:set>
                                      <p:cBhvr>
                                        <p:cTn id="36" dur="1" fill="hold">
                                          <p:stCondLst>
                                            <p:cond delay="0"/>
                                          </p:stCondLst>
                                        </p:cTn>
                                        <p:tgtEl>
                                          <p:spTgt spid="28"/>
                                        </p:tgtEl>
                                        <p:attrNameLst>
                                          <p:attrName>style.visibility</p:attrName>
                                        </p:attrNameLst>
                                      </p:cBhvr>
                                      <p:to>
                                        <p:strVal val="visible"/>
                                      </p:to>
                                    </p:set>
                                    <p:anim calcmode="lin" valueType="num">
                                      <p:cBhvr>
                                        <p:cTn id="37" dur="500" fill="hold"/>
                                        <p:tgtEl>
                                          <p:spTgt spid="28"/>
                                        </p:tgtEl>
                                        <p:attrNameLst>
                                          <p:attrName>ppt_w</p:attrName>
                                        </p:attrNameLst>
                                      </p:cBhvr>
                                      <p:tavLst>
                                        <p:tav tm="0">
                                          <p:val>
                                            <p:fltVal val="0"/>
                                          </p:val>
                                        </p:tav>
                                        <p:tav tm="100000">
                                          <p:val>
                                            <p:strVal val="#ppt_w"/>
                                          </p:val>
                                        </p:tav>
                                      </p:tavLst>
                                    </p:anim>
                                    <p:anim calcmode="lin" valueType="num">
                                      <p:cBhvr>
                                        <p:cTn id="38" dur="500" fill="hold"/>
                                        <p:tgtEl>
                                          <p:spTgt spid="28"/>
                                        </p:tgtEl>
                                        <p:attrNameLst>
                                          <p:attrName>ppt_h</p:attrName>
                                        </p:attrNameLst>
                                      </p:cBhvr>
                                      <p:tavLst>
                                        <p:tav tm="0">
                                          <p:val>
                                            <p:fltVal val="0"/>
                                          </p:val>
                                        </p:tav>
                                        <p:tav tm="100000">
                                          <p:val>
                                            <p:strVal val="#ppt_h"/>
                                          </p:val>
                                        </p:tav>
                                      </p:tavLst>
                                    </p:anim>
                                    <p:animEffect transition="in" filter="fade">
                                      <p:cBhvr>
                                        <p:cTn id="39" dur="500"/>
                                        <p:tgtEl>
                                          <p:spTgt spid="28"/>
                                        </p:tgtEl>
                                      </p:cBhvr>
                                    </p:animEffect>
                                  </p:childTnLst>
                                </p:cTn>
                              </p:par>
                            </p:childTnLst>
                          </p:cTn>
                        </p:par>
                        <p:par>
                          <p:cTn id="40" fill="hold">
                            <p:stCondLst>
                              <p:cond delay="750"/>
                            </p:stCondLst>
                            <p:childTnLst>
                              <p:par>
                                <p:cTn id="41" presetID="31" presetClass="entr" presetSubtype="0" fill="hold" grpId="0" nodeType="afterEffect">
                                  <p:stCondLst>
                                    <p:cond delay="0"/>
                                  </p:stCondLst>
                                  <p:childTnLst>
                                    <p:set>
                                      <p:cBhvr>
                                        <p:cTn id="42" dur="1" fill="hold">
                                          <p:stCondLst>
                                            <p:cond delay="0"/>
                                          </p:stCondLst>
                                        </p:cTn>
                                        <p:tgtEl>
                                          <p:spTgt spid="36"/>
                                        </p:tgtEl>
                                        <p:attrNameLst>
                                          <p:attrName>style.visibility</p:attrName>
                                        </p:attrNameLst>
                                      </p:cBhvr>
                                      <p:to>
                                        <p:strVal val="visible"/>
                                      </p:to>
                                    </p:set>
                                    <p:anim calcmode="lin" valueType="num">
                                      <p:cBhvr>
                                        <p:cTn id="43" dur="500" fill="hold"/>
                                        <p:tgtEl>
                                          <p:spTgt spid="36"/>
                                        </p:tgtEl>
                                        <p:attrNameLst>
                                          <p:attrName>ppt_w</p:attrName>
                                        </p:attrNameLst>
                                      </p:cBhvr>
                                      <p:tavLst>
                                        <p:tav tm="0">
                                          <p:val>
                                            <p:fltVal val="0"/>
                                          </p:val>
                                        </p:tav>
                                        <p:tav tm="100000">
                                          <p:val>
                                            <p:strVal val="#ppt_w"/>
                                          </p:val>
                                        </p:tav>
                                      </p:tavLst>
                                    </p:anim>
                                    <p:anim calcmode="lin" valueType="num">
                                      <p:cBhvr>
                                        <p:cTn id="44" dur="500" fill="hold"/>
                                        <p:tgtEl>
                                          <p:spTgt spid="36"/>
                                        </p:tgtEl>
                                        <p:attrNameLst>
                                          <p:attrName>ppt_h</p:attrName>
                                        </p:attrNameLst>
                                      </p:cBhvr>
                                      <p:tavLst>
                                        <p:tav tm="0">
                                          <p:val>
                                            <p:fltVal val="0"/>
                                          </p:val>
                                        </p:tav>
                                        <p:tav tm="100000">
                                          <p:val>
                                            <p:strVal val="#ppt_h"/>
                                          </p:val>
                                        </p:tav>
                                      </p:tavLst>
                                    </p:anim>
                                    <p:anim calcmode="lin" valueType="num">
                                      <p:cBhvr>
                                        <p:cTn id="45" dur="500" fill="hold"/>
                                        <p:tgtEl>
                                          <p:spTgt spid="36"/>
                                        </p:tgtEl>
                                        <p:attrNameLst>
                                          <p:attrName>style.rotation</p:attrName>
                                        </p:attrNameLst>
                                      </p:cBhvr>
                                      <p:tavLst>
                                        <p:tav tm="0">
                                          <p:val>
                                            <p:fltVal val="90"/>
                                          </p:val>
                                        </p:tav>
                                        <p:tav tm="100000">
                                          <p:val>
                                            <p:fltVal val="0"/>
                                          </p:val>
                                        </p:tav>
                                      </p:tavLst>
                                    </p:anim>
                                    <p:animEffect transition="in" filter="fade">
                                      <p:cBhvr>
                                        <p:cTn id="46" dur="500"/>
                                        <p:tgtEl>
                                          <p:spTgt spid="36"/>
                                        </p:tgtEl>
                                      </p:cBhvr>
                                    </p:animEffect>
                                  </p:childTnLst>
                                </p:cTn>
                              </p:par>
                            </p:childTnLst>
                          </p:cTn>
                        </p:par>
                        <p:par>
                          <p:cTn id="47" fill="hold">
                            <p:stCondLst>
                              <p:cond delay="1250"/>
                            </p:stCondLst>
                            <p:childTnLst>
                              <p:par>
                                <p:cTn id="48" presetID="41" presetClass="entr" presetSubtype="0" fill="hold" grpId="0" nodeType="afterEffect">
                                  <p:stCondLst>
                                    <p:cond delay="0"/>
                                  </p:stCondLst>
                                  <p:iterate type="lt">
                                    <p:tmPct val="10000"/>
                                  </p:iterate>
                                  <p:childTnLst>
                                    <p:set>
                                      <p:cBhvr>
                                        <p:cTn id="49" dur="1" fill="hold">
                                          <p:stCondLst>
                                            <p:cond delay="0"/>
                                          </p:stCondLst>
                                        </p:cTn>
                                        <p:tgtEl>
                                          <p:spTgt spid="31"/>
                                        </p:tgtEl>
                                        <p:attrNameLst>
                                          <p:attrName>style.visibility</p:attrName>
                                        </p:attrNameLst>
                                      </p:cBhvr>
                                      <p:to>
                                        <p:strVal val="visible"/>
                                      </p:to>
                                    </p:set>
                                    <p:anim calcmode="lin" valueType="num">
                                      <p:cBhvr>
                                        <p:cTn id="50" dur="500" fill="hold"/>
                                        <p:tgtEl>
                                          <p:spTgt spid="31"/>
                                        </p:tgtEl>
                                        <p:attrNameLst>
                                          <p:attrName>ppt_x</p:attrName>
                                        </p:attrNameLst>
                                      </p:cBhvr>
                                      <p:tavLst>
                                        <p:tav tm="0">
                                          <p:val>
                                            <p:strVal val="#ppt_x"/>
                                          </p:val>
                                        </p:tav>
                                        <p:tav tm="50000">
                                          <p:val>
                                            <p:strVal val="#ppt_x+.1"/>
                                          </p:val>
                                        </p:tav>
                                        <p:tav tm="100000">
                                          <p:val>
                                            <p:strVal val="#ppt_x"/>
                                          </p:val>
                                        </p:tav>
                                      </p:tavLst>
                                    </p:anim>
                                    <p:anim calcmode="lin" valueType="num">
                                      <p:cBhvr>
                                        <p:cTn id="51" dur="500" fill="hold"/>
                                        <p:tgtEl>
                                          <p:spTgt spid="31"/>
                                        </p:tgtEl>
                                        <p:attrNameLst>
                                          <p:attrName>ppt_y</p:attrName>
                                        </p:attrNameLst>
                                      </p:cBhvr>
                                      <p:tavLst>
                                        <p:tav tm="0">
                                          <p:val>
                                            <p:strVal val="#ppt_y"/>
                                          </p:val>
                                        </p:tav>
                                        <p:tav tm="100000">
                                          <p:val>
                                            <p:strVal val="#ppt_y"/>
                                          </p:val>
                                        </p:tav>
                                      </p:tavLst>
                                    </p:anim>
                                    <p:anim calcmode="lin" valueType="num">
                                      <p:cBhvr>
                                        <p:cTn id="52" dur="500" fill="hold"/>
                                        <p:tgtEl>
                                          <p:spTgt spid="31"/>
                                        </p:tgtEl>
                                        <p:attrNameLst>
                                          <p:attrName>ppt_h</p:attrName>
                                        </p:attrNameLst>
                                      </p:cBhvr>
                                      <p:tavLst>
                                        <p:tav tm="0">
                                          <p:val>
                                            <p:strVal val="#ppt_h/10"/>
                                          </p:val>
                                        </p:tav>
                                        <p:tav tm="50000">
                                          <p:val>
                                            <p:strVal val="#ppt_h+.01"/>
                                          </p:val>
                                        </p:tav>
                                        <p:tav tm="100000">
                                          <p:val>
                                            <p:strVal val="#ppt_h"/>
                                          </p:val>
                                        </p:tav>
                                      </p:tavLst>
                                    </p:anim>
                                    <p:anim calcmode="lin" valueType="num">
                                      <p:cBhvr>
                                        <p:cTn id="53" dur="500" fill="hold"/>
                                        <p:tgtEl>
                                          <p:spTgt spid="31"/>
                                        </p:tgtEl>
                                        <p:attrNameLst>
                                          <p:attrName>ppt_w</p:attrName>
                                        </p:attrNameLst>
                                      </p:cBhvr>
                                      <p:tavLst>
                                        <p:tav tm="0">
                                          <p:val>
                                            <p:strVal val="#ppt_w/10"/>
                                          </p:val>
                                        </p:tav>
                                        <p:tav tm="50000">
                                          <p:val>
                                            <p:strVal val="#ppt_w+.01"/>
                                          </p:val>
                                        </p:tav>
                                        <p:tav tm="100000">
                                          <p:val>
                                            <p:strVal val="#ppt_w"/>
                                          </p:val>
                                        </p:tav>
                                      </p:tavLst>
                                    </p:anim>
                                    <p:animEffect transition="in" filter="fade">
                                      <p:cBhvr>
                                        <p:cTn id="54" dur="500" tmFilter="0,0; .5, 1; 1, 1"/>
                                        <p:tgtEl>
                                          <p:spTgt spid="31"/>
                                        </p:tgtEl>
                                      </p:cBhvr>
                                    </p:animEffect>
                                  </p:childTnLst>
                                </p:cTn>
                              </p:par>
                            </p:childTnLst>
                          </p:cTn>
                        </p:par>
                        <p:par>
                          <p:cTn id="55" fill="hold">
                            <p:stCondLst>
                              <p:cond delay="1900"/>
                            </p:stCondLst>
                            <p:childTnLst>
                              <p:par>
                                <p:cTn id="56" presetID="16" presetClass="entr" presetSubtype="21" fill="hold" nodeType="afterEffect">
                                  <p:stCondLst>
                                    <p:cond delay="0"/>
                                  </p:stCondLst>
                                  <p:childTnLst>
                                    <p:set>
                                      <p:cBhvr>
                                        <p:cTn id="57" dur="1" fill="hold">
                                          <p:stCondLst>
                                            <p:cond delay="0"/>
                                          </p:stCondLst>
                                        </p:cTn>
                                        <p:tgtEl>
                                          <p:spTgt spid="32"/>
                                        </p:tgtEl>
                                        <p:attrNameLst>
                                          <p:attrName>style.visibility</p:attrName>
                                        </p:attrNameLst>
                                      </p:cBhvr>
                                      <p:to>
                                        <p:strVal val="visible"/>
                                      </p:to>
                                    </p:set>
                                    <p:animEffect transition="in" filter="barn(inVertical)">
                                      <p:cBhvr>
                                        <p:cTn id="58" dur="500"/>
                                        <p:tgtEl>
                                          <p:spTgt spid="32"/>
                                        </p:tgtEl>
                                      </p:cBhvr>
                                    </p:animEffect>
                                  </p:childTnLst>
                                </p:cTn>
                              </p:par>
                              <p:par>
                                <p:cTn id="59" presetID="12" presetClass="entr" presetSubtype="4" fill="hold" grpId="0" nodeType="withEffect">
                                  <p:stCondLst>
                                    <p:cond delay="250"/>
                                  </p:stCondLst>
                                  <p:childTnLst>
                                    <p:set>
                                      <p:cBhvr>
                                        <p:cTn id="60" dur="1" fill="hold">
                                          <p:stCondLst>
                                            <p:cond delay="0"/>
                                          </p:stCondLst>
                                        </p:cTn>
                                        <p:tgtEl>
                                          <p:spTgt spid="46"/>
                                        </p:tgtEl>
                                        <p:attrNameLst>
                                          <p:attrName>style.visibility</p:attrName>
                                        </p:attrNameLst>
                                      </p:cBhvr>
                                      <p:to>
                                        <p:strVal val="visible"/>
                                      </p:to>
                                    </p:set>
                                    <p:anim calcmode="lin" valueType="num">
                                      <p:cBhvr additive="base">
                                        <p:cTn id="61" dur="500"/>
                                        <p:tgtEl>
                                          <p:spTgt spid="46"/>
                                        </p:tgtEl>
                                        <p:attrNameLst>
                                          <p:attrName>ppt_y</p:attrName>
                                        </p:attrNameLst>
                                      </p:cBhvr>
                                      <p:tavLst>
                                        <p:tav tm="0">
                                          <p:val>
                                            <p:strVal val="#ppt_y+#ppt_h*1.125000"/>
                                          </p:val>
                                        </p:tav>
                                        <p:tav tm="100000">
                                          <p:val>
                                            <p:strVal val="#ppt_y"/>
                                          </p:val>
                                        </p:tav>
                                      </p:tavLst>
                                    </p:anim>
                                    <p:animEffect transition="in" filter="wipe(up)">
                                      <p:cBhvr>
                                        <p:cTn id="62" dur="500"/>
                                        <p:tgtEl>
                                          <p:spTgt spid="46"/>
                                        </p:tgtEl>
                                      </p:cBhvr>
                                    </p:animEffect>
                                  </p:childTnLst>
                                </p:cTn>
                              </p:par>
                            </p:childTnLst>
                          </p:cTn>
                        </p:par>
                        <p:par>
                          <p:cTn id="63" fill="hold">
                            <p:stCondLst>
                              <p:cond delay="2650"/>
                            </p:stCondLst>
                            <p:childTnLst>
                              <p:par>
                                <p:cTn id="64" presetID="22" presetClass="entr" presetSubtype="1" fill="hold" nodeType="afterEffect">
                                  <p:stCondLst>
                                    <p:cond delay="0"/>
                                  </p:stCondLst>
                                  <p:childTnLst>
                                    <p:set>
                                      <p:cBhvr>
                                        <p:cTn id="65" dur="1" fill="hold">
                                          <p:stCondLst>
                                            <p:cond delay="0"/>
                                          </p:stCondLst>
                                        </p:cTn>
                                        <p:tgtEl>
                                          <p:spTgt spid="47"/>
                                        </p:tgtEl>
                                        <p:attrNameLst>
                                          <p:attrName>style.visibility</p:attrName>
                                        </p:attrNameLst>
                                      </p:cBhvr>
                                      <p:to>
                                        <p:strVal val="visible"/>
                                      </p:to>
                                    </p:set>
                                    <p:animEffect transition="in" filter="wipe(up)">
                                      <p:cBhvr>
                                        <p:cTn id="66" dur="500"/>
                                        <p:tgtEl>
                                          <p:spTgt spid="47"/>
                                        </p:tgtEl>
                                      </p:cBhvr>
                                    </p:animEffect>
                                  </p:childTnLst>
                                </p:cTn>
                              </p:par>
                              <p:par>
                                <p:cTn id="67" presetID="22" presetClass="entr" presetSubtype="1" fill="hold" nodeType="withEffect">
                                  <p:stCondLst>
                                    <p:cond delay="0"/>
                                  </p:stCondLst>
                                  <p:childTnLst>
                                    <p:set>
                                      <p:cBhvr>
                                        <p:cTn id="68" dur="1" fill="hold">
                                          <p:stCondLst>
                                            <p:cond delay="0"/>
                                          </p:stCondLst>
                                        </p:cTn>
                                        <p:tgtEl>
                                          <p:spTgt spid="50"/>
                                        </p:tgtEl>
                                        <p:attrNameLst>
                                          <p:attrName>style.visibility</p:attrName>
                                        </p:attrNameLst>
                                      </p:cBhvr>
                                      <p:to>
                                        <p:strVal val="visible"/>
                                      </p:to>
                                    </p:set>
                                    <p:animEffect transition="in" filter="wipe(up)">
                                      <p:cBhvr>
                                        <p:cTn id="69" dur="500"/>
                                        <p:tgtEl>
                                          <p:spTgt spid="50"/>
                                        </p:tgtEl>
                                      </p:cBhvr>
                                    </p:animEffect>
                                  </p:childTnLst>
                                </p:cTn>
                              </p:par>
                              <p:par>
                                <p:cTn id="70" presetID="22" presetClass="entr" presetSubtype="1" fill="hold" nodeType="withEffect">
                                  <p:stCondLst>
                                    <p:cond delay="0"/>
                                  </p:stCondLst>
                                  <p:childTnLst>
                                    <p:set>
                                      <p:cBhvr>
                                        <p:cTn id="71" dur="1" fill="hold">
                                          <p:stCondLst>
                                            <p:cond delay="0"/>
                                          </p:stCondLst>
                                        </p:cTn>
                                        <p:tgtEl>
                                          <p:spTgt spid="53"/>
                                        </p:tgtEl>
                                        <p:attrNameLst>
                                          <p:attrName>style.visibility</p:attrName>
                                        </p:attrNameLst>
                                      </p:cBhvr>
                                      <p:to>
                                        <p:strVal val="visible"/>
                                      </p:to>
                                    </p:set>
                                    <p:animEffect transition="in" filter="wipe(up)">
                                      <p:cBhvr>
                                        <p:cTn id="72" dur="500"/>
                                        <p:tgtEl>
                                          <p:spTgt spid="53"/>
                                        </p:tgtEl>
                                      </p:cBhvr>
                                    </p:animEffect>
                                  </p:childTnLst>
                                </p:cTn>
                              </p:par>
                              <p:par>
                                <p:cTn id="73" presetID="22" presetClass="entr" presetSubtype="1" fill="hold" nodeType="withEffect">
                                  <p:stCondLst>
                                    <p:cond delay="0"/>
                                  </p:stCondLst>
                                  <p:childTnLst>
                                    <p:set>
                                      <p:cBhvr>
                                        <p:cTn id="74" dur="1" fill="hold">
                                          <p:stCondLst>
                                            <p:cond delay="0"/>
                                          </p:stCondLst>
                                        </p:cTn>
                                        <p:tgtEl>
                                          <p:spTgt spid="56"/>
                                        </p:tgtEl>
                                        <p:attrNameLst>
                                          <p:attrName>style.visibility</p:attrName>
                                        </p:attrNameLst>
                                      </p:cBhvr>
                                      <p:to>
                                        <p:strVal val="visible"/>
                                      </p:to>
                                    </p:set>
                                    <p:animEffect transition="in" filter="wipe(up)">
                                      <p:cBhvr>
                                        <p:cTn id="75"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22" grpId="0" animBg="1"/>
      <p:bldP spid="23" grpId="0" animBg="1"/>
      <p:bldP spid="24" grpId="0" animBg="1"/>
      <p:bldP spid="25" grpId="0" animBg="1"/>
      <p:bldP spid="26" grpId="0" animBg="1"/>
      <p:bldP spid="31" grpId="0"/>
      <p:bldP spid="36" grpId="0" animBg="1"/>
      <p:bldP spid="46" grpId="0" animBg="1"/>
    </p:bldLst>
  </p:timing>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矩形 9"/>
          <p:cNvSpPr/>
          <p:nvPr/>
        </p:nvSpPr>
        <p:spPr>
          <a:xfrm>
            <a:off x="0" y="0"/>
            <a:ext cx="2207568" cy="9694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 name="灯片编号占位符 1"/>
          <p:cNvSpPr>
            <a:spLocks noGrp="1"/>
          </p:cNvSpPr>
          <p:nvPr>
            <p:ph type="sldNum" sz="quarter" idx="12"/>
          </p:nvPr>
        </p:nvSpPr>
        <p:spPr/>
        <p:txBody>
          <a:bodyPr/>
          <a:lstStyle/>
          <a:p>
            <a:fld id="{0C913308-F349-4B6D-A68A-DD1791B4A57B}" type="slidenum">
              <a:rPr lang="zh-CN" altLang="en-US" smtClean="0">
                <a:cs typeface="+mn-ea"/>
                <a:sym typeface="+mn-lt"/>
              </a:rPr>
              <a:t>44</a:t>
            </a:fld>
            <a:endParaRPr lang="zh-CN" altLang="en-US">
              <a:cs typeface="+mn-ea"/>
              <a:sym typeface="+mn-lt"/>
            </a:endParaRPr>
          </a:p>
        </p:txBody>
      </p:sp>
      <p:sp>
        <p:nvSpPr>
          <p:cNvPr id="8" name="文本框 7"/>
          <p:cNvSpPr txBox="1">
            <a:spLocks noChangeArrowheads="1"/>
          </p:cNvSpPr>
          <p:nvPr/>
        </p:nvSpPr>
        <p:spPr bwMode="auto">
          <a:xfrm>
            <a:off x="90796" y="161519"/>
            <a:ext cx="1943100" cy="6463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fontAlgn="base">
              <a:lnSpc>
                <a:spcPct val="100000"/>
              </a:lnSpc>
              <a:spcBef>
                <a:spcPct val="0"/>
              </a:spcBef>
              <a:spcAft>
                <a:spcPct val="0"/>
              </a:spcAft>
              <a:buFontTx/>
              <a:buNone/>
            </a:pPr>
            <a:r>
              <a:rPr lang="zh-CN" altLang="en-US" sz="3600" b="1" dirty="0">
                <a:solidFill>
                  <a:prstClr val="white"/>
                </a:solidFill>
                <a:latin typeface="+mn-lt"/>
                <a:ea typeface="+mn-ea"/>
                <a:cs typeface="+mn-ea"/>
                <a:sym typeface="+mn-lt"/>
              </a:rPr>
              <a:t>目 录</a:t>
            </a:r>
          </a:p>
        </p:txBody>
      </p:sp>
      <p:sp>
        <p:nvSpPr>
          <p:cNvPr id="11" name="矩形 53"/>
          <p:cNvSpPr>
            <a:spLocks noChangeArrowheads="1"/>
          </p:cNvSpPr>
          <p:nvPr/>
        </p:nvSpPr>
        <p:spPr bwMode="auto">
          <a:xfrm>
            <a:off x="2202035" y="0"/>
            <a:ext cx="1573552" cy="969418"/>
          </a:xfrm>
          <a:prstGeom prst="rect">
            <a:avLst/>
          </a:prstGeom>
          <a:solidFill>
            <a:schemeClr val="bg1">
              <a:lumMod val="25000"/>
              <a:lumOff val="75000"/>
            </a:schemeClr>
          </a:solidFill>
          <a:ln w="9525">
            <a:solidFill>
              <a:schemeClr val="bg2"/>
            </a:solidFill>
            <a:miter lim="800000"/>
            <a:headEnd/>
            <a:tailEnd/>
          </a:ln>
          <a:effec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400" b="1" dirty="0">
                <a:solidFill>
                  <a:schemeClr val="bg2"/>
                </a:solidFill>
                <a:latin typeface="+mn-lt"/>
                <a:ea typeface="+mn-ea"/>
                <a:cs typeface="+mn-ea"/>
                <a:sym typeface="+mn-lt"/>
              </a:rPr>
              <a:t>标题一</a:t>
            </a:r>
          </a:p>
          <a:p>
            <a:pPr algn="ctr" eaLnBrk="1" hangingPunct="1">
              <a:lnSpc>
                <a:spcPct val="100000"/>
              </a:lnSpc>
              <a:spcBef>
                <a:spcPct val="0"/>
              </a:spcBef>
              <a:buFontTx/>
              <a:buNone/>
            </a:pPr>
            <a:r>
              <a:rPr lang="en-US" altLang="zh-CN" sz="2000" dirty="0">
                <a:solidFill>
                  <a:schemeClr val="bg2"/>
                </a:solidFill>
                <a:latin typeface="+mn-lt"/>
                <a:ea typeface="+mn-ea"/>
                <a:cs typeface="+mn-ea"/>
                <a:sym typeface="+mn-lt"/>
              </a:rPr>
              <a:t>Text here</a:t>
            </a:r>
          </a:p>
        </p:txBody>
      </p:sp>
      <p:sp>
        <p:nvSpPr>
          <p:cNvPr id="21" name="矩形 20"/>
          <p:cNvSpPr/>
          <p:nvPr/>
        </p:nvSpPr>
        <p:spPr>
          <a:xfrm>
            <a:off x="11629538" y="0"/>
            <a:ext cx="562461" cy="9694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2" name="矩形 53"/>
          <p:cNvSpPr>
            <a:spLocks noChangeArrowheads="1"/>
          </p:cNvSpPr>
          <p:nvPr/>
        </p:nvSpPr>
        <p:spPr bwMode="auto">
          <a:xfrm>
            <a:off x="3773286" y="0"/>
            <a:ext cx="1573552" cy="969418"/>
          </a:xfrm>
          <a:prstGeom prst="rect">
            <a:avLst/>
          </a:prstGeom>
          <a:solidFill>
            <a:schemeClr val="bg1">
              <a:lumMod val="25000"/>
              <a:lumOff val="75000"/>
            </a:schemeClr>
          </a:solidFill>
          <a:ln w="9525">
            <a:solidFill>
              <a:srgbClr val="EAEAEA"/>
            </a:solid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400" b="1" dirty="0">
                <a:solidFill>
                  <a:schemeClr val="bg2"/>
                </a:solidFill>
                <a:latin typeface="+mn-lt"/>
                <a:ea typeface="+mn-ea"/>
                <a:cs typeface="+mn-ea"/>
                <a:sym typeface="+mn-lt"/>
              </a:rPr>
              <a:t>标题二</a:t>
            </a:r>
            <a:endParaRPr lang="en-US" altLang="zh-CN" sz="2400" b="1" dirty="0">
              <a:solidFill>
                <a:schemeClr val="bg2"/>
              </a:solidFill>
              <a:latin typeface="+mn-lt"/>
              <a:ea typeface="+mn-ea"/>
              <a:cs typeface="+mn-ea"/>
              <a:sym typeface="+mn-lt"/>
            </a:endParaRPr>
          </a:p>
          <a:p>
            <a:pPr algn="ctr" eaLnBrk="1" hangingPunct="1">
              <a:lnSpc>
                <a:spcPct val="100000"/>
              </a:lnSpc>
              <a:spcBef>
                <a:spcPct val="0"/>
              </a:spcBef>
              <a:buFontTx/>
              <a:buNone/>
            </a:pPr>
            <a:r>
              <a:rPr lang="en-US" altLang="zh-CN" sz="2000" dirty="0">
                <a:solidFill>
                  <a:schemeClr val="bg2"/>
                </a:solidFill>
                <a:latin typeface="+mn-lt"/>
                <a:ea typeface="+mn-ea"/>
                <a:cs typeface="+mn-ea"/>
                <a:sym typeface="+mn-lt"/>
              </a:rPr>
              <a:t>Text here</a:t>
            </a:r>
          </a:p>
        </p:txBody>
      </p:sp>
      <p:sp>
        <p:nvSpPr>
          <p:cNvPr id="23" name="矩形 53"/>
          <p:cNvSpPr>
            <a:spLocks noChangeArrowheads="1"/>
          </p:cNvSpPr>
          <p:nvPr/>
        </p:nvSpPr>
        <p:spPr bwMode="auto">
          <a:xfrm>
            <a:off x="5344537" y="0"/>
            <a:ext cx="1573552" cy="969418"/>
          </a:xfrm>
          <a:prstGeom prst="rect">
            <a:avLst/>
          </a:prstGeom>
          <a:solidFill>
            <a:schemeClr val="tx1"/>
          </a:solidFill>
          <a:ln w="9525">
            <a:solidFill>
              <a:srgbClr val="EAEAEA"/>
            </a:solidFill>
            <a:miter lim="800000"/>
            <a:headEnd/>
            <a:tailEnd/>
          </a:ln>
          <a:effectLst>
            <a:outerShdw blurRad="50800" dist="38100" dir="5400000" algn="t" rotWithShape="0">
              <a:prstClr val="black">
                <a:alpha val="40000"/>
              </a:prstClr>
            </a:outerShdw>
          </a:effec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400" b="1" dirty="0">
                <a:solidFill>
                  <a:schemeClr val="bg2"/>
                </a:solidFill>
                <a:latin typeface="+mn-lt"/>
                <a:ea typeface="+mn-ea"/>
                <a:cs typeface="+mn-ea"/>
                <a:sym typeface="+mn-lt"/>
              </a:rPr>
              <a:t>标题三</a:t>
            </a:r>
          </a:p>
          <a:p>
            <a:pPr algn="ctr" eaLnBrk="1" hangingPunct="1">
              <a:lnSpc>
                <a:spcPct val="100000"/>
              </a:lnSpc>
              <a:spcBef>
                <a:spcPct val="0"/>
              </a:spcBef>
              <a:buFontTx/>
              <a:buNone/>
            </a:pPr>
            <a:r>
              <a:rPr lang="en-US" altLang="zh-CN" sz="2000" dirty="0">
                <a:solidFill>
                  <a:schemeClr val="bg2"/>
                </a:solidFill>
                <a:latin typeface="+mn-lt"/>
                <a:ea typeface="+mn-ea"/>
                <a:cs typeface="+mn-ea"/>
                <a:sym typeface="+mn-lt"/>
              </a:rPr>
              <a:t>Text here</a:t>
            </a:r>
          </a:p>
        </p:txBody>
      </p:sp>
      <p:sp>
        <p:nvSpPr>
          <p:cNvPr id="24" name="矩形 53"/>
          <p:cNvSpPr>
            <a:spLocks noChangeArrowheads="1"/>
          </p:cNvSpPr>
          <p:nvPr/>
        </p:nvSpPr>
        <p:spPr bwMode="auto">
          <a:xfrm>
            <a:off x="6915788" y="0"/>
            <a:ext cx="1573552" cy="969418"/>
          </a:xfrm>
          <a:prstGeom prst="rect">
            <a:avLst/>
          </a:prstGeom>
          <a:solidFill>
            <a:schemeClr val="bg1">
              <a:lumMod val="25000"/>
              <a:lumOff val="75000"/>
            </a:schemeClr>
          </a:solidFill>
          <a:ln w="9525">
            <a:solidFill>
              <a:srgbClr val="EAEAEA"/>
            </a:solid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400" b="1" dirty="0">
                <a:solidFill>
                  <a:schemeClr val="bg2"/>
                </a:solidFill>
                <a:latin typeface="+mn-lt"/>
                <a:ea typeface="+mn-ea"/>
                <a:cs typeface="+mn-ea"/>
                <a:sym typeface="+mn-lt"/>
              </a:rPr>
              <a:t>标题四</a:t>
            </a:r>
            <a:endParaRPr lang="en-US" altLang="zh-CN" sz="2400" b="1" dirty="0">
              <a:solidFill>
                <a:schemeClr val="bg2"/>
              </a:solidFill>
              <a:latin typeface="+mn-lt"/>
              <a:ea typeface="+mn-ea"/>
              <a:cs typeface="+mn-ea"/>
              <a:sym typeface="+mn-lt"/>
            </a:endParaRPr>
          </a:p>
          <a:p>
            <a:pPr algn="ctr" eaLnBrk="1" hangingPunct="1">
              <a:lnSpc>
                <a:spcPct val="100000"/>
              </a:lnSpc>
              <a:spcBef>
                <a:spcPct val="0"/>
              </a:spcBef>
              <a:buFontTx/>
              <a:buNone/>
            </a:pPr>
            <a:r>
              <a:rPr lang="en-US" altLang="zh-CN" sz="2000" dirty="0">
                <a:solidFill>
                  <a:schemeClr val="bg2"/>
                </a:solidFill>
                <a:latin typeface="+mn-lt"/>
                <a:ea typeface="+mn-ea"/>
                <a:cs typeface="+mn-ea"/>
                <a:sym typeface="+mn-lt"/>
              </a:rPr>
              <a:t>Text here</a:t>
            </a:r>
          </a:p>
        </p:txBody>
      </p:sp>
      <p:sp>
        <p:nvSpPr>
          <p:cNvPr id="25" name="矩形 53"/>
          <p:cNvSpPr>
            <a:spLocks noChangeArrowheads="1"/>
          </p:cNvSpPr>
          <p:nvPr/>
        </p:nvSpPr>
        <p:spPr bwMode="auto">
          <a:xfrm>
            <a:off x="8487039" y="0"/>
            <a:ext cx="1573552" cy="969418"/>
          </a:xfrm>
          <a:prstGeom prst="rect">
            <a:avLst/>
          </a:prstGeom>
          <a:solidFill>
            <a:schemeClr val="bg1">
              <a:lumMod val="25000"/>
              <a:lumOff val="75000"/>
            </a:schemeClr>
          </a:solidFill>
          <a:ln w="9525">
            <a:solidFill>
              <a:srgbClr val="EAEAEA"/>
            </a:solid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400" b="1" dirty="0">
                <a:solidFill>
                  <a:schemeClr val="bg2"/>
                </a:solidFill>
                <a:latin typeface="+mn-lt"/>
                <a:ea typeface="+mn-ea"/>
                <a:cs typeface="+mn-ea"/>
                <a:sym typeface="+mn-lt"/>
              </a:rPr>
              <a:t>标题五</a:t>
            </a:r>
          </a:p>
          <a:p>
            <a:pPr algn="ctr" eaLnBrk="1" hangingPunct="1">
              <a:lnSpc>
                <a:spcPct val="100000"/>
              </a:lnSpc>
              <a:spcBef>
                <a:spcPct val="0"/>
              </a:spcBef>
              <a:buFontTx/>
              <a:buNone/>
            </a:pPr>
            <a:r>
              <a:rPr lang="en-US" altLang="zh-CN" sz="2000" dirty="0">
                <a:solidFill>
                  <a:schemeClr val="bg2"/>
                </a:solidFill>
                <a:latin typeface="+mn-lt"/>
                <a:ea typeface="+mn-ea"/>
                <a:cs typeface="+mn-ea"/>
                <a:sym typeface="+mn-lt"/>
              </a:rPr>
              <a:t>Text here</a:t>
            </a:r>
          </a:p>
        </p:txBody>
      </p:sp>
      <p:sp>
        <p:nvSpPr>
          <p:cNvPr id="26" name="矩形 53"/>
          <p:cNvSpPr>
            <a:spLocks noChangeArrowheads="1"/>
          </p:cNvSpPr>
          <p:nvPr/>
        </p:nvSpPr>
        <p:spPr bwMode="auto">
          <a:xfrm>
            <a:off x="10058288" y="0"/>
            <a:ext cx="1573552" cy="969418"/>
          </a:xfrm>
          <a:prstGeom prst="rect">
            <a:avLst/>
          </a:prstGeom>
          <a:solidFill>
            <a:schemeClr val="bg1">
              <a:lumMod val="25000"/>
              <a:lumOff val="75000"/>
            </a:schemeClr>
          </a:solidFill>
          <a:ln w="9525">
            <a:solidFill>
              <a:srgbClr val="EAEAEA"/>
            </a:solid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400" b="1" dirty="0">
                <a:solidFill>
                  <a:schemeClr val="bg2"/>
                </a:solidFill>
                <a:latin typeface="+mn-lt"/>
                <a:ea typeface="+mn-ea"/>
                <a:cs typeface="+mn-ea"/>
                <a:sym typeface="+mn-lt"/>
              </a:rPr>
              <a:t>标题六</a:t>
            </a:r>
          </a:p>
          <a:p>
            <a:pPr algn="ctr" eaLnBrk="1" hangingPunct="1">
              <a:lnSpc>
                <a:spcPct val="100000"/>
              </a:lnSpc>
              <a:spcBef>
                <a:spcPct val="0"/>
              </a:spcBef>
              <a:buFontTx/>
              <a:buNone/>
            </a:pPr>
            <a:r>
              <a:rPr lang="en-US" altLang="zh-CN" sz="2000" dirty="0">
                <a:solidFill>
                  <a:schemeClr val="bg2"/>
                </a:solidFill>
                <a:latin typeface="+mn-lt"/>
                <a:ea typeface="+mn-ea"/>
                <a:cs typeface="+mn-ea"/>
                <a:sym typeface="+mn-lt"/>
              </a:rPr>
              <a:t>Text here</a:t>
            </a:r>
          </a:p>
        </p:txBody>
      </p:sp>
      <p:sp>
        <p:nvSpPr>
          <p:cNvPr id="27" name="矩形 26"/>
          <p:cNvSpPr/>
          <p:nvPr/>
        </p:nvSpPr>
        <p:spPr>
          <a:xfrm flipV="1">
            <a:off x="-1" y="5949280"/>
            <a:ext cx="12192000" cy="90872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6" name="等腰三角形 45"/>
          <p:cNvSpPr>
            <a:spLocks noChangeAspect="1"/>
          </p:cNvSpPr>
          <p:nvPr/>
        </p:nvSpPr>
        <p:spPr>
          <a:xfrm rot="10800000" flipV="1">
            <a:off x="5853805" y="813207"/>
            <a:ext cx="555013" cy="478461"/>
          </a:xfrm>
          <a:prstGeom prst="triangle">
            <a:avLst/>
          </a:prstGeom>
          <a:solidFill>
            <a:schemeClr val="bg2"/>
          </a:solidFill>
          <a:ln w="12700" cap="flat" cmpd="sng" algn="ctr">
            <a:noFill/>
            <a:prstDash val="solid"/>
            <a:miter lim="800000"/>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47" name="文本框 46"/>
          <p:cNvSpPr txBox="1"/>
          <p:nvPr/>
        </p:nvSpPr>
        <p:spPr>
          <a:xfrm>
            <a:off x="522471" y="1291668"/>
            <a:ext cx="4925457" cy="400110"/>
          </a:xfrm>
          <a:prstGeom prst="rect">
            <a:avLst/>
          </a:prstGeom>
          <a:noFill/>
        </p:spPr>
        <p:txBody>
          <a:bodyPr wrap="square" rtlCol="0">
            <a:spAutoFit/>
          </a:bodyPr>
          <a:lstStyle/>
          <a:p>
            <a:r>
              <a:rPr lang="zh-CN" altLang="en-US" sz="2000" b="1" dirty="0">
                <a:cs typeface="+mn-ea"/>
                <a:sym typeface="+mn-lt"/>
              </a:rPr>
              <a:t>在这里输入小标题</a:t>
            </a:r>
          </a:p>
        </p:txBody>
      </p:sp>
      <p:grpSp>
        <p:nvGrpSpPr>
          <p:cNvPr id="4" name="组合 3"/>
          <p:cNvGrpSpPr/>
          <p:nvPr/>
        </p:nvGrpSpPr>
        <p:grpSpPr>
          <a:xfrm>
            <a:off x="522471" y="2241774"/>
            <a:ext cx="2479340" cy="3004945"/>
            <a:chOff x="522471" y="2241774"/>
            <a:chExt cx="2479340" cy="3004945"/>
          </a:xfrm>
        </p:grpSpPr>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2471" y="2241774"/>
              <a:ext cx="2479340" cy="2479340"/>
            </a:xfrm>
            <a:prstGeom prst="rect">
              <a:avLst/>
            </a:prstGeom>
            <a:solidFill>
              <a:schemeClr val="tx1"/>
            </a:solidFill>
          </p:spPr>
        </p:pic>
        <p:sp>
          <p:nvSpPr>
            <p:cNvPr id="6" name="文本框 5"/>
            <p:cNvSpPr txBox="1"/>
            <p:nvPr/>
          </p:nvSpPr>
          <p:spPr>
            <a:xfrm>
              <a:off x="532859" y="4877387"/>
              <a:ext cx="2361807" cy="369332"/>
            </a:xfrm>
            <a:prstGeom prst="rect">
              <a:avLst/>
            </a:prstGeom>
            <a:noFill/>
          </p:spPr>
          <p:txBody>
            <a:bodyPr wrap="square" rtlCol="0">
              <a:spAutoFit/>
            </a:bodyPr>
            <a:lstStyle/>
            <a:p>
              <a:pPr algn="ctr"/>
              <a:r>
                <a:rPr lang="zh-CN" altLang="en-US" dirty="0"/>
                <a:t>我是小乖乖</a:t>
              </a:r>
            </a:p>
          </p:txBody>
        </p:sp>
      </p:grpSp>
      <p:grpSp>
        <p:nvGrpSpPr>
          <p:cNvPr id="9" name="组合 8"/>
          <p:cNvGrpSpPr/>
          <p:nvPr/>
        </p:nvGrpSpPr>
        <p:grpSpPr>
          <a:xfrm>
            <a:off x="4856329" y="2241774"/>
            <a:ext cx="2479340" cy="3004945"/>
            <a:chOff x="4856329" y="2241774"/>
            <a:chExt cx="2479340" cy="3004945"/>
          </a:xfrm>
        </p:grpSpPr>
        <p:pic>
          <p:nvPicPr>
            <p:cNvPr id="48" name="图片 47"/>
            <p:cNvPicPr>
              <a:picLocks noChangeAspect="1"/>
            </p:cNvPicPr>
            <p:nvPr/>
          </p:nvPicPr>
          <p:blipFill>
            <a:blip r:embed="rId4">
              <a:extLst>
                <a:ext uri="{BEBA8EAE-BF5A-486C-A8C5-ECC9F3942E4B}">
                  <a14:imgProps xmlns:a14="http://schemas.microsoft.com/office/drawing/2010/main">
                    <a14:imgLayer r:embed="rId5">
                      <a14:imgEffect>
                        <a14:artisticLightScreen/>
                      </a14:imgEffect>
                    </a14:imgLayer>
                  </a14:imgProps>
                </a:ext>
                <a:ext uri="{28A0092B-C50C-407E-A947-70E740481C1C}">
                  <a14:useLocalDpi xmlns:a14="http://schemas.microsoft.com/office/drawing/2010/main" val="0"/>
                </a:ext>
              </a:extLst>
            </a:blip>
            <a:stretch>
              <a:fillRect/>
            </a:stretch>
          </p:blipFill>
          <p:spPr>
            <a:xfrm>
              <a:off x="4856329" y="2241774"/>
              <a:ext cx="2479340" cy="2479340"/>
            </a:xfrm>
            <a:prstGeom prst="rect">
              <a:avLst/>
            </a:prstGeom>
            <a:solidFill>
              <a:schemeClr val="tx1"/>
            </a:solidFill>
          </p:spPr>
        </p:pic>
        <p:sp>
          <p:nvSpPr>
            <p:cNvPr id="50" name="文本框 49"/>
            <p:cNvSpPr txBox="1"/>
            <p:nvPr/>
          </p:nvSpPr>
          <p:spPr>
            <a:xfrm>
              <a:off x="4915095" y="4877387"/>
              <a:ext cx="2361807" cy="369332"/>
            </a:xfrm>
            <a:prstGeom prst="rect">
              <a:avLst/>
            </a:prstGeom>
            <a:noFill/>
          </p:spPr>
          <p:txBody>
            <a:bodyPr wrap="square" rtlCol="0">
              <a:spAutoFit/>
            </a:bodyPr>
            <a:lstStyle/>
            <a:p>
              <a:pPr algn="ctr"/>
              <a:r>
                <a:rPr lang="zh-CN" altLang="en-US" dirty="0"/>
                <a:t>我是像素小乖</a:t>
              </a:r>
            </a:p>
          </p:txBody>
        </p:sp>
      </p:grpSp>
      <p:grpSp>
        <p:nvGrpSpPr>
          <p:cNvPr id="12" name="组合 11"/>
          <p:cNvGrpSpPr/>
          <p:nvPr/>
        </p:nvGrpSpPr>
        <p:grpSpPr>
          <a:xfrm>
            <a:off x="9103060" y="2241774"/>
            <a:ext cx="2479340" cy="3004945"/>
            <a:chOff x="9103060" y="2241774"/>
            <a:chExt cx="2479340" cy="3004945"/>
          </a:xfrm>
        </p:grpSpPr>
        <p:pic>
          <p:nvPicPr>
            <p:cNvPr id="49" name="图片 48"/>
            <p:cNvPicPr>
              <a:picLocks noChangeAspect="1"/>
            </p:cNvPicPr>
            <p:nvPr/>
          </p:nvPicPr>
          <p:blipFill>
            <a:blip r:embed="rId6">
              <a:extLst>
                <a:ext uri="{BEBA8EAE-BF5A-486C-A8C5-ECC9F3942E4B}">
                  <a14:imgProps xmlns:a14="http://schemas.microsoft.com/office/drawing/2010/main">
                    <a14:imgLayer r:embed="rId5">
                      <a14:imgEffect>
                        <a14:artisticGlowEdges/>
                      </a14:imgEffect>
                    </a14:imgLayer>
                  </a14:imgProps>
                </a:ext>
                <a:ext uri="{28A0092B-C50C-407E-A947-70E740481C1C}">
                  <a14:useLocalDpi xmlns:a14="http://schemas.microsoft.com/office/drawing/2010/main" val="0"/>
                </a:ext>
              </a:extLst>
            </a:blip>
            <a:stretch>
              <a:fillRect/>
            </a:stretch>
          </p:blipFill>
          <p:spPr>
            <a:xfrm>
              <a:off x="9103060" y="2241774"/>
              <a:ext cx="2479340" cy="2479340"/>
            </a:xfrm>
            <a:prstGeom prst="rect">
              <a:avLst/>
            </a:prstGeom>
            <a:solidFill>
              <a:schemeClr val="tx1"/>
            </a:solidFill>
          </p:spPr>
        </p:pic>
        <p:sp>
          <p:nvSpPr>
            <p:cNvPr id="51" name="文本框 50"/>
            <p:cNvSpPr txBox="1"/>
            <p:nvPr/>
          </p:nvSpPr>
          <p:spPr>
            <a:xfrm>
              <a:off x="9161826" y="4877387"/>
              <a:ext cx="2361807" cy="369332"/>
            </a:xfrm>
            <a:prstGeom prst="rect">
              <a:avLst/>
            </a:prstGeom>
            <a:noFill/>
          </p:spPr>
          <p:txBody>
            <a:bodyPr wrap="square" rtlCol="0">
              <a:spAutoFit/>
            </a:bodyPr>
            <a:lstStyle/>
            <a:p>
              <a:pPr algn="ctr"/>
              <a:r>
                <a:rPr lang="zh-CN" altLang="en-US" dirty="0"/>
                <a:t>我是小黑</a:t>
              </a:r>
            </a:p>
          </p:txBody>
        </p:sp>
      </p:grpSp>
      <p:sp>
        <p:nvSpPr>
          <p:cNvPr id="52" name="Rectangle 6"/>
          <p:cNvSpPr>
            <a:spLocks noChangeArrowheads="1"/>
          </p:cNvSpPr>
          <p:nvPr/>
        </p:nvSpPr>
        <p:spPr bwMode="auto">
          <a:xfrm>
            <a:off x="532858" y="5290223"/>
            <a:ext cx="11096680" cy="587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indent="457200">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25000"/>
              </a:lnSpc>
              <a:defRPr/>
            </a:pPr>
            <a:r>
              <a:rPr lang="zh-CN" altLang="en-US" sz="1600" dirty="0">
                <a:solidFill>
                  <a:schemeClr val="bg1"/>
                </a:solidFill>
                <a:latin typeface="+mn-lt"/>
                <a:ea typeface="+mn-ea"/>
                <a:cs typeface="+mn-ea"/>
                <a:sym typeface="+mn-lt"/>
              </a:rPr>
              <a:t>在这里输入您想要的文字，可通过复制粘贴到此框内，只保留文本。在这里输入您想要的文字，可通过复制粘贴到此框内，只保留文本。</a:t>
            </a:r>
          </a:p>
        </p:txBody>
      </p:sp>
      <p:sp>
        <p:nvSpPr>
          <p:cNvPr id="53" name="Rectangle 6"/>
          <p:cNvSpPr>
            <a:spLocks noChangeArrowheads="1"/>
          </p:cNvSpPr>
          <p:nvPr/>
        </p:nvSpPr>
        <p:spPr bwMode="auto">
          <a:xfrm>
            <a:off x="532858" y="1631522"/>
            <a:ext cx="1109668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indent="457200">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125000"/>
              </a:lnSpc>
              <a:defRPr/>
            </a:pPr>
            <a:r>
              <a:rPr lang="zh-CN" altLang="en-US" sz="1600" dirty="0">
                <a:solidFill>
                  <a:schemeClr val="bg1"/>
                </a:solidFill>
                <a:latin typeface="+mn-lt"/>
                <a:ea typeface="+mn-ea"/>
                <a:cs typeface="+mn-ea"/>
                <a:sym typeface="+mn-lt"/>
              </a:rPr>
              <a:t>这一页可以用于对比三组不同的图片反正放点好看的东西就行好了版面够了。</a:t>
            </a:r>
            <a:endParaRPr lang="en-US" altLang="zh-CN" sz="1600" dirty="0">
              <a:solidFill>
                <a:schemeClr val="bg1"/>
              </a:solidFill>
              <a:latin typeface="+mn-lt"/>
              <a:ea typeface="+mn-ea"/>
              <a:cs typeface="+mn-ea"/>
              <a:sym typeface="+mn-lt"/>
            </a:endParaRPr>
          </a:p>
        </p:txBody>
      </p:sp>
      <p:sp>
        <p:nvSpPr>
          <p:cNvPr id="7" name="左弧形箭头 6"/>
          <p:cNvSpPr/>
          <p:nvPr/>
        </p:nvSpPr>
        <p:spPr>
          <a:xfrm>
            <a:off x="3773286" y="2996952"/>
            <a:ext cx="450506" cy="748966"/>
          </a:xfrm>
          <a:prstGeom prst="curved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4" name="左弧形箭头 53"/>
          <p:cNvSpPr/>
          <p:nvPr/>
        </p:nvSpPr>
        <p:spPr>
          <a:xfrm flipH="1">
            <a:off x="7966239" y="2996952"/>
            <a:ext cx="450506" cy="748966"/>
          </a:xfrm>
          <a:prstGeom prst="curved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extLst>
      <p:ext uri="{BB962C8B-B14F-4D97-AF65-F5344CB8AC3E}">
        <p14:creationId xmlns:p14="http://schemas.microsoft.com/office/powerpoint/2010/main" val="889164778"/>
      </p:ext>
    </p:extLst>
  </p:cSld>
  <p:clrMapOvr>
    <a:masterClrMapping/>
  </p:clrMapOvr>
  <mc:AlternateContent xmlns:mc="http://schemas.openxmlformats.org/markup-compatibility/2006" xmlns:p14="http://schemas.microsoft.com/office/powerpoint/2010/main">
    <mc:Choice Requires="p14">
      <p:transition spd="slow" p14:dur="2000" advTm="5141"/>
    </mc:Choice>
    <mc:Fallback xmlns="">
      <p:transition spd="slow" advTm="514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25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Effect transition="in" filter="fade">
                                      <p:cBhvr>
                                        <p:cTn id="9" dur="500"/>
                                        <p:tgtEl>
                                          <p:spTgt spid="11"/>
                                        </p:tgtEl>
                                      </p:cBhvr>
                                    </p:animEffect>
                                  </p:childTnLst>
                                </p:cTn>
                              </p:par>
                              <p:par>
                                <p:cTn id="10" presetID="53" presetClass="entr" presetSubtype="16" fill="hold" grpId="0" nodeType="withEffect">
                                  <p:stCondLst>
                                    <p:cond delay="250"/>
                                  </p:stCondLst>
                                  <p:childTnLst>
                                    <p:set>
                                      <p:cBhvr>
                                        <p:cTn id="11" dur="1" fill="hold">
                                          <p:stCondLst>
                                            <p:cond delay="0"/>
                                          </p:stCondLst>
                                        </p:cTn>
                                        <p:tgtEl>
                                          <p:spTgt spid="22"/>
                                        </p:tgtEl>
                                        <p:attrNameLst>
                                          <p:attrName>style.visibility</p:attrName>
                                        </p:attrNameLst>
                                      </p:cBhvr>
                                      <p:to>
                                        <p:strVal val="visible"/>
                                      </p:to>
                                    </p:set>
                                    <p:anim calcmode="lin" valueType="num">
                                      <p:cBhvr>
                                        <p:cTn id="12" dur="500" fill="hold"/>
                                        <p:tgtEl>
                                          <p:spTgt spid="22"/>
                                        </p:tgtEl>
                                        <p:attrNameLst>
                                          <p:attrName>ppt_w</p:attrName>
                                        </p:attrNameLst>
                                      </p:cBhvr>
                                      <p:tavLst>
                                        <p:tav tm="0">
                                          <p:val>
                                            <p:fltVal val="0"/>
                                          </p:val>
                                        </p:tav>
                                        <p:tav tm="100000">
                                          <p:val>
                                            <p:strVal val="#ppt_w"/>
                                          </p:val>
                                        </p:tav>
                                      </p:tavLst>
                                    </p:anim>
                                    <p:anim calcmode="lin" valueType="num">
                                      <p:cBhvr>
                                        <p:cTn id="13" dur="500" fill="hold"/>
                                        <p:tgtEl>
                                          <p:spTgt spid="22"/>
                                        </p:tgtEl>
                                        <p:attrNameLst>
                                          <p:attrName>ppt_h</p:attrName>
                                        </p:attrNameLst>
                                      </p:cBhvr>
                                      <p:tavLst>
                                        <p:tav tm="0">
                                          <p:val>
                                            <p:fltVal val="0"/>
                                          </p:val>
                                        </p:tav>
                                        <p:tav tm="100000">
                                          <p:val>
                                            <p:strVal val="#ppt_h"/>
                                          </p:val>
                                        </p:tav>
                                      </p:tavLst>
                                    </p:anim>
                                    <p:animEffect transition="in" filter="fade">
                                      <p:cBhvr>
                                        <p:cTn id="14" dur="500"/>
                                        <p:tgtEl>
                                          <p:spTgt spid="22"/>
                                        </p:tgtEl>
                                      </p:cBhvr>
                                    </p:animEffect>
                                  </p:childTnLst>
                                </p:cTn>
                              </p:par>
                              <p:par>
                                <p:cTn id="15" presetID="53" presetClass="entr" presetSubtype="16" fill="hold" grpId="0" nodeType="withEffect">
                                  <p:stCondLst>
                                    <p:cond delay="250"/>
                                  </p:stCondLst>
                                  <p:childTnLst>
                                    <p:set>
                                      <p:cBhvr>
                                        <p:cTn id="16" dur="1" fill="hold">
                                          <p:stCondLst>
                                            <p:cond delay="0"/>
                                          </p:stCondLst>
                                        </p:cTn>
                                        <p:tgtEl>
                                          <p:spTgt spid="23"/>
                                        </p:tgtEl>
                                        <p:attrNameLst>
                                          <p:attrName>style.visibility</p:attrName>
                                        </p:attrNameLst>
                                      </p:cBhvr>
                                      <p:to>
                                        <p:strVal val="visible"/>
                                      </p:to>
                                    </p:set>
                                    <p:anim calcmode="lin" valueType="num">
                                      <p:cBhvr>
                                        <p:cTn id="17" dur="500" fill="hold"/>
                                        <p:tgtEl>
                                          <p:spTgt spid="23"/>
                                        </p:tgtEl>
                                        <p:attrNameLst>
                                          <p:attrName>ppt_w</p:attrName>
                                        </p:attrNameLst>
                                      </p:cBhvr>
                                      <p:tavLst>
                                        <p:tav tm="0">
                                          <p:val>
                                            <p:fltVal val="0"/>
                                          </p:val>
                                        </p:tav>
                                        <p:tav tm="100000">
                                          <p:val>
                                            <p:strVal val="#ppt_w"/>
                                          </p:val>
                                        </p:tav>
                                      </p:tavLst>
                                    </p:anim>
                                    <p:anim calcmode="lin" valueType="num">
                                      <p:cBhvr>
                                        <p:cTn id="18" dur="500" fill="hold"/>
                                        <p:tgtEl>
                                          <p:spTgt spid="23"/>
                                        </p:tgtEl>
                                        <p:attrNameLst>
                                          <p:attrName>ppt_h</p:attrName>
                                        </p:attrNameLst>
                                      </p:cBhvr>
                                      <p:tavLst>
                                        <p:tav tm="0">
                                          <p:val>
                                            <p:fltVal val="0"/>
                                          </p:val>
                                        </p:tav>
                                        <p:tav tm="100000">
                                          <p:val>
                                            <p:strVal val="#ppt_h"/>
                                          </p:val>
                                        </p:tav>
                                      </p:tavLst>
                                    </p:anim>
                                    <p:animEffect transition="in" filter="fade">
                                      <p:cBhvr>
                                        <p:cTn id="19" dur="500"/>
                                        <p:tgtEl>
                                          <p:spTgt spid="23"/>
                                        </p:tgtEl>
                                      </p:cBhvr>
                                    </p:animEffect>
                                  </p:childTnLst>
                                </p:cTn>
                              </p:par>
                              <p:par>
                                <p:cTn id="20" presetID="53" presetClass="entr" presetSubtype="16" fill="hold" grpId="0" nodeType="withEffect">
                                  <p:stCondLst>
                                    <p:cond delay="250"/>
                                  </p:stCondLst>
                                  <p:childTnLst>
                                    <p:set>
                                      <p:cBhvr>
                                        <p:cTn id="21" dur="1" fill="hold">
                                          <p:stCondLst>
                                            <p:cond delay="0"/>
                                          </p:stCondLst>
                                        </p:cTn>
                                        <p:tgtEl>
                                          <p:spTgt spid="24"/>
                                        </p:tgtEl>
                                        <p:attrNameLst>
                                          <p:attrName>style.visibility</p:attrName>
                                        </p:attrNameLst>
                                      </p:cBhvr>
                                      <p:to>
                                        <p:strVal val="visible"/>
                                      </p:to>
                                    </p:set>
                                    <p:anim calcmode="lin" valueType="num">
                                      <p:cBhvr>
                                        <p:cTn id="22" dur="500" fill="hold"/>
                                        <p:tgtEl>
                                          <p:spTgt spid="24"/>
                                        </p:tgtEl>
                                        <p:attrNameLst>
                                          <p:attrName>ppt_w</p:attrName>
                                        </p:attrNameLst>
                                      </p:cBhvr>
                                      <p:tavLst>
                                        <p:tav tm="0">
                                          <p:val>
                                            <p:fltVal val="0"/>
                                          </p:val>
                                        </p:tav>
                                        <p:tav tm="100000">
                                          <p:val>
                                            <p:strVal val="#ppt_w"/>
                                          </p:val>
                                        </p:tav>
                                      </p:tavLst>
                                    </p:anim>
                                    <p:anim calcmode="lin" valueType="num">
                                      <p:cBhvr>
                                        <p:cTn id="23" dur="500" fill="hold"/>
                                        <p:tgtEl>
                                          <p:spTgt spid="24"/>
                                        </p:tgtEl>
                                        <p:attrNameLst>
                                          <p:attrName>ppt_h</p:attrName>
                                        </p:attrNameLst>
                                      </p:cBhvr>
                                      <p:tavLst>
                                        <p:tav tm="0">
                                          <p:val>
                                            <p:fltVal val="0"/>
                                          </p:val>
                                        </p:tav>
                                        <p:tav tm="100000">
                                          <p:val>
                                            <p:strVal val="#ppt_h"/>
                                          </p:val>
                                        </p:tav>
                                      </p:tavLst>
                                    </p:anim>
                                    <p:animEffect transition="in" filter="fade">
                                      <p:cBhvr>
                                        <p:cTn id="24" dur="500"/>
                                        <p:tgtEl>
                                          <p:spTgt spid="24"/>
                                        </p:tgtEl>
                                      </p:cBhvr>
                                    </p:animEffect>
                                  </p:childTnLst>
                                </p:cTn>
                              </p:par>
                              <p:par>
                                <p:cTn id="25" presetID="53" presetClass="entr" presetSubtype="16" fill="hold" grpId="0" nodeType="withEffect">
                                  <p:stCondLst>
                                    <p:cond delay="250"/>
                                  </p:stCondLst>
                                  <p:childTnLst>
                                    <p:set>
                                      <p:cBhvr>
                                        <p:cTn id="26" dur="1" fill="hold">
                                          <p:stCondLst>
                                            <p:cond delay="0"/>
                                          </p:stCondLst>
                                        </p:cTn>
                                        <p:tgtEl>
                                          <p:spTgt spid="25"/>
                                        </p:tgtEl>
                                        <p:attrNameLst>
                                          <p:attrName>style.visibility</p:attrName>
                                        </p:attrNameLst>
                                      </p:cBhvr>
                                      <p:to>
                                        <p:strVal val="visible"/>
                                      </p:to>
                                    </p:set>
                                    <p:anim calcmode="lin" valueType="num">
                                      <p:cBhvr>
                                        <p:cTn id="27" dur="500" fill="hold"/>
                                        <p:tgtEl>
                                          <p:spTgt spid="25"/>
                                        </p:tgtEl>
                                        <p:attrNameLst>
                                          <p:attrName>ppt_w</p:attrName>
                                        </p:attrNameLst>
                                      </p:cBhvr>
                                      <p:tavLst>
                                        <p:tav tm="0">
                                          <p:val>
                                            <p:fltVal val="0"/>
                                          </p:val>
                                        </p:tav>
                                        <p:tav tm="100000">
                                          <p:val>
                                            <p:strVal val="#ppt_w"/>
                                          </p:val>
                                        </p:tav>
                                      </p:tavLst>
                                    </p:anim>
                                    <p:anim calcmode="lin" valueType="num">
                                      <p:cBhvr>
                                        <p:cTn id="28" dur="500" fill="hold"/>
                                        <p:tgtEl>
                                          <p:spTgt spid="25"/>
                                        </p:tgtEl>
                                        <p:attrNameLst>
                                          <p:attrName>ppt_h</p:attrName>
                                        </p:attrNameLst>
                                      </p:cBhvr>
                                      <p:tavLst>
                                        <p:tav tm="0">
                                          <p:val>
                                            <p:fltVal val="0"/>
                                          </p:val>
                                        </p:tav>
                                        <p:tav tm="100000">
                                          <p:val>
                                            <p:strVal val="#ppt_h"/>
                                          </p:val>
                                        </p:tav>
                                      </p:tavLst>
                                    </p:anim>
                                    <p:animEffect transition="in" filter="fade">
                                      <p:cBhvr>
                                        <p:cTn id="29" dur="500"/>
                                        <p:tgtEl>
                                          <p:spTgt spid="25"/>
                                        </p:tgtEl>
                                      </p:cBhvr>
                                    </p:animEffect>
                                  </p:childTnLst>
                                </p:cTn>
                              </p:par>
                              <p:par>
                                <p:cTn id="30" presetID="53" presetClass="entr" presetSubtype="16" fill="hold" grpId="0" nodeType="withEffect">
                                  <p:stCondLst>
                                    <p:cond delay="250"/>
                                  </p:stCondLst>
                                  <p:childTnLst>
                                    <p:set>
                                      <p:cBhvr>
                                        <p:cTn id="31" dur="1" fill="hold">
                                          <p:stCondLst>
                                            <p:cond delay="0"/>
                                          </p:stCondLst>
                                        </p:cTn>
                                        <p:tgtEl>
                                          <p:spTgt spid="26"/>
                                        </p:tgtEl>
                                        <p:attrNameLst>
                                          <p:attrName>style.visibility</p:attrName>
                                        </p:attrNameLst>
                                      </p:cBhvr>
                                      <p:to>
                                        <p:strVal val="visible"/>
                                      </p:to>
                                    </p:set>
                                    <p:anim calcmode="lin" valueType="num">
                                      <p:cBhvr>
                                        <p:cTn id="32" dur="500" fill="hold"/>
                                        <p:tgtEl>
                                          <p:spTgt spid="26"/>
                                        </p:tgtEl>
                                        <p:attrNameLst>
                                          <p:attrName>ppt_w</p:attrName>
                                        </p:attrNameLst>
                                      </p:cBhvr>
                                      <p:tavLst>
                                        <p:tav tm="0">
                                          <p:val>
                                            <p:fltVal val="0"/>
                                          </p:val>
                                        </p:tav>
                                        <p:tav tm="100000">
                                          <p:val>
                                            <p:strVal val="#ppt_w"/>
                                          </p:val>
                                        </p:tav>
                                      </p:tavLst>
                                    </p:anim>
                                    <p:anim calcmode="lin" valueType="num">
                                      <p:cBhvr>
                                        <p:cTn id="33" dur="500" fill="hold"/>
                                        <p:tgtEl>
                                          <p:spTgt spid="26"/>
                                        </p:tgtEl>
                                        <p:attrNameLst>
                                          <p:attrName>ppt_h</p:attrName>
                                        </p:attrNameLst>
                                      </p:cBhvr>
                                      <p:tavLst>
                                        <p:tav tm="0">
                                          <p:val>
                                            <p:fltVal val="0"/>
                                          </p:val>
                                        </p:tav>
                                        <p:tav tm="100000">
                                          <p:val>
                                            <p:strVal val="#ppt_h"/>
                                          </p:val>
                                        </p:tav>
                                      </p:tavLst>
                                    </p:anim>
                                    <p:animEffect transition="in" filter="fade">
                                      <p:cBhvr>
                                        <p:cTn id="34" dur="500"/>
                                        <p:tgtEl>
                                          <p:spTgt spid="26"/>
                                        </p:tgtEl>
                                      </p:cBhvr>
                                    </p:animEffect>
                                  </p:childTnLst>
                                </p:cTn>
                              </p:par>
                              <p:par>
                                <p:cTn id="35" presetID="12" presetClass="entr" presetSubtype="4" fill="hold" grpId="0" nodeType="withEffect">
                                  <p:stCondLst>
                                    <p:cond delay="250"/>
                                  </p:stCondLst>
                                  <p:childTnLst>
                                    <p:set>
                                      <p:cBhvr>
                                        <p:cTn id="36" dur="1" fill="hold">
                                          <p:stCondLst>
                                            <p:cond delay="0"/>
                                          </p:stCondLst>
                                        </p:cTn>
                                        <p:tgtEl>
                                          <p:spTgt spid="46"/>
                                        </p:tgtEl>
                                        <p:attrNameLst>
                                          <p:attrName>style.visibility</p:attrName>
                                        </p:attrNameLst>
                                      </p:cBhvr>
                                      <p:to>
                                        <p:strVal val="visible"/>
                                      </p:to>
                                    </p:set>
                                    <p:anim calcmode="lin" valueType="num">
                                      <p:cBhvr additive="base">
                                        <p:cTn id="37" dur="500"/>
                                        <p:tgtEl>
                                          <p:spTgt spid="46"/>
                                        </p:tgtEl>
                                        <p:attrNameLst>
                                          <p:attrName>ppt_y</p:attrName>
                                        </p:attrNameLst>
                                      </p:cBhvr>
                                      <p:tavLst>
                                        <p:tav tm="0">
                                          <p:val>
                                            <p:strVal val="#ppt_y+#ppt_h*1.125000"/>
                                          </p:val>
                                        </p:tav>
                                        <p:tav tm="100000">
                                          <p:val>
                                            <p:strVal val="#ppt_y"/>
                                          </p:val>
                                        </p:tav>
                                      </p:tavLst>
                                    </p:anim>
                                    <p:animEffect transition="in" filter="wipe(up)">
                                      <p:cBhvr>
                                        <p:cTn id="38" dur="500"/>
                                        <p:tgtEl>
                                          <p:spTgt spid="46"/>
                                        </p:tgtEl>
                                      </p:cBhvr>
                                    </p:animEffect>
                                  </p:childTnLst>
                                </p:cTn>
                              </p:par>
                              <p:par>
                                <p:cTn id="39" presetID="22" presetClass="entr" presetSubtype="8" fill="hold" grpId="0" nodeType="withEffect">
                                  <p:stCondLst>
                                    <p:cond delay="0"/>
                                  </p:stCondLst>
                                  <p:childTnLst>
                                    <p:set>
                                      <p:cBhvr>
                                        <p:cTn id="40" dur="1" fill="hold">
                                          <p:stCondLst>
                                            <p:cond delay="0"/>
                                          </p:stCondLst>
                                        </p:cTn>
                                        <p:tgtEl>
                                          <p:spTgt spid="47"/>
                                        </p:tgtEl>
                                        <p:attrNameLst>
                                          <p:attrName>style.visibility</p:attrName>
                                        </p:attrNameLst>
                                      </p:cBhvr>
                                      <p:to>
                                        <p:strVal val="visible"/>
                                      </p:to>
                                    </p:set>
                                    <p:animEffect transition="in" filter="wipe(left)">
                                      <p:cBhvr>
                                        <p:cTn id="41" dur="500"/>
                                        <p:tgtEl>
                                          <p:spTgt spid="47"/>
                                        </p:tgtEl>
                                      </p:cBhvr>
                                    </p:animEffect>
                                  </p:childTnLst>
                                </p:cTn>
                              </p:par>
                            </p:childTnLst>
                          </p:cTn>
                        </p:par>
                        <p:par>
                          <p:cTn id="42" fill="hold">
                            <p:stCondLst>
                              <p:cond delay="750"/>
                            </p:stCondLst>
                            <p:childTnLst>
                              <p:par>
                                <p:cTn id="43" presetID="42" presetClass="entr" presetSubtype="0" fill="hold" grpId="0" nodeType="afterEffect">
                                  <p:stCondLst>
                                    <p:cond delay="0"/>
                                  </p:stCondLst>
                                  <p:childTnLst>
                                    <p:set>
                                      <p:cBhvr>
                                        <p:cTn id="44" dur="1" fill="hold">
                                          <p:stCondLst>
                                            <p:cond delay="0"/>
                                          </p:stCondLst>
                                        </p:cTn>
                                        <p:tgtEl>
                                          <p:spTgt spid="53"/>
                                        </p:tgtEl>
                                        <p:attrNameLst>
                                          <p:attrName>style.visibility</p:attrName>
                                        </p:attrNameLst>
                                      </p:cBhvr>
                                      <p:to>
                                        <p:strVal val="visible"/>
                                      </p:to>
                                    </p:set>
                                    <p:animEffect transition="in" filter="fade">
                                      <p:cBhvr>
                                        <p:cTn id="45" dur="500"/>
                                        <p:tgtEl>
                                          <p:spTgt spid="53"/>
                                        </p:tgtEl>
                                      </p:cBhvr>
                                    </p:animEffect>
                                    <p:anim calcmode="lin" valueType="num">
                                      <p:cBhvr>
                                        <p:cTn id="46" dur="500" fill="hold"/>
                                        <p:tgtEl>
                                          <p:spTgt spid="53"/>
                                        </p:tgtEl>
                                        <p:attrNameLst>
                                          <p:attrName>ppt_x</p:attrName>
                                        </p:attrNameLst>
                                      </p:cBhvr>
                                      <p:tavLst>
                                        <p:tav tm="0">
                                          <p:val>
                                            <p:strVal val="#ppt_x"/>
                                          </p:val>
                                        </p:tav>
                                        <p:tav tm="100000">
                                          <p:val>
                                            <p:strVal val="#ppt_x"/>
                                          </p:val>
                                        </p:tav>
                                      </p:tavLst>
                                    </p:anim>
                                    <p:anim calcmode="lin" valueType="num">
                                      <p:cBhvr>
                                        <p:cTn id="47" dur="500" fill="hold"/>
                                        <p:tgtEl>
                                          <p:spTgt spid="53"/>
                                        </p:tgtEl>
                                        <p:attrNameLst>
                                          <p:attrName>ppt_y</p:attrName>
                                        </p:attrNameLst>
                                      </p:cBhvr>
                                      <p:tavLst>
                                        <p:tav tm="0">
                                          <p:val>
                                            <p:strVal val="#ppt_y+.1"/>
                                          </p:val>
                                        </p:tav>
                                        <p:tav tm="100000">
                                          <p:val>
                                            <p:strVal val="#ppt_y"/>
                                          </p:val>
                                        </p:tav>
                                      </p:tavLst>
                                    </p:anim>
                                  </p:childTnLst>
                                </p:cTn>
                              </p:par>
                            </p:childTnLst>
                          </p:cTn>
                        </p:par>
                        <p:par>
                          <p:cTn id="48" fill="hold">
                            <p:stCondLst>
                              <p:cond delay="1250"/>
                            </p:stCondLst>
                            <p:childTnLst>
                              <p:par>
                                <p:cTn id="49" presetID="22" presetClass="entr" presetSubtype="8" fill="hold" nodeType="afterEffect">
                                  <p:stCondLst>
                                    <p:cond delay="0"/>
                                  </p:stCondLst>
                                  <p:childTnLst>
                                    <p:set>
                                      <p:cBhvr>
                                        <p:cTn id="50" dur="1" fill="hold">
                                          <p:stCondLst>
                                            <p:cond delay="0"/>
                                          </p:stCondLst>
                                        </p:cTn>
                                        <p:tgtEl>
                                          <p:spTgt spid="4"/>
                                        </p:tgtEl>
                                        <p:attrNameLst>
                                          <p:attrName>style.visibility</p:attrName>
                                        </p:attrNameLst>
                                      </p:cBhvr>
                                      <p:to>
                                        <p:strVal val="visible"/>
                                      </p:to>
                                    </p:set>
                                    <p:animEffect transition="in" filter="wipe(left)">
                                      <p:cBhvr>
                                        <p:cTn id="51" dur="500"/>
                                        <p:tgtEl>
                                          <p:spTgt spid="4"/>
                                        </p:tgtEl>
                                      </p:cBhvr>
                                    </p:animEffect>
                                  </p:childTnLst>
                                </p:cTn>
                              </p:par>
                              <p:par>
                                <p:cTn id="52" presetID="22" presetClass="entr" presetSubtype="8" fill="hold" grpId="0" nodeType="withEffect">
                                  <p:stCondLst>
                                    <p:cond delay="0"/>
                                  </p:stCondLst>
                                  <p:childTnLst>
                                    <p:set>
                                      <p:cBhvr>
                                        <p:cTn id="53" dur="1" fill="hold">
                                          <p:stCondLst>
                                            <p:cond delay="0"/>
                                          </p:stCondLst>
                                        </p:cTn>
                                        <p:tgtEl>
                                          <p:spTgt spid="7"/>
                                        </p:tgtEl>
                                        <p:attrNameLst>
                                          <p:attrName>style.visibility</p:attrName>
                                        </p:attrNameLst>
                                      </p:cBhvr>
                                      <p:to>
                                        <p:strVal val="visible"/>
                                      </p:to>
                                    </p:set>
                                    <p:animEffect transition="in" filter="wipe(left)">
                                      <p:cBhvr>
                                        <p:cTn id="54" dur="500"/>
                                        <p:tgtEl>
                                          <p:spTgt spid="7"/>
                                        </p:tgtEl>
                                      </p:cBhvr>
                                    </p:animEffect>
                                  </p:childTnLst>
                                </p:cTn>
                              </p:par>
                              <p:par>
                                <p:cTn id="55" presetID="22" presetClass="entr" presetSubtype="8" fill="hold" nodeType="withEffect">
                                  <p:stCondLst>
                                    <p:cond delay="0"/>
                                  </p:stCondLst>
                                  <p:childTnLst>
                                    <p:set>
                                      <p:cBhvr>
                                        <p:cTn id="56" dur="1" fill="hold">
                                          <p:stCondLst>
                                            <p:cond delay="0"/>
                                          </p:stCondLst>
                                        </p:cTn>
                                        <p:tgtEl>
                                          <p:spTgt spid="9"/>
                                        </p:tgtEl>
                                        <p:attrNameLst>
                                          <p:attrName>style.visibility</p:attrName>
                                        </p:attrNameLst>
                                      </p:cBhvr>
                                      <p:to>
                                        <p:strVal val="visible"/>
                                      </p:to>
                                    </p:set>
                                    <p:animEffect transition="in" filter="wipe(left)">
                                      <p:cBhvr>
                                        <p:cTn id="57" dur="500"/>
                                        <p:tgtEl>
                                          <p:spTgt spid="9"/>
                                        </p:tgtEl>
                                      </p:cBhvr>
                                    </p:animEffect>
                                  </p:childTnLst>
                                </p:cTn>
                              </p:par>
                              <p:par>
                                <p:cTn id="58" presetID="22" presetClass="entr" presetSubtype="8" fill="hold" grpId="0" nodeType="withEffect">
                                  <p:stCondLst>
                                    <p:cond delay="0"/>
                                  </p:stCondLst>
                                  <p:childTnLst>
                                    <p:set>
                                      <p:cBhvr>
                                        <p:cTn id="59" dur="1" fill="hold">
                                          <p:stCondLst>
                                            <p:cond delay="0"/>
                                          </p:stCondLst>
                                        </p:cTn>
                                        <p:tgtEl>
                                          <p:spTgt spid="54"/>
                                        </p:tgtEl>
                                        <p:attrNameLst>
                                          <p:attrName>style.visibility</p:attrName>
                                        </p:attrNameLst>
                                      </p:cBhvr>
                                      <p:to>
                                        <p:strVal val="visible"/>
                                      </p:to>
                                    </p:set>
                                    <p:animEffect transition="in" filter="wipe(left)">
                                      <p:cBhvr>
                                        <p:cTn id="60" dur="500"/>
                                        <p:tgtEl>
                                          <p:spTgt spid="54"/>
                                        </p:tgtEl>
                                      </p:cBhvr>
                                    </p:animEffect>
                                  </p:childTnLst>
                                </p:cTn>
                              </p:par>
                              <p:par>
                                <p:cTn id="61" presetID="22" presetClass="entr" presetSubtype="8" fill="hold" nodeType="withEffect">
                                  <p:stCondLst>
                                    <p:cond delay="0"/>
                                  </p:stCondLst>
                                  <p:childTnLst>
                                    <p:set>
                                      <p:cBhvr>
                                        <p:cTn id="62" dur="1" fill="hold">
                                          <p:stCondLst>
                                            <p:cond delay="0"/>
                                          </p:stCondLst>
                                        </p:cTn>
                                        <p:tgtEl>
                                          <p:spTgt spid="12"/>
                                        </p:tgtEl>
                                        <p:attrNameLst>
                                          <p:attrName>style.visibility</p:attrName>
                                        </p:attrNameLst>
                                      </p:cBhvr>
                                      <p:to>
                                        <p:strVal val="visible"/>
                                      </p:to>
                                    </p:set>
                                    <p:animEffect transition="in" filter="wipe(left)">
                                      <p:cBhvr>
                                        <p:cTn id="63" dur="500"/>
                                        <p:tgtEl>
                                          <p:spTgt spid="12"/>
                                        </p:tgtEl>
                                      </p:cBhvr>
                                    </p:animEffect>
                                  </p:childTnLst>
                                </p:cTn>
                              </p:par>
                            </p:childTnLst>
                          </p:cTn>
                        </p:par>
                        <p:par>
                          <p:cTn id="64" fill="hold">
                            <p:stCondLst>
                              <p:cond delay="1750"/>
                            </p:stCondLst>
                            <p:childTnLst>
                              <p:par>
                                <p:cTn id="65" presetID="42" presetClass="entr" presetSubtype="0" fill="hold" grpId="0" nodeType="afterEffect">
                                  <p:stCondLst>
                                    <p:cond delay="0"/>
                                  </p:stCondLst>
                                  <p:childTnLst>
                                    <p:set>
                                      <p:cBhvr>
                                        <p:cTn id="66" dur="1" fill="hold">
                                          <p:stCondLst>
                                            <p:cond delay="0"/>
                                          </p:stCondLst>
                                        </p:cTn>
                                        <p:tgtEl>
                                          <p:spTgt spid="52"/>
                                        </p:tgtEl>
                                        <p:attrNameLst>
                                          <p:attrName>style.visibility</p:attrName>
                                        </p:attrNameLst>
                                      </p:cBhvr>
                                      <p:to>
                                        <p:strVal val="visible"/>
                                      </p:to>
                                    </p:set>
                                    <p:animEffect transition="in" filter="fade">
                                      <p:cBhvr>
                                        <p:cTn id="67" dur="500"/>
                                        <p:tgtEl>
                                          <p:spTgt spid="52"/>
                                        </p:tgtEl>
                                      </p:cBhvr>
                                    </p:animEffect>
                                    <p:anim calcmode="lin" valueType="num">
                                      <p:cBhvr>
                                        <p:cTn id="68" dur="500" fill="hold"/>
                                        <p:tgtEl>
                                          <p:spTgt spid="52"/>
                                        </p:tgtEl>
                                        <p:attrNameLst>
                                          <p:attrName>ppt_x</p:attrName>
                                        </p:attrNameLst>
                                      </p:cBhvr>
                                      <p:tavLst>
                                        <p:tav tm="0">
                                          <p:val>
                                            <p:strVal val="#ppt_x"/>
                                          </p:val>
                                        </p:tav>
                                        <p:tav tm="100000">
                                          <p:val>
                                            <p:strVal val="#ppt_x"/>
                                          </p:val>
                                        </p:tav>
                                      </p:tavLst>
                                    </p:anim>
                                    <p:anim calcmode="lin" valueType="num">
                                      <p:cBhvr>
                                        <p:cTn id="69" dur="500" fill="hold"/>
                                        <p:tgtEl>
                                          <p:spTgt spid="5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22" grpId="0" animBg="1"/>
      <p:bldP spid="23" grpId="0" animBg="1"/>
      <p:bldP spid="24" grpId="0" animBg="1"/>
      <p:bldP spid="25" grpId="0" animBg="1"/>
      <p:bldP spid="26" grpId="0" animBg="1"/>
      <p:bldP spid="46" grpId="0" animBg="1"/>
      <p:bldP spid="47" grpId="0"/>
      <p:bldP spid="52" grpId="0"/>
      <p:bldP spid="53" grpId="0"/>
      <p:bldP spid="7" grpId="0" animBg="1"/>
      <p:bldP spid="54" grpId="0" animBg="1"/>
    </p:bldLst>
  </p:timing>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矩形 9"/>
          <p:cNvSpPr/>
          <p:nvPr/>
        </p:nvSpPr>
        <p:spPr>
          <a:xfrm>
            <a:off x="0" y="0"/>
            <a:ext cx="2207568" cy="9694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 name="灯片编号占位符 1"/>
          <p:cNvSpPr>
            <a:spLocks noGrp="1"/>
          </p:cNvSpPr>
          <p:nvPr>
            <p:ph type="sldNum" sz="quarter" idx="12"/>
          </p:nvPr>
        </p:nvSpPr>
        <p:spPr/>
        <p:txBody>
          <a:bodyPr/>
          <a:lstStyle/>
          <a:p>
            <a:fld id="{0C913308-F349-4B6D-A68A-DD1791B4A57B}" type="slidenum">
              <a:rPr lang="zh-CN" altLang="en-US" smtClean="0">
                <a:cs typeface="+mn-ea"/>
                <a:sym typeface="+mn-lt"/>
              </a:rPr>
              <a:t>45</a:t>
            </a:fld>
            <a:endParaRPr lang="zh-CN" altLang="en-US">
              <a:cs typeface="+mn-ea"/>
              <a:sym typeface="+mn-lt"/>
            </a:endParaRPr>
          </a:p>
        </p:txBody>
      </p:sp>
      <p:sp>
        <p:nvSpPr>
          <p:cNvPr id="8" name="文本框 7"/>
          <p:cNvSpPr txBox="1">
            <a:spLocks noChangeArrowheads="1"/>
          </p:cNvSpPr>
          <p:nvPr/>
        </p:nvSpPr>
        <p:spPr bwMode="auto">
          <a:xfrm>
            <a:off x="90796" y="161519"/>
            <a:ext cx="1943100" cy="6463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fontAlgn="base">
              <a:lnSpc>
                <a:spcPct val="100000"/>
              </a:lnSpc>
              <a:spcBef>
                <a:spcPct val="0"/>
              </a:spcBef>
              <a:spcAft>
                <a:spcPct val="0"/>
              </a:spcAft>
              <a:buFontTx/>
              <a:buNone/>
            </a:pPr>
            <a:r>
              <a:rPr lang="zh-CN" altLang="en-US" sz="3600" b="1" dirty="0">
                <a:solidFill>
                  <a:prstClr val="white"/>
                </a:solidFill>
                <a:latin typeface="+mn-lt"/>
                <a:ea typeface="+mn-ea"/>
                <a:cs typeface="+mn-ea"/>
                <a:sym typeface="+mn-lt"/>
              </a:rPr>
              <a:t>目 录</a:t>
            </a:r>
          </a:p>
        </p:txBody>
      </p:sp>
      <p:sp>
        <p:nvSpPr>
          <p:cNvPr id="11" name="矩形 53"/>
          <p:cNvSpPr>
            <a:spLocks noChangeArrowheads="1"/>
          </p:cNvSpPr>
          <p:nvPr/>
        </p:nvSpPr>
        <p:spPr bwMode="auto">
          <a:xfrm>
            <a:off x="2202035" y="0"/>
            <a:ext cx="1573552" cy="969418"/>
          </a:xfrm>
          <a:prstGeom prst="rect">
            <a:avLst/>
          </a:prstGeom>
          <a:solidFill>
            <a:schemeClr val="bg1">
              <a:lumMod val="25000"/>
              <a:lumOff val="75000"/>
            </a:schemeClr>
          </a:solidFill>
          <a:ln w="9525">
            <a:solidFill>
              <a:schemeClr val="bg2"/>
            </a:solidFill>
            <a:miter lim="800000"/>
            <a:headEnd/>
            <a:tailEnd/>
          </a:ln>
          <a:effec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400" b="1" dirty="0">
                <a:solidFill>
                  <a:schemeClr val="bg2"/>
                </a:solidFill>
                <a:latin typeface="+mn-lt"/>
                <a:ea typeface="+mn-ea"/>
                <a:cs typeface="+mn-ea"/>
                <a:sym typeface="+mn-lt"/>
              </a:rPr>
              <a:t>标题一</a:t>
            </a:r>
          </a:p>
          <a:p>
            <a:pPr algn="ctr" eaLnBrk="1" hangingPunct="1">
              <a:lnSpc>
                <a:spcPct val="100000"/>
              </a:lnSpc>
              <a:spcBef>
                <a:spcPct val="0"/>
              </a:spcBef>
              <a:buFontTx/>
              <a:buNone/>
            </a:pPr>
            <a:r>
              <a:rPr lang="en-US" altLang="zh-CN" sz="2000" dirty="0">
                <a:solidFill>
                  <a:schemeClr val="bg2"/>
                </a:solidFill>
                <a:latin typeface="+mn-lt"/>
                <a:ea typeface="+mn-ea"/>
                <a:cs typeface="+mn-ea"/>
                <a:sym typeface="+mn-lt"/>
              </a:rPr>
              <a:t>Text here</a:t>
            </a:r>
          </a:p>
        </p:txBody>
      </p:sp>
      <p:sp>
        <p:nvSpPr>
          <p:cNvPr id="21" name="矩形 20"/>
          <p:cNvSpPr/>
          <p:nvPr/>
        </p:nvSpPr>
        <p:spPr>
          <a:xfrm>
            <a:off x="11629538" y="0"/>
            <a:ext cx="562461" cy="9694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2" name="矩形 53"/>
          <p:cNvSpPr>
            <a:spLocks noChangeArrowheads="1"/>
          </p:cNvSpPr>
          <p:nvPr/>
        </p:nvSpPr>
        <p:spPr bwMode="auto">
          <a:xfrm>
            <a:off x="3773286" y="0"/>
            <a:ext cx="1573552" cy="969418"/>
          </a:xfrm>
          <a:prstGeom prst="rect">
            <a:avLst/>
          </a:prstGeom>
          <a:solidFill>
            <a:schemeClr val="bg1">
              <a:lumMod val="25000"/>
              <a:lumOff val="75000"/>
            </a:schemeClr>
          </a:solidFill>
          <a:ln w="9525">
            <a:solidFill>
              <a:srgbClr val="EAEAEA"/>
            </a:solid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400" b="1" dirty="0">
                <a:solidFill>
                  <a:schemeClr val="bg2"/>
                </a:solidFill>
                <a:latin typeface="+mn-lt"/>
                <a:ea typeface="+mn-ea"/>
                <a:cs typeface="+mn-ea"/>
                <a:sym typeface="+mn-lt"/>
              </a:rPr>
              <a:t>标题二</a:t>
            </a:r>
            <a:endParaRPr lang="en-US" altLang="zh-CN" sz="2400" b="1" dirty="0">
              <a:solidFill>
                <a:schemeClr val="bg2"/>
              </a:solidFill>
              <a:latin typeface="+mn-lt"/>
              <a:ea typeface="+mn-ea"/>
              <a:cs typeface="+mn-ea"/>
              <a:sym typeface="+mn-lt"/>
            </a:endParaRPr>
          </a:p>
          <a:p>
            <a:pPr algn="ctr" eaLnBrk="1" hangingPunct="1">
              <a:lnSpc>
                <a:spcPct val="100000"/>
              </a:lnSpc>
              <a:spcBef>
                <a:spcPct val="0"/>
              </a:spcBef>
              <a:buFontTx/>
              <a:buNone/>
            </a:pPr>
            <a:r>
              <a:rPr lang="en-US" altLang="zh-CN" sz="2000" dirty="0">
                <a:solidFill>
                  <a:schemeClr val="bg2"/>
                </a:solidFill>
                <a:latin typeface="+mn-lt"/>
                <a:ea typeface="+mn-ea"/>
                <a:cs typeface="+mn-ea"/>
                <a:sym typeface="+mn-lt"/>
              </a:rPr>
              <a:t>Text here</a:t>
            </a:r>
          </a:p>
        </p:txBody>
      </p:sp>
      <p:sp>
        <p:nvSpPr>
          <p:cNvPr id="23" name="矩形 53"/>
          <p:cNvSpPr>
            <a:spLocks noChangeArrowheads="1"/>
          </p:cNvSpPr>
          <p:nvPr/>
        </p:nvSpPr>
        <p:spPr bwMode="auto">
          <a:xfrm>
            <a:off x="5344537" y="0"/>
            <a:ext cx="1573552" cy="969418"/>
          </a:xfrm>
          <a:prstGeom prst="rect">
            <a:avLst/>
          </a:prstGeom>
          <a:solidFill>
            <a:schemeClr val="bg1">
              <a:lumMod val="25000"/>
              <a:lumOff val="75000"/>
            </a:schemeClr>
          </a:solidFill>
          <a:ln w="9525">
            <a:solidFill>
              <a:srgbClr val="EAEAEA"/>
            </a:solid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400" b="1" dirty="0">
                <a:solidFill>
                  <a:schemeClr val="bg2"/>
                </a:solidFill>
                <a:latin typeface="+mn-lt"/>
                <a:ea typeface="+mn-ea"/>
                <a:cs typeface="+mn-ea"/>
                <a:sym typeface="+mn-lt"/>
              </a:rPr>
              <a:t>标题三</a:t>
            </a:r>
          </a:p>
          <a:p>
            <a:pPr algn="ctr" eaLnBrk="1" hangingPunct="1">
              <a:lnSpc>
                <a:spcPct val="100000"/>
              </a:lnSpc>
              <a:spcBef>
                <a:spcPct val="0"/>
              </a:spcBef>
              <a:buFontTx/>
              <a:buNone/>
            </a:pPr>
            <a:r>
              <a:rPr lang="en-US" altLang="zh-CN" sz="2000" dirty="0">
                <a:solidFill>
                  <a:schemeClr val="bg2"/>
                </a:solidFill>
                <a:latin typeface="+mn-lt"/>
                <a:ea typeface="+mn-ea"/>
                <a:cs typeface="+mn-ea"/>
                <a:sym typeface="+mn-lt"/>
              </a:rPr>
              <a:t>Text here</a:t>
            </a:r>
          </a:p>
        </p:txBody>
      </p:sp>
      <p:sp>
        <p:nvSpPr>
          <p:cNvPr id="24" name="矩形 53"/>
          <p:cNvSpPr>
            <a:spLocks noChangeArrowheads="1"/>
          </p:cNvSpPr>
          <p:nvPr/>
        </p:nvSpPr>
        <p:spPr bwMode="auto">
          <a:xfrm>
            <a:off x="6915788" y="0"/>
            <a:ext cx="1573552" cy="969418"/>
          </a:xfrm>
          <a:prstGeom prst="rect">
            <a:avLst/>
          </a:prstGeom>
          <a:solidFill>
            <a:schemeClr val="tx1"/>
          </a:solidFill>
          <a:ln w="9525">
            <a:solidFill>
              <a:srgbClr val="EAEAEA"/>
            </a:solidFill>
            <a:miter lim="800000"/>
            <a:headEnd/>
            <a:tailEnd/>
          </a:ln>
          <a:effectLst>
            <a:outerShdw blurRad="50800" dist="38100" dir="5400000" algn="t" rotWithShape="0">
              <a:prstClr val="black">
                <a:alpha val="40000"/>
              </a:prstClr>
            </a:outerShdw>
          </a:effec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400" b="1" dirty="0">
                <a:solidFill>
                  <a:schemeClr val="bg2"/>
                </a:solidFill>
                <a:latin typeface="+mn-lt"/>
                <a:ea typeface="+mn-ea"/>
                <a:cs typeface="+mn-ea"/>
                <a:sym typeface="+mn-lt"/>
              </a:rPr>
              <a:t>标题四</a:t>
            </a:r>
            <a:endParaRPr lang="en-US" altLang="zh-CN" sz="2400" b="1" dirty="0">
              <a:solidFill>
                <a:schemeClr val="bg2"/>
              </a:solidFill>
              <a:latin typeface="+mn-lt"/>
              <a:ea typeface="+mn-ea"/>
              <a:cs typeface="+mn-ea"/>
              <a:sym typeface="+mn-lt"/>
            </a:endParaRPr>
          </a:p>
          <a:p>
            <a:pPr algn="ctr" eaLnBrk="1" hangingPunct="1">
              <a:lnSpc>
                <a:spcPct val="100000"/>
              </a:lnSpc>
              <a:spcBef>
                <a:spcPct val="0"/>
              </a:spcBef>
              <a:buFontTx/>
              <a:buNone/>
            </a:pPr>
            <a:r>
              <a:rPr lang="en-US" altLang="zh-CN" sz="2000" dirty="0">
                <a:solidFill>
                  <a:schemeClr val="bg2"/>
                </a:solidFill>
                <a:latin typeface="+mn-lt"/>
                <a:ea typeface="+mn-ea"/>
                <a:cs typeface="+mn-ea"/>
                <a:sym typeface="+mn-lt"/>
              </a:rPr>
              <a:t>Text here</a:t>
            </a:r>
          </a:p>
        </p:txBody>
      </p:sp>
      <p:sp>
        <p:nvSpPr>
          <p:cNvPr id="25" name="矩形 53"/>
          <p:cNvSpPr>
            <a:spLocks noChangeArrowheads="1"/>
          </p:cNvSpPr>
          <p:nvPr/>
        </p:nvSpPr>
        <p:spPr bwMode="auto">
          <a:xfrm>
            <a:off x="8487039" y="0"/>
            <a:ext cx="1573552" cy="969418"/>
          </a:xfrm>
          <a:prstGeom prst="rect">
            <a:avLst/>
          </a:prstGeom>
          <a:solidFill>
            <a:schemeClr val="bg1">
              <a:lumMod val="25000"/>
              <a:lumOff val="75000"/>
            </a:schemeClr>
          </a:solidFill>
          <a:ln w="9525">
            <a:solidFill>
              <a:srgbClr val="EAEAEA"/>
            </a:solid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400" b="1" dirty="0">
                <a:solidFill>
                  <a:schemeClr val="bg2"/>
                </a:solidFill>
                <a:latin typeface="+mn-lt"/>
                <a:ea typeface="+mn-ea"/>
                <a:cs typeface="+mn-ea"/>
                <a:sym typeface="+mn-lt"/>
              </a:rPr>
              <a:t>标题五</a:t>
            </a:r>
          </a:p>
          <a:p>
            <a:pPr algn="ctr" eaLnBrk="1" hangingPunct="1">
              <a:lnSpc>
                <a:spcPct val="100000"/>
              </a:lnSpc>
              <a:spcBef>
                <a:spcPct val="0"/>
              </a:spcBef>
              <a:buFontTx/>
              <a:buNone/>
            </a:pPr>
            <a:r>
              <a:rPr lang="en-US" altLang="zh-CN" sz="2000" dirty="0">
                <a:solidFill>
                  <a:schemeClr val="bg2"/>
                </a:solidFill>
                <a:latin typeface="+mn-lt"/>
                <a:ea typeface="+mn-ea"/>
                <a:cs typeface="+mn-ea"/>
                <a:sym typeface="+mn-lt"/>
              </a:rPr>
              <a:t>Text here</a:t>
            </a:r>
          </a:p>
        </p:txBody>
      </p:sp>
      <p:sp>
        <p:nvSpPr>
          <p:cNvPr id="26" name="矩形 53"/>
          <p:cNvSpPr>
            <a:spLocks noChangeArrowheads="1"/>
          </p:cNvSpPr>
          <p:nvPr/>
        </p:nvSpPr>
        <p:spPr bwMode="auto">
          <a:xfrm>
            <a:off x="10058288" y="0"/>
            <a:ext cx="1573552" cy="969418"/>
          </a:xfrm>
          <a:prstGeom prst="rect">
            <a:avLst/>
          </a:prstGeom>
          <a:solidFill>
            <a:schemeClr val="bg1">
              <a:lumMod val="25000"/>
              <a:lumOff val="75000"/>
            </a:schemeClr>
          </a:solidFill>
          <a:ln w="9525">
            <a:solidFill>
              <a:srgbClr val="EAEAEA"/>
            </a:solid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400" b="1" dirty="0">
                <a:solidFill>
                  <a:schemeClr val="bg2"/>
                </a:solidFill>
                <a:latin typeface="+mn-lt"/>
                <a:ea typeface="+mn-ea"/>
                <a:cs typeface="+mn-ea"/>
                <a:sym typeface="+mn-lt"/>
              </a:rPr>
              <a:t>标题六</a:t>
            </a:r>
          </a:p>
          <a:p>
            <a:pPr algn="ctr" eaLnBrk="1" hangingPunct="1">
              <a:lnSpc>
                <a:spcPct val="100000"/>
              </a:lnSpc>
              <a:spcBef>
                <a:spcPct val="0"/>
              </a:spcBef>
              <a:buFontTx/>
              <a:buNone/>
            </a:pPr>
            <a:r>
              <a:rPr lang="en-US" altLang="zh-CN" sz="2000" dirty="0">
                <a:solidFill>
                  <a:schemeClr val="bg2"/>
                </a:solidFill>
                <a:latin typeface="+mn-lt"/>
                <a:ea typeface="+mn-ea"/>
                <a:cs typeface="+mn-ea"/>
                <a:sym typeface="+mn-lt"/>
              </a:rPr>
              <a:t>Text here</a:t>
            </a:r>
          </a:p>
        </p:txBody>
      </p:sp>
      <p:sp>
        <p:nvSpPr>
          <p:cNvPr id="27" name="矩形 26"/>
          <p:cNvSpPr/>
          <p:nvPr/>
        </p:nvSpPr>
        <p:spPr>
          <a:xfrm flipV="1">
            <a:off x="-1" y="5949280"/>
            <a:ext cx="12192000" cy="90872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6" name="等腰三角形 45"/>
          <p:cNvSpPr>
            <a:spLocks noChangeAspect="1"/>
          </p:cNvSpPr>
          <p:nvPr/>
        </p:nvSpPr>
        <p:spPr>
          <a:xfrm rot="10800000" flipV="1">
            <a:off x="7425056" y="813207"/>
            <a:ext cx="555013" cy="478461"/>
          </a:xfrm>
          <a:prstGeom prst="triangle">
            <a:avLst/>
          </a:prstGeom>
          <a:solidFill>
            <a:schemeClr val="bg2"/>
          </a:solidFill>
          <a:ln w="12700" cap="flat" cmpd="sng" algn="ctr">
            <a:noFill/>
            <a:prstDash val="solid"/>
            <a:miter lim="800000"/>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grpSp>
        <p:nvGrpSpPr>
          <p:cNvPr id="58" name="组合 57"/>
          <p:cNvGrpSpPr/>
          <p:nvPr/>
        </p:nvGrpSpPr>
        <p:grpSpPr>
          <a:xfrm rot="2734892">
            <a:off x="4065843" y="1560646"/>
            <a:ext cx="4060312" cy="4060312"/>
            <a:chOff x="3621344" y="1881950"/>
            <a:chExt cx="4060312" cy="4060312"/>
          </a:xfrm>
        </p:grpSpPr>
        <p:sp>
          <p:nvSpPr>
            <p:cNvPr id="59" name="空心弧 58"/>
            <p:cNvSpPr/>
            <p:nvPr/>
          </p:nvSpPr>
          <p:spPr>
            <a:xfrm>
              <a:off x="4088786" y="2349392"/>
              <a:ext cx="3125428" cy="3125428"/>
            </a:xfrm>
            <a:prstGeom prst="blockArc">
              <a:avLst>
                <a:gd name="adj1" fmla="val 10800000"/>
                <a:gd name="adj2" fmla="val 16200000"/>
                <a:gd name="adj3" fmla="val 4642"/>
              </a:avLst>
            </a:prstGeom>
            <a:solidFill>
              <a:srgbClr val="7F7F7F"/>
            </a:solidFill>
            <a:ln>
              <a:noFill/>
            </a:ln>
            <a:effectLst/>
          </p:spPr>
        </p:sp>
        <p:sp>
          <p:nvSpPr>
            <p:cNvPr id="60" name="空心弧 59"/>
            <p:cNvSpPr/>
            <p:nvPr/>
          </p:nvSpPr>
          <p:spPr>
            <a:xfrm>
              <a:off x="4088786" y="2349392"/>
              <a:ext cx="3125428" cy="3125428"/>
            </a:xfrm>
            <a:prstGeom prst="blockArc">
              <a:avLst>
                <a:gd name="adj1" fmla="val 5400000"/>
                <a:gd name="adj2" fmla="val 10800000"/>
                <a:gd name="adj3" fmla="val 4642"/>
              </a:avLst>
            </a:prstGeom>
            <a:solidFill>
              <a:srgbClr val="7F7F7F"/>
            </a:solidFill>
            <a:ln>
              <a:noFill/>
            </a:ln>
            <a:effectLst/>
          </p:spPr>
        </p:sp>
        <p:sp>
          <p:nvSpPr>
            <p:cNvPr id="61" name="空心弧 60"/>
            <p:cNvSpPr/>
            <p:nvPr/>
          </p:nvSpPr>
          <p:spPr>
            <a:xfrm>
              <a:off x="4088786" y="2349392"/>
              <a:ext cx="3125428" cy="3125428"/>
            </a:xfrm>
            <a:prstGeom prst="blockArc">
              <a:avLst>
                <a:gd name="adj1" fmla="val 0"/>
                <a:gd name="adj2" fmla="val 5400000"/>
                <a:gd name="adj3" fmla="val 4642"/>
              </a:avLst>
            </a:prstGeom>
            <a:solidFill>
              <a:srgbClr val="7F7F7F"/>
            </a:solidFill>
            <a:ln>
              <a:noFill/>
            </a:ln>
            <a:effectLst/>
          </p:spPr>
        </p:sp>
        <p:sp>
          <p:nvSpPr>
            <p:cNvPr id="62" name="空心弧 61"/>
            <p:cNvSpPr/>
            <p:nvPr/>
          </p:nvSpPr>
          <p:spPr>
            <a:xfrm>
              <a:off x="4088786" y="2349392"/>
              <a:ext cx="3125428" cy="3125428"/>
            </a:xfrm>
            <a:prstGeom prst="blockArc">
              <a:avLst>
                <a:gd name="adj1" fmla="val 16200000"/>
                <a:gd name="adj2" fmla="val 0"/>
                <a:gd name="adj3" fmla="val 4642"/>
              </a:avLst>
            </a:prstGeom>
            <a:solidFill>
              <a:sysClr val="window" lastClr="FFFFFF">
                <a:lumMod val="50000"/>
              </a:sysClr>
            </a:solidFill>
            <a:ln>
              <a:noFill/>
            </a:ln>
            <a:effectLst/>
          </p:spPr>
        </p:sp>
        <p:grpSp>
          <p:nvGrpSpPr>
            <p:cNvPr id="63" name="组合 62"/>
            <p:cNvGrpSpPr/>
            <p:nvPr/>
          </p:nvGrpSpPr>
          <p:grpSpPr>
            <a:xfrm>
              <a:off x="5147792" y="4934845"/>
              <a:ext cx="1007417" cy="1007417"/>
              <a:chOff x="5147792" y="4934845"/>
              <a:chExt cx="1007417" cy="1007417"/>
            </a:xfrm>
          </p:grpSpPr>
          <p:sp>
            <p:nvSpPr>
              <p:cNvPr id="88" name="任意多边形 87"/>
              <p:cNvSpPr/>
              <p:nvPr/>
            </p:nvSpPr>
            <p:spPr>
              <a:xfrm>
                <a:off x="5147792" y="4934845"/>
                <a:ext cx="1007417" cy="1007417"/>
              </a:xfrm>
              <a:custGeom>
                <a:avLst/>
                <a:gdLst>
                  <a:gd name="connsiteX0" fmla="*/ 0 w 1007417"/>
                  <a:gd name="connsiteY0" fmla="*/ 503709 h 1007417"/>
                  <a:gd name="connsiteX1" fmla="*/ 503709 w 1007417"/>
                  <a:gd name="connsiteY1" fmla="*/ 0 h 1007417"/>
                  <a:gd name="connsiteX2" fmla="*/ 1007418 w 1007417"/>
                  <a:gd name="connsiteY2" fmla="*/ 503709 h 1007417"/>
                  <a:gd name="connsiteX3" fmla="*/ 503709 w 1007417"/>
                  <a:gd name="connsiteY3" fmla="*/ 1007418 h 1007417"/>
                  <a:gd name="connsiteX4" fmla="*/ 0 w 1007417"/>
                  <a:gd name="connsiteY4" fmla="*/ 503709 h 10074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7417" h="1007417">
                    <a:moveTo>
                      <a:pt x="0" y="503709"/>
                    </a:moveTo>
                    <a:cubicBezTo>
                      <a:pt x="0" y="225518"/>
                      <a:pt x="225518" y="0"/>
                      <a:pt x="503709" y="0"/>
                    </a:cubicBezTo>
                    <a:cubicBezTo>
                      <a:pt x="781900" y="0"/>
                      <a:pt x="1007418" y="225518"/>
                      <a:pt x="1007418" y="503709"/>
                    </a:cubicBezTo>
                    <a:cubicBezTo>
                      <a:pt x="1007418" y="781900"/>
                      <a:pt x="781900" y="1007418"/>
                      <a:pt x="503709" y="1007418"/>
                    </a:cubicBezTo>
                    <a:cubicBezTo>
                      <a:pt x="225518" y="1007418"/>
                      <a:pt x="0" y="781900"/>
                      <a:pt x="0" y="503709"/>
                    </a:cubicBezTo>
                    <a:close/>
                  </a:path>
                </a:pathLst>
              </a:custGeom>
              <a:solidFill>
                <a:schemeClr val="tx1"/>
              </a:solidFill>
              <a:ln w="12700" cap="flat" cmpd="sng" algn="ctr">
                <a:solidFill>
                  <a:sysClr val="window" lastClr="FFFFFF">
                    <a:hueOff val="0"/>
                    <a:satOff val="0"/>
                    <a:lumOff val="0"/>
                    <a:alphaOff val="0"/>
                  </a:sysClr>
                </a:solidFill>
                <a:prstDash val="solid"/>
                <a:miter lim="800000"/>
              </a:ln>
              <a:effectLst/>
            </p:spPr>
            <p:txBody>
              <a:bodyPr spcFirstLastPara="0" vert="horz" wrap="square" lIns="175473" tIns="175473" rIns="175473" bIns="175473" numCol="1" spcCol="1270" anchor="ctr" anchorCtr="0">
                <a:noAutofit/>
              </a:bodyPr>
              <a:lstStyle/>
              <a:p>
                <a:pPr marL="0" marR="0" lvl="0" indent="0" algn="ctr" defTabSz="977900" eaLnBrk="0" fontAlgn="base" latinLnBrk="0" hangingPunct="0">
                  <a:lnSpc>
                    <a:spcPct val="90000"/>
                  </a:lnSpc>
                  <a:spcBef>
                    <a:spcPct val="0"/>
                  </a:spcBef>
                  <a:spcAft>
                    <a:spcPct val="35000"/>
                  </a:spcAft>
                  <a:buClrTx/>
                  <a:buSzTx/>
                  <a:buFontTx/>
                  <a:buNone/>
                  <a:tabLst/>
                  <a:defRPr/>
                </a:pPr>
                <a:endParaRPr kumimoji="0" lang="zh-CN" altLang="en-US" sz="2200" b="0" i="0" u="none" strike="noStrike" kern="0" cap="none" spc="0" normalizeH="0" baseline="0" noProof="0">
                  <a:ln>
                    <a:noFill/>
                  </a:ln>
                  <a:solidFill>
                    <a:prstClr val="white"/>
                  </a:solidFill>
                  <a:effectLst/>
                  <a:uLnTx/>
                  <a:uFillTx/>
                  <a:latin typeface="Calibri"/>
                  <a:ea typeface="宋体" panose="02010600030101010101" pitchFamily="2" charset="-122"/>
                  <a:cs typeface="+mn-cs"/>
                </a:endParaRPr>
              </a:p>
            </p:txBody>
          </p:sp>
          <p:grpSp>
            <p:nvGrpSpPr>
              <p:cNvPr id="89" name="Group 4"/>
              <p:cNvGrpSpPr>
                <a:grpSpLocks noChangeAspect="1"/>
              </p:cNvGrpSpPr>
              <p:nvPr/>
            </p:nvGrpSpPr>
            <p:grpSpPr bwMode="auto">
              <a:xfrm>
                <a:off x="5418313" y="5176357"/>
                <a:ext cx="466374" cy="524392"/>
                <a:chOff x="3313" y="3205"/>
                <a:chExt cx="418" cy="470"/>
              </a:xfrm>
              <a:solidFill>
                <a:sysClr val="window" lastClr="FFFFFF"/>
              </a:solidFill>
            </p:grpSpPr>
            <p:sp>
              <p:nvSpPr>
                <p:cNvPr id="90" name="Freeform 5"/>
                <p:cNvSpPr>
                  <a:spLocks/>
                </p:cNvSpPr>
                <p:nvPr/>
              </p:nvSpPr>
              <p:spPr bwMode="auto">
                <a:xfrm>
                  <a:off x="3392" y="3507"/>
                  <a:ext cx="206" cy="12"/>
                </a:xfrm>
                <a:custGeom>
                  <a:avLst/>
                  <a:gdLst>
                    <a:gd name="T0" fmla="*/ 84 w 86"/>
                    <a:gd name="T1" fmla="*/ 0 h 5"/>
                    <a:gd name="T2" fmla="*/ 3 w 86"/>
                    <a:gd name="T3" fmla="*/ 0 h 5"/>
                    <a:gd name="T4" fmla="*/ 0 w 86"/>
                    <a:gd name="T5" fmla="*/ 3 h 5"/>
                    <a:gd name="T6" fmla="*/ 3 w 86"/>
                    <a:gd name="T7" fmla="*/ 5 h 5"/>
                    <a:gd name="T8" fmla="*/ 84 w 86"/>
                    <a:gd name="T9" fmla="*/ 5 h 5"/>
                    <a:gd name="T10" fmla="*/ 86 w 86"/>
                    <a:gd name="T11" fmla="*/ 3 h 5"/>
                    <a:gd name="T12" fmla="*/ 84 w 86"/>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86" h="5">
                      <a:moveTo>
                        <a:pt x="84" y="0"/>
                      </a:moveTo>
                      <a:cubicBezTo>
                        <a:pt x="3" y="0"/>
                        <a:pt x="3" y="0"/>
                        <a:pt x="3" y="0"/>
                      </a:cubicBezTo>
                      <a:cubicBezTo>
                        <a:pt x="1" y="0"/>
                        <a:pt x="0" y="1"/>
                        <a:pt x="0" y="3"/>
                      </a:cubicBezTo>
                      <a:cubicBezTo>
                        <a:pt x="0" y="4"/>
                        <a:pt x="1" y="5"/>
                        <a:pt x="3" y="5"/>
                      </a:cubicBezTo>
                      <a:cubicBezTo>
                        <a:pt x="84" y="5"/>
                        <a:pt x="84" y="5"/>
                        <a:pt x="84" y="5"/>
                      </a:cubicBezTo>
                      <a:cubicBezTo>
                        <a:pt x="85" y="5"/>
                        <a:pt x="86" y="4"/>
                        <a:pt x="86" y="3"/>
                      </a:cubicBezTo>
                      <a:cubicBezTo>
                        <a:pt x="86" y="1"/>
                        <a:pt x="85" y="0"/>
                        <a:pt x="8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pitchFamily="34" charset="0"/>
                    <a:ea typeface="宋体" panose="02010600030101010101" pitchFamily="2" charset="-122"/>
                  </a:endParaRPr>
                </a:p>
              </p:txBody>
            </p:sp>
            <p:sp>
              <p:nvSpPr>
                <p:cNvPr id="91" name="Freeform 6"/>
                <p:cNvSpPr>
                  <a:spLocks/>
                </p:cNvSpPr>
                <p:nvPr/>
              </p:nvSpPr>
              <p:spPr bwMode="auto">
                <a:xfrm>
                  <a:off x="3392" y="3442"/>
                  <a:ext cx="206" cy="12"/>
                </a:xfrm>
                <a:custGeom>
                  <a:avLst/>
                  <a:gdLst>
                    <a:gd name="T0" fmla="*/ 84 w 86"/>
                    <a:gd name="T1" fmla="*/ 0 h 5"/>
                    <a:gd name="T2" fmla="*/ 3 w 86"/>
                    <a:gd name="T3" fmla="*/ 0 h 5"/>
                    <a:gd name="T4" fmla="*/ 0 w 86"/>
                    <a:gd name="T5" fmla="*/ 2 h 5"/>
                    <a:gd name="T6" fmla="*/ 3 w 86"/>
                    <a:gd name="T7" fmla="*/ 5 h 5"/>
                    <a:gd name="T8" fmla="*/ 84 w 86"/>
                    <a:gd name="T9" fmla="*/ 5 h 5"/>
                    <a:gd name="T10" fmla="*/ 86 w 86"/>
                    <a:gd name="T11" fmla="*/ 2 h 5"/>
                    <a:gd name="T12" fmla="*/ 84 w 86"/>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86" h="5">
                      <a:moveTo>
                        <a:pt x="84" y="0"/>
                      </a:moveTo>
                      <a:cubicBezTo>
                        <a:pt x="3" y="0"/>
                        <a:pt x="3" y="0"/>
                        <a:pt x="3" y="0"/>
                      </a:cubicBezTo>
                      <a:cubicBezTo>
                        <a:pt x="1" y="0"/>
                        <a:pt x="0" y="1"/>
                        <a:pt x="0" y="2"/>
                      </a:cubicBezTo>
                      <a:cubicBezTo>
                        <a:pt x="0" y="4"/>
                        <a:pt x="1" y="5"/>
                        <a:pt x="3" y="5"/>
                      </a:cubicBezTo>
                      <a:cubicBezTo>
                        <a:pt x="84" y="5"/>
                        <a:pt x="84" y="5"/>
                        <a:pt x="84" y="5"/>
                      </a:cubicBezTo>
                      <a:cubicBezTo>
                        <a:pt x="85" y="5"/>
                        <a:pt x="86" y="4"/>
                        <a:pt x="86" y="2"/>
                      </a:cubicBezTo>
                      <a:cubicBezTo>
                        <a:pt x="86" y="1"/>
                        <a:pt x="85" y="0"/>
                        <a:pt x="8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pitchFamily="34" charset="0"/>
                    <a:ea typeface="宋体" panose="02010600030101010101" pitchFamily="2" charset="-122"/>
                  </a:endParaRPr>
                </a:p>
              </p:txBody>
            </p:sp>
            <p:sp>
              <p:nvSpPr>
                <p:cNvPr id="92" name="Freeform 7"/>
                <p:cNvSpPr>
                  <a:spLocks/>
                </p:cNvSpPr>
                <p:nvPr/>
              </p:nvSpPr>
              <p:spPr bwMode="auto">
                <a:xfrm>
                  <a:off x="3392" y="3375"/>
                  <a:ext cx="206" cy="14"/>
                </a:xfrm>
                <a:custGeom>
                  <a:avLst/>
                  <a:gdLst>
                    <a:gd name="T0" fmla="*/ 84 w 86"/>
                    <a:gd name="T1" fmla="*/ 0 h 6"/>
                    <a:gd name="T2" fmla="*/ 3 w 86"/>
                    <a:gd name="T3" fmla="*/ 0 h 6"/>
                    <a:gd name="T4" fmla="*/ 0 w 86"/>
                    <a:gd name="T5" fmla="*/ 3 h 6"/>
                    <a:gd name="T6" fmla="*/ 3 w 86"/>
                    <a:gd name="T7" fmla="*/ 6 h 6"/>
                    <a:gd name="T8" fmla="*/ 84 w 86"/>
                    <a:gd name="T9" fmla="*/ 6 h 6"/>
                    <a:gd name="T10" fmla="*/ 86 w 86"/>
                    <a:gd name="T11" fmla="*/ 3 h 6"/>
                    <a:gd name="T12" fmla="*/ 84 w 86"/>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86" h="6">
                      <a:moveTo>
                        <a:pt x="84" y="0"/>
                      </a:moveTo>
                      <a:cubicBezTo>
                        <a:pt x="3" y="0"/>
                        <a:pt x="3" y="0"/>
                        <a:pt x="3" y="0"/>
                      </a:cubicBezTo>
                      <a:cubicBezTo>
                        <a:pt x="1" y="0"/>
                        <a:pt x="0" y="2"/>
                        <a:pt x="0" y="3"/>
                      </a:cubicBezTo>
                      <a:cubicBezTo>
                        <a:pt x="0" y="5"/>
                        <a:pt x="1" y="6"/>
                        <a:pt x="3" y="6"/>
                      </a:cubicBezTo>
                      <a:cubicBezTo>
                        <a:pt x="84" y="6"/>
                        <a:pt x="84" y="6"/>
                        <a:pt x="84" y="6"/>
                      </a:cubicBezTo>
                      <a:cubicBezTo>
                        <a:pt x="85" y="6"/>
                        <a:pt x="86" y="5"/>
                        <a:pt x="86" y="3"/>
                      </a:cubicBezTo>
                      <a:cubicBezTo>
                        <a:pt x="86" y="2"/>
                        <a:pt x="85" y="0"/>
                        <a:pt x="8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pitchFamily="34" charset="0"/>
                    <a:ea typeface="宋体" panose="02010600030101010101" pitchFamily="2" charset="-122"/>
                  </a:endParaRPr>
                </a:p>
              </p:txBody>
            </p:sp>
            <p:sp>
              <p:nvSpPr>
                <p:cNvPr id="93" name="Freeform 8"/>
                <p:cNvSpPr>
                  <a:spLocks noEditPoints="1"/>
                </p:cNvSpPr>
                <p:nvPr/>
              </p:nvSpPr>
              <p:spPr bwMode="auto">
                <a:xfrm>
                  <a:off x="3313" y="3205"/>
                  <a:ext cx="418" cy="470"/>
                </a:xfrm>
                <a:custGeom>
                  <a:avLst/>
                  <a:gdLst>
                    <a:gd name="T0" fmla="*/ 174 w 174"/>
                    <a:gd name="T1" fmla="*/ 25 h 196"/>
                    <a:gd name="T2" fmla="*/ 149 w 174"/>
                    <a:gd name="T3" fmla="*/ 0 h 196"/>
                    <a:gd name="T4" fmla="*/ 25 w 174"/>
                    <a:gd name="T5" fmla="*/ 0 h 196"/>
                    <a:gd name="T6" fmla="*/ 25 w 174"/>
                    <a:gd name="T7" fmla="*/ 0 h 196"/>
                    <a:gd name="T8" fmla="*/ 25 w 174"/>
                    <a:gd name="T9" fmla="*/ 0 h 196"/>
                    <a:gd name="T10" fmla="*/ 0 w 174"/>
                    <a:gd name="T11" fmla="*/ 25 h 196"/>
                    <a:gd name="T12" fmla="*/ 0 w 174"/>
                    <a:gd name="T13" fmla="*/ 169 h 196"/>
                    <a:gd name="T14" fmla="*/ 2 w 174"/>
                    <a:gd name="T15" fmla="*/ 174 h 196"/>
                    <a:gd name="T16" fmla="*/ 22 w 174"/>
                    <a:gd name="T17" fmla="*/ 193 h 196"/>
                    <a:gd name="T18" fmla="*/ 31 w 174"/>
                    <a:gd name="T19" fmla="*/ 193 h 196"/>
                    <a:gd name="T20" fmla="*/ 52 w 174"/>
                    <a:gd name="T21" fmla="*/ 173 h 196"/>
                    <a:gd name="T22" fmla="*/ 73 w 174"/>
                    <a:gd name="T23" fmla="*/ 194 h 196"/>
                    <a:gd name="T24" fmla="*/ 82 w 174"/>
                    <a:gd name="T25" fmla="*/ 194 h 196"/>
                    <a:gd name="T26" fmla="*/ 104 w 174"/>
                    <a:gd name="T27" fmla="*/ 173 h 196"/>
                    <a:gd name="T28" fmla="*/ 125 w 174"/>
                    <a:gd name="T29" fmla="*/ 194 h 196"/>
                    <a:gd name="T30" fmla="*/ 130 w 174"/>
                    <a:gd name="T31" fmla="*/ 196 h 196"/>
                    <a:gd name="T32" fmla="*/ 134 w 174"/>
                    <a:gd name="T33" fmla="*/ 194 h 196"/>
                    <a:gd name="T34" fmla="*/ 153 w 174"/>
                    <a:gd name="T35" fmla="*/ 175 h 196"/>
                    <a:gd name="T36" fmla="*/ 155 w 174"/>
                    <a:gd name="T37" fmla="*/ 170 h 196"/>
                    <a:gd name="T38" fmla="*/ 155 w 174"/>
                    <a:gd name="T39" fmla="*/ 49 h 196"/>
                    <a:gd name="T40" fmla="*/ 174 w 174"/>
                    <a:gd name="T41" fmla="*/ 25 h 196"/>
                    <a:gd name="T42" fmla="*/ 130 w 174"/>
                    <a:gd name="T43" fmla="*/ 180 h 196"/>
                    <a:gd name="T44" fmla="*/ 108 w 174"/>
                    <a:gd name="T45" fmla="*/ 159 h 196"/>
                    <a:gd name="T46" fmla="*/ 99 w 174"/>
                    <a:gd name="T47" fmla="*/ 159 h 196"/>
                    <a:gd name="T48" fmla="*/ 78 w 174"/>
                    <a:gd name="T49" fmla="*/ 180 h 196"/>
                    <a:gd name="T50" fmla="*/ 57 w 174"/>
                    <a:gd name="T51" fmla="*/ 159 h 196"/>
                    <a:gd name="T52" fmla="*/ 47 w 174"/>
                    <a:gd name="T53" fmla="*/ 159 h 196"/>
                    <a:gd name="T54" fmla="*/ 27 w 174"/>
                    <a:gd name="T55" fmla="*/ 179 h 196"/>
                    <a:gd name="T56" fmla="*/ 13 w 174"/>
                    <a:gd name="T57" fmla="*/ 166 h 196"/>
                    <a:gd name="T58" fmla="*/ 13 w 174"/>
                    <a:gd name="T59" fmla="*/ 25 h 196"/>
                    <a:gd name="T60" fmla="*/ 25 w 174"/>
                    <a:gd name="T61" fmla="*/ 14 h 196"/>
                    <a:gd name="T62" fmla="*/ 25 w 174"/>
                    <a:gd name="T63" fmla="*/ 14 h 196"/>
                    <a:gd name="T64" fmla="*/ 25 w 174"/>
                    <a:gd name="T65" fmla="*/ 14 h 196"/>
                    <a:gd name="T66" fmla="*/ 25 w 174"/>
                    <a:gd name="T67" fmla="*/ 14 h 196"/>
                    <a:gd name="T68" fmla="*/ 37 w 174"/>
                    <a:gd name="T69" fmla="*/ 25 h 196"/>
                    <a:gd name="T70" fmla="*/ 25 w 174"/>
                    <a:gd name="T71" fmla="*/ 36 h 196"/>
                    <a:gd name="T72" fmla="*/ 18 w 174"/>
                    <a:gd name="T73" fmla="*/ 43 h 196"/>
                    <a:gd name="T74" fmla="*/ 25 w 174"/>
                    <a:gd name="T75" fmla="*/ 50 h 196"/>
                    <a:gd name="T76" fmla="*/ 142 w 174"/>
                    <a:gd name="T77" fmla="*/ 50 h 196"/>
                    <a:gd name="T78" fmla="*/ 142 w 174"/>
                    <a:gd name="T79" fmla="*/ 168 h 196"/>
                    <a:gd name="T80" fmla="*/ 130 w 174"/>
                    <a:gd name="T81" fmla="*/ 180 h 196"/>
                    <a:gd name="T82" fmla="*/ 149 w 174"/>
                    <a:gd name="T83" fmla="*/ 36 h 196"/>
                    <a:gd name="T84" fmla="*/ 47 w 174"/>
                    <a:gd name="T85" fmla="*/ 36 h 196"/>
                    <a:gd name="T86" fmla="*/ 50 w 174"/>
                    <a:gd name="T87" fmla="*/ 25 h 196"/>
                    <a:gd name="T88" fmla="*/ 47 w 174"/>
                    <a:gd name="T89" fmla="*/ 14 h 196"/>
                    <a:gd name="T90" fmla="*/ 149 w 174"/>
                    <a:gd name="T91" fmla="*/ 14 h 196"/>
                    <a:gd name="T92" fmla="*/ 161 w 174"/>
                    <a:gd name="T93" fmla="*/ 25 h 196"/>
                    <a:gd name="T94" fmla="*/ 149 w 174"/>
                    <a:gd name="T95" fmla="*/ 3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74" h="196">
                      <a:moveTo>
                        <a:pt x="174" y="25"/>
                      </a:moveTo>
                      <a:cubicBezTo>
                        <a:pt x="174" y="11"/>
                        <a:pt x="163" y="0"/>
                        <a:pt x="149" y="0"/>
                      </a:cubicBezTo>
                      <a:cubicBezTo>
                        <a:pt x="25" y="0"/>
                        <a:pt x="25" y="0"/>
                        <a:pt x="25" y="0"/>
                      </a:cubicBezTo>
                      <a:cubicBezTo>
                        <a:pt x="25" y="0"/>
                        <a:pt x="25" y="0"/>
                        <a:pt x="25" y="0"/>
                      </a:cubicBezTo>
                      <a:cubicBezTo>
                        <a:pt x="25" y="0"/>
                        <a:pt x="25" y="0"/>
                        <a:pt x="25" y="0"/>
                      </a:cubicBezTo>
                      <a:cubicBezTo>
                        <a:pt x="11" y="0"/>
                        <a:pt x="0" y="11"/>
                        <a:pt x="0" y="25"/>
                      </a:cubicBezTo>
                      <a:cubicBezTo>
                        <a:pt x="0" y="169"/>
                        <a:pt x="0" y="169"/>
                        <a:pt x="0" y="169"/>
                      </a:cubicBezTo>
                      <a:cubicBezTo>
                        <a:pt x="0" y="171"/>
                        <a:pt x="1" y="172"/>
                        <a:pt x="2" y="174"/>
                      </a:cubicBezTo>
                      <a:cubicBezTo>
                        <a:pt x="22" y="193"/>
                        <a:pt x="22" y="193"/>
                        <a:pt x="22" y="193"/>
                      </a:cubicBezTo>
                      <a:cubicBezTo>
                        <a:pt x="25" y="196"/>
                        <a:pt x="29" y="196"/>
                        <a:pt x="31" y="193"/>
                      </a:cubicBezTo>
                      <a:cubicBezTo>
                        <a:pt x="52" y="173"/>
                        <a:pt x="52" y="173"/>
                        <a:pt x="52" y="173"/>
                      </a:cubicBezTo>
                      <a:cubicBezTo>
                        <a:pt x="73" y="194"/>
                        <a:pt x="73" y="194"/>
                        <a:pt x="73" y="194"/>
                      </a:cubicBezTo>
                      <a:cubicBezTo>
                        <a:pt x="76" y="196"/>
                        <a:pt x="80" y="196"/>
                        <a:pt x="82" y="194"/>
                      </a:cubicBezTo>
                      <a:cubicBezTo>
                        <a:pt x="104" y="173"/>
                        <a:pt x="104" y="173"/>
                        <a:pt x="104" y="173"/>
                      </a:cubicBezTo>
                      <a:cubicBezTo>
                        <a:pt x="125" y="194"/>
                        <a:pt x="125" y="194"/>
                        <a:pt x="125" y="194"/>
                      </a:cubicBezTo>
                      <a:cubicBezTo>
                        <a:pt x="126" y="195"/>
                        <a:pt x="128" y="196"/>
                        <a:pt x="130" y="196"/>
                      </a:cubicBezTo>
                      <a:cubicBezTo>
                        <a:pt x="131" y="196"/>
                        <a:pt x="133" y="195"/>
                        <a:pt x="134" y="194"/>
                      </a:cubicBezTo>
                      <a:cubicBezTo>
                        <a:pt x="153" y="175"/>
                        <a:pt x="153" y="175"/>
                        <a:pt x="153" y="175"/>
                      </a:cubicBezTo>
                      <a:cubicBezTo>
                        <a:pt x="155" y="174"/>
                        <a:pt x="155" y="172"/>
                        <a:pt x="155" y="170"/>
                      </a:cubicBezTo>
                      <a:cubicBezTo>
                        <a:pt x="155" y="49"/>
                        <a:pt x="155" y="49"/>
                        <a:pt x="155" y="49"/>
                      </a:cubicBezTo>
                      <a:cubicBezTo>
                        <a:pt x="166" y="46"/>
                        <a:pt x="174" y="36"/>
                        <a:pt x="174" y="25"/>
                      </a:cubicBezTo>
                      <a:close/>
                      <a:moveTo>
                        <a:pt x="130" y="180"/>
                      </a:moveTo>
                      <a:cubicBezTo>
                        <a:pt x="108" y="159"/>
                        <a:pt x="108" y="159"/>
                        <a:pt x="108" y="159"/>
                      </a:cubicBezTo>
                      <a:cubicBezTo>
                        <a:pt x="106" y="157"/>
                        <a:pt x="102" y="157"/>
                        <a:pt x="99" y="159"/>
                      </a:cubicBezTo>
                      <a:cubicBezTo>
                        <a:pt x="78" y="180"/>
                        <a:pt x="78" y="180"/>
                        <a:pt x="78" y="180"/>
                      </a:cubicBezTo>
                      <a:cubicBezTo>
                        <a:pt x="57" y="159"/>
                        <a:pt x="57" y="159"/>
                        <a:pt x="57" y="159"/>
                      </a:cubicBezTo>
                      <a:cubicBezTo>
                        <a:pt x="54" y="157"/>
                        <a:pt x="50" y="157"/>
                        <a:pt x="47" y="159"/>
                      </a:cubicBezTo>
                      <a:cubicBezTo>
                        <a:pt x="27" y="179"/>
                        <a:pt x="27" y="179"/>
                        <a:pt x="27" y="179"/>
                      </a:cubicBezTo>
                      <a:cubicBezTo>
                        <a:pt x="13" y="166"/>
                        <a:pt x="13" y="166"/>
                        <a:pt x="13" y="166"/>
                      </a:cubicBezTo>
                      <a:cubicBezTo>
                        <a:pt x="13" y="25"/>
                        <a:pt x="13" y="25"/>
                        <a:pt x="13" y="25"/>
                      </a:cubicBezTo>
                      <a:cubicBezTo>
                        <a:pt x="13" y="19"/>
                        <a:pt x="18" y="14"/>
                        <a:pt x="25" y="14"/>
                      </a:cubicBezTo>
                      <a:cubicBezTo>
                        <a:pt x="25" y="14"/>
                        <a:pt x="25" y="14"/>
                        <a:pt x="25" y="14"/>
                      </a:cubicBezTo>
                      <a:cubicBezTo>
                        <a:pt x="25" y="14"/>
                        <a:pt x="25" y="14"/>
                        <a:pt x="25" y="14"/>
                      </a:cubicBezTo>
                      <a:cubicBezTo>
                        <a:pt x="25" y="14"/>
                        <a:pt x="25" y="14"/>
                        <a:pt x="25" y="14"/>
                      </a:cubicBezTo>
                      <a:cubicBezTo>
                        <a:pt x="32" y="14"/>
                        <a:pt x="37" y="19"/>
                        <a:pt x="37" y="25"/>
                      </a:cubicBezTo>
                      <a:cubicBezTo>
                        <a:pt x="37" y="31"/>
                        <a:pt x="32" y="36"/>
                        <a:pt x="25" y="36"/>
                      </a:cubicBezTo>
                      <a:cubicBezTo>
                        <a:pt x="21" y="36"/>
                        <a:pt x="18" y="39"/>
                        <a:pt x="18" y="43"/>
                      </a:cubicBezTo>
                      <a:cubicBezTo>
                        <a:pt x="18" y="47"/>
                        <a:pt x="21" y="50"/>
                        <a:pt x="25" y="50"/>
                      </a:cubicBezTo>
                      <a:cubicBezTo>
                        <a:pt x="142" y="50"/>
                        <a:pt x="142" y="50"/>
                        <a:pt x="142" y="50"/>
                      </a:cubicBezTo>
                      <a:cubicBezTo>
                        <a:pt x="142" y="168"/>
                        <a:pt x="142" y="168"/>
                        <a:pt x="142" y="168"/>
                      </a:cubicBezTo>
                      <a:lnTo>
                        <a:pt x="130" y="180"/>
                      </a:lnTo>
                      <a:close/>
                      <a:moveTo>
                        <a:pt x="149" y="36"/>
                      </a:moveTo>
                      <a:cubicBezTo>
                        <a:pt x="47" y="36"/>
                        <a:pt x="47" y="36"/>
                        <a:pt x="47" y="36"/>
                      </a:cubicBezTo>
                      <a:cubicBezTo>
                        <a:pt x="49" y="33"/>
                        <a:pt x="50" y="29"/>
                        <a:pt x="50" y="25"/>
                      </a:cubicBezTo>
                      <a:cubicBezTo>
                        <a:pt x="50" y="21"/>
                        <a:pt x="49" y="17"/>
                        <a:pt x="47" y="14"/>
                      </a:cubicBezTo>
                      <a:cubicBezTo>
                        <a:pt x="149" y="14"/>
                        <a:pt x="149" y="14"/>
                        <a:pt x="149" y="14"/>
                      </a:cubicBezTo>
                      <a:cubicBezTo>
                        <a:pt x="155" y="14"/>
                        <a:pt x="161" y="19"/>
                        <a:pt x="161" y="25"/>
                      </a:cubicBezTo>
                      <a:cubicBezTo>
                        <a:pt x="161" y="31"/>
                        <a:pt x="155" y="36"/>
                        <a:pt x="149"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pitchFamily="34" charset="0"/>
                    <a:ea typeface="宋体" panose="02010600030101010101" pitchFamily="2" charset="-122"/>
                  </a:endParaRPr>
                </a:p>
              </p:txBody>
            </p:sp>
          </p:grpSp>
        </p:grpSp>
        <p:grpSp>
          <p:nvGrpSpPr>
            <p:cNvPr id="64" name="组合 63"/>
            <p:cNvGrpSpPr/>
            <p:nvPr/>
          </p:nvGrpSpPr>
          <p:grpSpPr>
            <a:xfrm>
              <a:off x="3621344" y="3408398"/>
              <a:ext cx="1007417" cy="1007417"/>
              <a:chOff x="3621344" y="3408398"/>
              <a:chExt cx="1007417" cy="1007417"/>
            </a:xfrm>
          </p:grpSpPr>
          <p:sp>
            <p:nvSpPr>
              <p:cNvPr id="81" name="任意多边形 80"/>
              <p:cNvSpPr/>
              <p:nvPr/>
            </p:nvSpPr>
            <p:spPr>
              <a:xfrm>
                <a:off x="3621344" y="3408398"/>
                <a:ext cx="1007417" cy="1007417"/>
              </a:xfrm>
              <a:custGeom>
                <a:avLst/>
                <a:gdLst>
                  <a:gd name="connsiteX0" fmla="*/ 0 w 1007417"/>
                  <a:gd name="connsiteY0" fmla="*/ 503709 h 1007417"/>
                  <a:gd name="connsiteX1" fmla="*/ 503709 w 1007417"/>
                  <a:gd name="connsiteY1" fmla="*/ 0 h 1007417"/>
                  <a:gd name="connsiteX2" fmla="*/ 1007418 w 1007417"/>
                  <a:gd name="connsiteY2" fmla="*/ 503709 h 1007417"/>
                  <a:gd name="connsiteX3" fmla="*/ 503709 w 1007417"/>
                  <a:gd name="connsiteY3" fmla="*/ 1007418 h 1007417"/>
                  <a:gd name="connsiteX4" fmla="*/ 0 w 1007417"/>
                  <a:gd name="connsiteY4" fmla="*/ 503709 h 10074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7417" h="1007417">
                    <a:moveTo>
                      <a:pt x="0" y="503709"/>
                    </a:moveTo>
                    <a:cubicBezTo>
                      <a:pt x="0" y="225518"/>
                      <a:pt x="225518" y="0"/>
                      <a:pt x="503709" y="0"/>
                    </a:cubicBezTo>
                    <a:cubicBezTo>
                      <a:pt x="781900" y="0"/>
                      <a:pt x="1007418" y="225518"/>
                      <a:pt x="1007418" y="503709"/>
                    </a:cubicBezTo>
                    <a:cubicBezTo>
                      <a:pt x="1007418" y="781900"/>
                      <a:pt x="781900" y="1007418"/>
                      <a:pt x="503709" y="1007418"/>
                    </a:cubicBezTo>
                    <a:cubicBezTo>
                      <a:pt x="225518" y="1007418"/>
                      <a:pt x="0" y="781900"/>
                      <a:pt x="0" y="503709"/>
                    </a:cubicBezTo>
                    <a:close/>
                  </a:path>
                </a:pathLst>
              </a:custGeom>
              <a:solidFill>
                <a:schemeClr val="tx1"/>
              </a:solidFill>
              <a:ln w="12700" cap="flat" cmpd="sng" algn="ctr">
                <a:solidFill>
                  <a:sysClr val="window" lastClr="FFFFFF">
                    <a:hueOff val="0"/>
                    <a:satOff val="0"/>
                    <a:lumOff val="0"/>
                    <a:alphaOff val="0"/>
                  </a:sysClr>
                </a:solidFill>
                <a:prstDash val="solid"/>
                <a:miter lim="800000"/>
              </a:ln>
              <a:effectLst/>
            </p:spPr>
            <p:txBody>
              <a:bodyPr spcFirstLastPara="0" vert="horz" wrap="square" lIns="175473" tIns="175473" rIns="175473" bIns="175473" numCol="1" spcCol="1270" anchor="ctr" anchorCtr="0">
                <a:noAutofit/>
              </a:bodyPr>
              <a:lstStyle/>
              <a:p>
                <a:pPr marL="0" marR="0" lvl="0" indent="0" algn="ctr" defTabSz="977900" eaLnBrk="0" fontAlgn="base" latinLnBrk="0" hangingPunct="0">
                  <a:lnSpc>
                    <a:spcPct val="90000"/>
                  </a:lnSpc>
                  <a:spcBef>
                    <a:spcPct val="0"/>
                  </a:spcBef>
                  <a:spcAft>
                    <a:spcPct val="35000"/>
                  </a:spcAft>
                  <a:buClrTx/>
                  <a:buSzTx/>
                  <a:buFontTx/>
                  <a:buNone/>
                  <a:tabLst/>
                  <a:defRPr/>
                </a:pPr>
                <a:endParaRPr kumimoji="0" lang="zh-CN" altLang="en-US" sz="2200" b="0" i="0" u="none" strike="noStrike" kern="0" cap="none" spc="0" normalizeH="0" baseline="0" noProof="0">
                  <a:ln>
                    <a:noFill/>
                  </a:ln>
                  <a:solidFill>
                    <a:prstClr val="white"/>
                  </a:solidFill>
                  <a:effectLst/>
                  <a:uLnTx/>
                  <a:uFillTx/>
                  <a:latin typeface="Calibri"/>
                  <a:ea typeface="宋体" panose="02010600030101010101" pitchFamily="2" charset="-122"/>
                  <a:cs typeface="+mn-cs"/>
                </a:endParaRPr>
              </a:p>
            </p:txBody>
          </p:sp>
          <p:grpSp>
            <p:nvGrpSpPr>
              <p:cNvPr id="82" name="Group 11"/>
              <p:cNvGrpSpPr>
                <a:grpSpLocks noChangeAspect="1"/>
              </p:cNvGrpSpPr>
              <p:nvPr/>
            </p:nvGrpSpPr>
            <p:grpSpPr bwMode="auto">
              <a:xfrm>
                <a:off x="3916411" y="3654075"/>
                <a:ext cx="417282" cy="524392"/>
                <a:chOff x="2398" y="2256"/>
                <a:chExt cx="374" cy="470"/>
              </a:xfrm>
              <a:solidFill>
                <a:sysClr val="window" lastClr="FFFFFF"/>
              </a:solidFill>
            </p:grpSpPr>
            <p:sp>
              <p:nvSpPr>
                <p:cNvPr id="83" name="Freeform 12"/>
                <p:cNvSpPr>
                  <a:spLocks/>
                </p:cNvSpPr>
                <p:nvPr/>
              </p:nvSpPr>
              <p:spPr bwMode="auto">
                <a:xfrm>
                  <a:off x="2478" y="2558"/>
                  <a:ext cx="207" cy="12"/>
                </a:xfrm>
                <a:custGeom>
                  <a:avLst/>
                  <a:gdLst>
                    <a:gd name="T0" fmla="*/ 83 w 86"/>
                    <a:gd name="T1" fmla="*/ 0 h 5"/>
                    <a:gd name="T2" fmla="*/ 2 w 86"/>
                    <a:gd name="T3" fmla="*/ 0 h 5"/>
                    <a:gd name="T4" fmla="*/ 0 w 86"/>
                    <a:gd name="T5" fmla="*/ 3 h 5"/>
                    <a:gd name="T6" fmla="*/ 2 w 86"/>
                    <a:gd name="T7" fmla="*/ 5 h 5"/>
                    <a:gd name="T8" fmla="*/ 83 w 86"/>
                    <a:gd name="T9" fmla="*/ 5 h 5"/>
                    <a:gd name="T10" fmla="*/ 86 w 86"/>
                    <a:gd name="T11" fmla="*/ 3 h 5"/>
                    <a:gd name="T12" fmla="*/ 83 w 86"/>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86" h="5">
                      <a:moveTo>
                        <a:pt x="83" y="0"/>
                      </a:moveTo>
                      <a:cubicBezTo>
                        <a:pt x="2" y="0"/>
                        <a:pt x="2" y="0"/>
                        <a:pt x="2" y="0"/>
                      </a:cubicBezTo>
                      <a:cubicBezTo>
                        <a:pt x="1" y="0"/>
                        <a:pt x="0" y="1"/>
                        <a:pt x="0" y="3"/>
                      </a:cubicBezTo>
                      <a:cubicBezTo>
                        <a:pt x="0" y="4"/>
                        <a:pt x="1" y="5"/>
                        <a:pt x="2" y="5"/>
                      </a:cubicBezTo>
                      <a:cubicBezTo>
                        <a:pt x="83" y="5"/>
                        <a:pt x="83" y="5"/>
                        <a:pt x="83" y="5"/>
                      </a:cubicBezTo>
                      <a:cubicBezTo>
                        <a:pt x="85" y="5"/>
                        <a:pt x="86" y="4"/>
                        <a:pt x="86" y="3"/>
                      </a:cubicBezTo>
                      <a:cubicBezTo>
                        <a:pt x="86" y="1"/>
                        <a:pt x="85" y="0"/>
                        <a:pt x="8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pitchFamily="34" charset="0"/>
                    <a:ea typeface="宋体" panose="02010600030101010101" pitchFamily="2" charset="-122"/>
                  </a:endParaRPr>
                </a:p>
              </p:txBody>
            </p:sp>
            <p:sp>
              <p:nvSpPr>
                <p:cNvPr id="84" name="Freeform 13"/>
                <p:cNvSpPr>
                  <a:spLocks/>
                </p:cNvSpPr>
                <p:nvPr/>
              </p:nvSpPr>
              <p:spPr bwMode="auto">
                <a:xfrm>
                  <a:off x="2478" y="2505"/>
                  <a:ext cx="207" cy="12"/>
                </a:xfrm>
                <a:custGeom>
                  <a:avLst/>
                  <a:gdLst>
                    <a:gd name="T0" fmla="*/ 83 w 86"/>
                    <a:gd name="T1" fmla="*/ 0 h 5"/>
                    <a:gd name="T2" fmla="*/ 2 w 86"/>
                    <a:gd name="T3" fmla="*/ 0 h 5"/>
                    <a:gd name="T4" fmla="*/ 0 w 86"/>
                    <a:gd name="T5" fmla="*/ 3 h 5"/>
                    <a:gd name="T6" fmla="*/ 2 w 86"/>
                    <a:gd name="T7" fmla="*/ 5 h 5"/>
                    <a:gd name="T8" fmla="*/ 83 w 86"/>
                    <a:gd name="T9" fmla="*/ 5 h 5"/>
                    <a:gd name="T10" fmla="*/ 86 w 86"/>
                    <a:gd name="T11" fmla="*/ 3 h 5"/>
                    <a:gd name="T12" fmla="*/ 83 w 86"/>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86" h="5">
                      <a:moveTo>
                        <a:pt x="83" y="0"/>
                      </a:moveTo>
                      <a:cubicBezTo>
                        <a:pt x="2" y="0"/>
                        <a:pt x="2" y="0"/>
                        <a:pt x="2" y="0"/>
                      </a:cubicBezTo>
                      <a:cubicBezTo>
                        <a:pt x="1" y="0"/>
                        <a:pt x="0" y="1"/>
                        <a:pt x="0" y="3"/>
                      </a:cubicBezTo>
                      <a:cubicBezTo>
                        <a:pt x="0" y="4"/>
                        <a:pt x="1" y="5"/>
                        <a:pt x="2" y="5"/>
                      </a:cubicBezTo>
                      <a:cubicBezTo>
                        <a:pt x="83" y="5"/>
                        <a:pt x="83" y="5"/>
                        <a:pt x="83" y="5"/>
                      </a:cubicBezTo>
                      <a:cubicBezTo>
                        <a:pt x="85" y="5"/>
                        <a:pt x="86" y="4"/>
                        <a:pt x="86" y="3"/>
                      </a:cubicBezTo>
                      <a:cubicBezTo>
                        <a:pt x="86" y="1"/>
                        <a:pt x="85" y="0"/>
                        <a:pt x="8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pitchFamily="34" charset="0"/>
                    <a:ea typeface="宋体" panose="02010600030101010101" pitchFamily="2" charset="-122"/>
                  </a:endParaRPr>
                </a:p>
              </p:txBody>
            </p:sp>
            <p:sp>
              <p:nvSpPr>
                <p:cNvPr id="85" name="Freeform 14"/>
                <p:cNvSpPr>
                  <a:spLocks/>
                </p:cNvSpPr>
                <p:nvPr/>
              </p:nvSpPr>
              <p:spPr bwMode="auto">
                <a:xfrm>
                  <a:off x="2478" y="2452"/>
                  <a:ext cx="207" cy="12"/>
                </a:xfrm>
                <a:custGeom>
                  <a:avLst/>
                  <a:gdLst>
                    <a:gd name="T0" fmla="*/ 83 w 86"/>
                    <a:gd name="T1" fmla="*/ 0 h 5"/>
                    <a:gd name="T2" fmla="*/ 2 w 86"/>
                    <a:gd name="T3" fmla="*/ 0 h 5"/>
                    <a:gd name="T4" fmla="*/ 0 w 86"/>
                    <a:gd name="T5" fmla="*/ 3 h 5"/>
                    <a:gd name="T6" fmla="*/ 2 w 86"/>
                    <a:gd name="T7" fmla="*/ 5 h 5"/>
                    <a:gd name="T8" fmla="*/ 83 w 86"/>
                    <a:gd name="T9" fmla="*/ 5 h 5"/>
                    <a:gd name="T10" fmla="*/ 86 w 86"/>
                    <a:gd name="T11" fmla="*/ 3 h 5"/>
                    <a:gd name="T12" fmla="*/ 83 w 86"/>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86" h="5">
                      <a:moveTo>
                        <a:pt x="83" y="0"/>
                      </a:moveTo>
                      <a:cubicBezTo>
                        <a:pt x="2" y="0"/>
                        <a:pt x="2" y="0"/>
                        <a:pt x="2" y="0"/>
                      </a:cubicBezTo>
                      <a:cubicBezTo>
                        <a:pt x="1" y="0"/>
                        <a:pt x="0" y="1"/>
                        <a:pt x="0" y="3"/>
                      </a:cubicBezTo>
                      <a:cubicBezTo>
                        <a:pt x="0" y="4"/>
                        <a:pt x="1" y="5"/>
                        <a:pt x="2" y="5"/>
                      </a:cubicBezTo>
                      <a:cubicBezTo>
                        <a:pt x="83" y="5"/>
                        <a:pt x="83" y="5"/>
                        <a:pt x="83" y="5"/>
                      </a:cubicBezTo>
                      <a:cubicBezTo>
                        <a:pt x="85" y="5"/>
                        <a:pt x="86" y="4"/>
                        <a:pt x="86" y="3"/>
                      </a:cubicBezTo>
                      <a:cubicBezTo>
                        <a:pt x="86" y="1"/>
                        <a:pt x="85" y="0"/>
                        <a:pt x="8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pitchFamily="34" charset="0"/>
                    <a:ea typeface="宋体" panose="02010600030101010101" pitchFamily="2" charset="-122"/>
                  </a:endParaRPr>
                </a:p>
              </p:txBody>
            </p:sp>
            <p:sp>
              <p:nvSpPr>
                <p:cNvPr id="86" name="Freeform 15"/>
                <p:cNvSpPr>
                  <a:spLocks/>
                </p:cNvSpPr>
                <p:nvPr/>
              </p:nvSpPr>
              <p:spPr bwMode="auto">
                <a:xfrm>
                  <a:off x="2478" y="2402"/>
                  <a:ext cx="101" cy="12"/>
                </a:xfrm>
                <a:custGeom>
                  <a:avLst/>
                  <a:gdLst>
                    <a:gd name="T0" fmla="*/ 2 w 42"/>
                    <a:gd name="T1" fmla="*/ 5 h 5"/>
                    <a:gd name="T2" fmla="*/ 39 w 42"/>
                    <a:gd name="T3" fmla="*/ 5 h 5"/>
                    <a:gd name="T4" fmla="*/ 42 w 42"/>
                    <a:gd name="T5" fmla="*/ 2 h 5"/>
                    <a:gd name="T6" fmla="*/ 39 w 42"/>
                    <a:gd name="T7" fmla="*/ 0 h 5"/>
                    <a:gd name="T8" fmla="*/ 2 w 42"/>
                    <a:gd name="T9" fmla="*/ 0 h 5"/>
                    <a:gd name="T10" fmla="*/ 0 w 42"/>
                    <a:gd name="T11" fmla="*/ 2 h 5"/>
                    <a:gd name="T12" fmla="*/ 2 w 42"/>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42" h="5">
                      <a:moveTo>
                        <a:pt x="2" y="5"/>
                      </a:moveTo>
                      <a:cubicBezTo>
                        <a:pt x="39" y="5"/>
                        <a:pt x="39" y="5"/>
                        <a:pt x="39" y="5"/>
                      </a:cubicBezTo>
                      <a:cubicBezTo>
                        <a:pt x="41" y="5"/>
                        <a:pt x="42" y="4"/>
                        <a:pt x="42" y="2"/>
                      </a:cubicBezTo>
                      <a:cubicBezTo>
                        <a:pt x="42" y="1"/>
                        <a:pt x="41" y="0"/>
                        <a:pt x="39" y="0"/>
                      </a:cubicBezTo>
                      <a:cubicBezTo>
                        <a:pt x="2" y="0"/>
                        <a:pt x="2" y="0"/>
                        <a:pt x="2" y="0"/>
                      </a:cubicBezTo>
                      <a:cubicBezTo>
                        <a:pt x="1" y="0"/>
                        <a:pt x="0" y="1"/>
                        <a:pt x="0" y="2"/>
                      </a:cubicBezTo>
                      <a:cubicBezTo>
                        <a:pt x="0" y="4"/>
                        <a:pt x="1" y="5"/>
                        <a:pt x="2"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pitchFamily="34" charset="0"/>
                    <a:ea typeface="宋体" panose="02010600030101010101" pitchFamily="2" charset="-122"/>
                  </a:endParaRPr>
                </a:p>
              </p:txBody>
            </p:sp>
            <p:sp>
              <p:nvSpPr>
                <p:cNvPr id="87" name="Freeform 16"/>
                <p:cNvSpPr>
                  <a:spLocks noEditPoints="1"/>
                </p:cNvSpPr>
                <p:nvPr/>
              </p:nvSpPr>
              <p:spPr bwMode="auto">
                <a:xfrm>
                  <a:off x="2398" y="2256"/>
                  <a:ext cx="374" cy="470"/>
                </a:xfrm>
                <a:custGeom>
                  <a:avLst/>
                  <a:gdLst>
                    <a:gd name="T0" fmla="*/ 153 w 155"/>
                    <a:gd name="T1" fmla="*/ 31 h 196"/>
                    <a:gd name="T2" fmla="*/ 125 w 155"/>
                    <a:gd name="T3" fmla="*/ 2 h 196"/>
                    <a:gd name="T4" fmla="*/ 120 w 155"/>
                    <a:gd name="T5" fmla="*/ 0 h 196"/>
                    <a:gd name="T6" fmla="*/ 6 w 155"/>
                    <a:gd name="T7" fmla="*/ 0 h 196"/>
                    <a:gd name="T8" fmla="*/ 0 w 155"/>
                    <a:gd name="T9" fmla="*/ 7 h 196"/>
                    <a:gd name="T10" fmla="*/ 0 w 155"/>
                    <a:gd name="T11" fmla="*/ 169 h 196"/>
                    <a:gd name="T12" fmla="*/ 2 w 155"/>
                    <a:gd name="T13" fmla="*/ 174 h 196"/>
                    <a:gd name="T14" fmla="*/ 22 w 155"/>
                    <a:gd name="T15" fmla="*/ 193 h 196"/>
                    <a:gd name="T16" fmla="*/ 31 w 155"/>
                    <a:gd name="T17" fmla="*/ 193 h 196"/>
                    <a:gd name="T18" fmla="*/ 52 w 155"/>
                    <a:gd name="T19" fmla="*/ 173 h 196"/>
                    <a:gd name="T20" fmla="*/ 73 w 155"/>
                    <a:gd name="T21" fmla="*/ 194 h 196"/>
                    <a:gd name="T22" fmla="*/ 82 w 155"/>
                    <a:gd name="T23" fmla="*/ 194 h 196"/>
                    <a:gd name="T24" fmla="*/ 103 w 155"/>
                    <a:gd name="T25" fmla="*/ 173 h 196"/>
                    <a:gd name="T26" fmla="*/ 125 w 155"/>
                    <a:gd name="T27" fmla="*/ 194 h 196"/>
                    <a:gd name="T28" fmla="*/ 129 w 155"/>
                    <a:gd name="T29" fmla="*/ 196 h 196"/>
                    <a:gd name="T30" fmla="*/ 134 w 155"/>
                    <a:gd name="T31" fmla="*/ 194 h 196"/>
                    <a:gd name="T32" fmla="*/ 153 w 155"/>
                    <a:gd name="T33" fmla="*/ 175 h 196"/>
                    <a:gd name="T34" fmla="*/ 155 w 155"/>
                    <a:gd name="T35" fmla="*/ 170 h 196"/>
                    <a:gd name="T36" fmla="*/ 155 w 155"/>
                    <a:gd name="T37" fmla="*/ 35 h 196"/>
                    <a:gd name="T38" fmla="*/ 153 w 155"/>
                    <a:gd name="T39" fmla="*/ 31 h 196"/>
                    <a:gd name="T40" fmla="*/ 129 w 155"/>
                    <a:gd name="T41" fmla="*/ 180 h 196"/>
                    <a:gd name="T42" fmla="*/ 108 w 155"/>
                    <a:gd name="T43" fmla="*/ 159 h 196"/>
                    <a:gd name="T44" fmla="*/ 99 w 155"/>
                    <a:gd name="T45" fmla="*/ 159 h 196"/>
                    <a:gd name="T46" fmla="*/ 77 w 155"/>
                    <a:gd name="T47" fmla="*/ 180 h 196"/>
                    <a:gd name="T48" fmla="*/ 56 w 155"/>
                    <a:gd name="T49" fmla="*/ 159 h 196"/>
                    <a:gd name="T50" fmla="*/ 52 w 155"/>
                    <a:gd name="T51" fmla="*/ 157 h 196"/>
                    <a:gd name="T52" fmla="*/ 47 w 155"/>
                    <a:gd name="T53" fmla="*/ 159 h 196"/>
                    <a:gd name="T54" fmla="*/ 26 w 155"/>
                    <a:gd name="T55" fmla="*/ 179 h 196"/>
                    <a:gd name="T56" fmla="*/ 13 w 155"/>
                    <a:gd name="T57" fmla="*/ 166 h 196"/>
                    <a:gd name="T58" fmla="*/ 13 w 155"/>
                    <a:gd name="T59" fmla="*/ 14 h 196"/>
                    <a:gd name="T60" fmla="*/ 116 w 155"/>
                    <a:gd name="T61" fmla="*/ 14 h 196"/>
                    <a:gd name="T62" fmla="*/ 116 w 155"/>
                    <a:gd name="T63" fmla="*/ 35 h 196"/>
                    <a:gd name="T64" fmla="*/ 120 w 155"/>
                    <a:gd name="T65" fmla="*/ 39 h 196"/>
                    <a:gd name="T66" fmla="*/ 142 w 155"/>
                    <a:gd name="T67" fmla="*/ 39 h 196"/>
                    <a:gd name="T68" fmla="*/ 142 w 155"/>
                    <a:gd name="T69" fmla="*/ 168 h 196"/>
                    <a:gd name="T70" fmla="*/ 129 w 155"/>
                    <a:gd name="T71" fmla="*/ 180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55" h="196">
                      <a:moveTo>
                        <a:pt x="153" y="31"/>
                      </a:moveTo>
                      <a:cubicBezTo>
                        <a:pt x="125" y="2"/>
                        <a:pt x="125" y="2"/>
                        <a:pt x="125" y="2"/>
                      </a:cubicBezTo>
                      <a:cubicBezTo>
                        <a:pt x="123" y="1"/>
                        <a:pt x="122" y="0"/>
                        <a:pt x="120" y="0"/>
                      </a:cubicBezTo>
                      <a:cubicBezTo>
                        <a:pt x="6" y="0"/>
                        <a:pt x="6" y="0"/>
                        <a:pt x="6" y="0"/>
                      </a:cubicBezTo>
                      <a:cubicBezTo>
                        <a:pt x="3" y="0"/>
                        <a:pt x="0" y="3"/>
                        <a:pt x="0" y="7"/>
                      </a:cubicBezTo>
                      <a:cubicBezTo>
                        <a:pt x="0" y="169"/>
                        <a:pt x="0" y="169"/>
                        <a:pt x="0" y="169"/>
                      </a:cubicBezTo>
                      <a:cubicBezTo>
                        <a:pt x="0" y="171"/>
                        <a:pt x="0" y="172"/>
                        <a:pt x="2" y="174"/>
                      </a:cubicBezTo>
                      <a:cubicBezTo>
                        <a:pt x="22" y="193"/>
                        <a:pt x="22" y="193"/>
                        <a:pt x="22" y="193"/>
                      </a:cubicBezTo>
                      <a:cubicBezTo>
                        <a:pt x="24" y="196"/>
                        <a:pt x="28" y="196"/>
                        <a:pt x="31" y="193"/>
                      </a:cubicBezTo>
                      <a:cubicBezTo>
                        <a:pt x="52" y="173"/>
                        <a:pt x="52" y="173"/>
                        <a:pt x="52" y="173"/>
                      </a:cubicBezTo>
                      <a:cubicBezTo>
                        <a:pt x="73" y="194"/>
                        <a:pt x="73" y="194"/>
                        <a:pt x="73" y="194"/>
                      </a:cubicBezTo>
                      <a:cubicBezTo>
                        <a:pt x="75" y="196"/>
                        <a:pt x="80" y="196"/>
                        <a:pt x="82" y="194"/>
                      </a:cubicBezTo>
                      <a:cubicBezTo>
                        <a:pt x="103" y="173"/>
                        <a:pt x="103" y="173"/>
                        <a:pt x="103" y="173"/>
                      </a:cubicBezTo>
                      <a:cubicBezTo>
                        <a:pt x="125" y="194"/>
                        <a:pt x="125" y="194"/>
                        <a:pt x="125" y="194"/>
                      </a:cubicBezTo>
                      <a:cubicBezTo>
                        <a:pt x="126" y="195"/>
                        <a:pt x="128" y="196"/>
                        <a:pt x="129" y="196"/>
                      </a:cubicBezTo>
                      <a:cubicBezTo>
                        <a:pt x="131" y="196"/>
                        <a:pt x="133" y="195"/>
                        <a:pt x="134" y="194"/>
                      </a:cubicBezTo>
                      <a:cubicBezTo>
                        <a:pt x="153" y="175"/>
                        <a:pt x="153" y="175"/>
                        <a:pt x="153" y="175"/>
                      </a:cubicBezTo>
                      <a:cubicBezTo>
                        <a:pt x="154" y="174"/>
                        <a:pt x="155" y="172"/>
                        <a:pt x="155" y="170"/>
                      </a:cubicBezTo>
                      <a:cubicBezTo>
                        <a:pt x="155" y="35"/>
                        <a:pt x="155" y="35"/>
                        <a:pt x="155" y="35"/>
                      </a:cubicBezTo>
                      <a:cubicBezTo>
                        <a:pt x="155" y="34"/>
                        <a:pt x="155" y="32"/>
                        <a:pt x="153" y="31"/>
                      </a:cubicBezTo>
                      <a:close/>
                      <a:moveTo>
                        <a:pt x="129" y="180"/>
                      </a:moveTo>
                      <a:cubicBezTo>
                        <a:pt x="108" y="159"/>
                        <a:pt x="108" y="159"/>
                        <a:pt x="108" y="159"/>
                      </a:cubicBezTo>
                      <a:cubicBezTo>
                        <a:pt x="105" y="157"/>
                        <a:pt x="101" y="157"/>
                        <a:pt x="99" y="159"/>
                      </a:cubicBezTo>
                      <a:cubicBezTo>
                        <a:pt x="77" y="180"/>
                        <a:pt x="77" y="180"/>
                        <a:pt x="77" y="180"/>
                      </a:cubicBezTo>
                      <a:cubicBezTo>
                        <a:pt x="56" y="159"/>
                        <a:pt x="56" y="159"/>
                        <a:pt x="56" y="159"/>
                      </a:cubicBezTo>
                      <a:cubicBezTo>
                        <a:pt x="55" y="158"/>
                        <a:pt x="53" y="157"/>
                        <a:pt x="52" y="157"/>
                      </a:cubicBezTo>
                      <a:cubicBezTo>
                        <a:pt x="50" y="157"/>
                        <a:pt x="48" y="158"/>
                        <a:pt x="47" y="159"/>
                      </a:cubicBezTo>
                      <a:cubicBezTo>
                        <a:pt x="26" y="179"/>
                        <a:pt x="26" y="179"/>
                        <a:pt x="26" y="179"/>
                      </a:cubicBezTo>
                      <a:cubicBezTo>
                        <a:pt x="13" y="166"/>
                        <a:pt x="13" y="166"/>
                        <a:pt x="13" y="166"/>
                      </a:cubicBezTo>
                      <a:cubicBezTo>
                        <a:pt x="13" y="14"/>
                        <a:pt x="13" y="14"/>
                        <a:pt x="13" y="14"/>
                      </a:cubicBezTo>
                      <a:cubicBezTo>
                        <a:pt x="116" y="14"/>
                        <a:pt x="116" y="14"/>
                        <a:pt x="116" y="14"/>
                      </a:cubicBezTo>
                      <a:cubicBezTo>
                        <a:pt x="116" y="35"/>
                        <a:pt x="116" y="35"/>
                        <a:pt x="116" y="35"/>
                      </a:cubicBezTo>
                      <a:cubicBezTo>
                        <a:pt x="116" y="38"/>
                        <a:pt x="118" y="39"/>
                        <a:pt x="120" y="39"/>
                      </a:cubicBezTo>
                      <a:cubicBezTo>
                        <a:pt x="142" y="39"/>
                        <a:pt x="142" y="39"/>
                        <a:pt x="142" y="39"/>
                      </a:cubicBezTo>
                      <a:cubicBezTo>
                        <a:pt x="142" y="168"/>
                        <a:pt x="142" y="168"/>
                        <a:pt x="142" y="168"/>
                      </a:cubicBezTo>
                      <a:lnTo>
                        <a:pt x="129" y="1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pitchFamily="34" charset="0"/>
                    <a:ea typeface="宋体" panose="02010600030101010101" pitchFamily="2" charset="-122"/>
                  </a:endParaRPr>
                </a:p>
              </p:txBody>
            </p:sp>
          </p:grpSp>
        </p:grpSp>
        <p:grpSp>
          <p:nvGrpSpPr>
            <p:cNvPr id="65" name="组合 64"/>
            <p:cNvGrpSpPr/>
            <p:nvPr/>
          </p:nvGrpSpPr>
          <p:grpSpPr>
            <a:xfrm>
              <a:off x="5147792" y="1881950"/>
              <a:ext cx="1007417" cy="1007417"/>
              <a:chOff x="5147792" y="1881950"/>
              <a:chExt cx="1007417" cy="1007417"/>
            </a:xfrm>
          </p:grpSpPr>
          <p:sp>
            <p:nvSpPr>
              <p:cNvPr id="73" name="任意多边形 72"/>
              <p:cNvSpPr/>
              <p:nvPr/>
            </p:nvSpPr>
            <p:spPr>
              <a:xfrm>
                <a:off x="5147792" y="1881950"/>
                <a:ext cx="1007417" cy="1007417"/>
              </a:xfrm>
              <a:custGeom>
                <a:avLst/>
                <a:gdLst>
                  <a:gd name="connsiteX0" fmla="*/ 0 w 1007417"/>
                  <a:gd name="connsiteY0" fmla="*/ 503709 h 1007417"/>
                  <a:gd name="connsiteX1" fmla="*/ 503709 w 1007417"/>
                  <a:gd name="connsiteY1" fmla="*/ 0 h 1007417"/>
                  <a:gd name="connsiteX2" fmla="*/ 1007418 w 1007417"/>
                  <a:gd name="connsiteY2" fmla="*/ 503709 h 1007417"/>
                  <a:gd name="connsiteX3" fmla="*/ 503709 w 1007417"/>
                  <a:gd name="connsiteY3" fmla="*/ 1007418 h 1007417"/>
                  <a:gd name="connsiteX4" fmla="*/ 0 w 1007417"/>
                  <a:gd name="connsiteY4" fmla="*/ 503709 h 10074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7417" h="1007417">
                    <a:moveTo>
                      <a:pt x="0" y="503709"/>
                    </a:moveTo>
                    <a:cubicBezTo>
                      <a:pt x="0" y="225518"/>
                      <a:pt x="225518" y="0"/>
                      <a:pt x="503709" y="0"/>
                    </a:cubicBezTo>
                    <a:cubicBezTo>
                      <a:pt x="781900" y="0"/>
                      <a:pt x="1007418" y="225518"/>
                      <a:pt x="1007418" y="503709"/>
                    </a:cubicBezTo>
                    <a:cubicBezTo>
                      <a:pt x="1007418" y="781900"/>
                      <a:pt x="781900" y="1007418"/>
                      <a:pt x="503709" y="1007418"/>
                    </a:cubicBezTo>
                    <a:cubicBezTo>
                      <a:pt x="225518" y="1007418"/>
                      <a:pt x="0" y="781900"/>
                      <a:pt x="0" y="503709"/>
                    </a:cubicBezTo>
                    <a:close/>
                  </a:path>
                </a:pathLst>
              </a:custGeom>
              <a:solidFill>
                <a:schemeClr val="tx1"/>
              </a:solidFill>
              <a:ln w="12700" cap="flat" cmpd="sng" algn="ctr">
                <a:solidFill>
                  <a:sysClr val="window" lastClr="FFFFFF">
                    <a:hueOff val="0"/>
                    <a:satOff val="0"/>
                    <a:lumOff val="0"/>
                    <a:alphaOff val="0"/>
                  </a:sysClr>
                </a:solidFill>
                <a:prstDash val="solid"/>
                <a:miter lim="800000"/>
              </a:ln>
              <a:effectLst/>
            </p:spPr>
            <p:txBody>
              <a:bodyPr spcFirstLastPara="0" vert="horz" wrap="square" lIns="175473" tIns="175473" rIns="175473" bIns="175473" numCol="1" spcCol="1270" anchor="ctr" anchorCtr="0">
                <a:noAutofit/>
              </a:bodyPr>
              <a:lstStyle/>
              <a:p>
                <a:pPr marL="0" marR="0" lvl="0" indent="0" algn="ctr" defTabSz="977900" eaLnBrk="0" fontAlgn="base" latinLnBrk="0" hangingPunct="0">
                  <a:lnSpc>
                    <a:spcPct val="90000"/>
                  </a:lnSpc>
                  <a:spcBef>
                    <a:spcPct val="0"/>
                  </a:spcBef>
                  <a:spcAft>
                    <a:spcPct val="35000"/>
                  </a:spcAft>
                  <a:buClrTx/>
                  <a:buSzTx/>
                  <a:buFontTx/>
                  <a:buNone/>
                  <a:tabLst/>
                  <a:defRPr/>
                </a:pPr>
                <a:endParaRPr kumimoji="0" lang="zh-CN" altLang="en-US" sz="2200" b="0" i="0" u="none" strike="noStrike" kern="0" cap="none" spc="0" normalizeH="0" baseline="0" noProof="0">
                  <a:ln>
                    <a:noFill/>
                  </a:ln>
                  <a:solidFill>
                    <a:prstClr val="white"/>
                  </a:solidFill>
                  <a:effectLst/>
                  <a:uLnTx/>
                  <a:uFillTx/>
                  <a:latin typeface="Calibri"/>
                  <a:ea typeface="宋体" panose="02010600030101010101" pitchFamily="2" charset="-122"/>
                  <a:cs typeface="+mn-cs"/>
                </a:endParaRPr>
              </a:p>
            </p:txBody>
          </p:sp>
          <p:grpSp>
            <p:nvGrpSpPr>
              <p:cNvPr id="74" name="Group 19"/>
              <p:cNvGrpSpPr>
                <a:grpSpLocks noChangeAspect="1"/>
              </p:cNvGrpSpPr>
              <p:nvPr/>
            </p:nvGrpSpPr>
            <p:grpSpPr bwMode="auto">
              <a:xfrm>
                <a:off x="5388004" y="2104695"/>
                <a:ext cx="532201" cy="524391"/>
                <a:chOff x="3869" y="1065"/>
                <a:chExt cx="477" cy="470"/>
              </a:xfrm>
              <a:solidFill>
                <a:sysClr val="window" lastClr="FFFFFF"/>
              </a:solidFill>
            </p:grpSpPr>
            <p:sp>
              <p:nvSpPr>
                <p:cNvPr id="75" name="Freeform 20"/>
                <p:cNvSpPr>
                  <a:spLocks/>
                </p:cNvSpPr>
                <p:nvPr/>
              </p:nvSpPr>
              <p:spPr bwMode="auto">
                <a:xfrm>
                  <a:off x="3936" y="1411"/>
                  <a:ext cx="211" cy="14"/>
                </a:xfrm>
                <a:custGeom>
                  <a:avLst/>
                  <a:gdLst>
                    <a:gd name="T0" fmla="*/ 86 w 88"/>
                    <a:gd name="T1" fmla="*/ 0 h 6"/>
                    <a:gd name="T2" fmla="*/ 3 w 88"/>
                    <a:gd name="T3" fmla="*/ 0 h 6"/>
                    <a:gd name="T4" fmla="*/ 0 w 88"/>
                    <a:gd name="T5" fmla="*/ 3 h 6"/>
                    <a:gd name="T6" fmla="*/ 3 w 88"/>
                    <a:gd name="T7" fmla="*/ 6 h 6"/>
                    <a:gd name="T8" fmla="*/ 86 w 88"/>
                    <a:gd name="T9" fmla="*/ 6 h 6"/>
                    <a:gd name="T10" fmla="*/ 88 w 88"/>
                    <a:gd name="T11" fmla="*/ 3 h 6"/>
                    <a:gd name="T12" fmla="*/ 86 w 88"/>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88" h="6">
                      <a:moveTo>
                        <a:pt x="86" y="0"/>
                      </a:moveTo>
                      <a:cubicBezTo>
                        <a:pt x="3" y="0"/>
                        <a:pt x="3" y="0"/>
                        <a:pt x="3" y="0"/>
                      </a:cubicBezTo>
                      <a:cubicBezTo>
                        <a:pt x="1" y="0"/>
                        <a:pt x="0" y="2"/>
                        <a:pt x="0" y="3"/>
                      </a:cubicBezTo>
                      <a:cubicBezTo>
                        <a:pt x="0" y="5"/>
                        <a:pt x="1" y="6"/>
                        <a:pt x="3" y="6"/>
                      </a:cubicBezTo>
                      <a:cubicBezTo>
                        <a:pt x="86" y="6"/>
                        <a:pt x="86" y="6"/>
                        <a:pt x="86" y="6"/>
                      </a:cubicBezTo>
                      <a:cubicBezTo>
                        <a:pt x="87" y="6"/>
                        <a:pt x="88" y="5"/>
                        <a:pt x="88" y="3"/>
                      </a:cubicBezTo>
                      <a:cubicBezTo>
                        <a:pt x="88" y="2"/>
                        <a:pt x="87" y="0"/>
                        <a:pt x="8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pitchFamily="34" charset="0"/>
                    <a:ea typeface="宋体" panose="02010600030101010101" pitchFamily="2" charset="-122"/>
                  </a:endParaRPr>
                </a:p>
              </p:txBody>
            </p:sp>
            <p:sp>
              <p:nvSpPr>
                <p:cNvPr id="76" name="Freeform 21"/>
                <p:cNvSpPr>
                  <a:spLocks/>
                </p:cNvSpPr>
                <p:nvPr/>
              </p:nvSpPr>
              <p:spPr bwMode="auto">
                <a:xfrm>
                  <a:off x="3936" y="1358"/>
                  <a:ext cx="211" cy="12"/>
                </a:xfrm>
                <a:custGeom>
                  <a:avLst/>
                  <a:gdLst>
                    <a:gd name="T0" fmla="*/ 86 w 88"/>
                    <a:gd name="T1" fmla="*/ 0 h 5"/>
                    <a:gd name="T2" fmla="*/ 3 w 88"/>
                    <a:gd name="T3" fmla="*/ 0 h 5"/>
                    <a:gd name="T4" fmla="*/ 0 w 88"/>
                    <a:gd name="T5" fmla="*/ 3 h 5"/>
                    <a:gd name="T6" fmla="*/ 3 w 88"/>
                    <a:gd name="T7" fmla="*/ 5 h 5"/>
                    <a:gd name="T8" fmla="*/ 86 w 88"/>
                    <a:gd name="T9" fmla="*/ 5 h 5"/>
                    <a:gd name="T10" fmla="*/ 88 w 88"/>
                    <a:gd name="T11" fmla="*/ 3 h 5"/>
                    <a:gd name="T12" fmla="*/ 86 w 88"/>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88" h="5">
                      <a:moveTo>
                        <a:pt x="86" y="0"/>
                      </a:moveTo>
                      <a:cubicBezTo>
                        <a:pt x="3" y="0"/>
                        <a:pt x="3" y="0"/>
                        <a:pt x="3" y="0"/>
                      </a:cubicBezTo>
                      <a:cubicBezTo>
                        <a:pt x="1" y="0"/>
                        <a:pt x="0" y="1"/>
                        <a:pt x="0" y="3"/>
                      </a:cubicBezTo>
                      <a:cubicBezTo>
                        <a:pt x="0" y="4"/>
                        <a:pt x="1" y="5"/>
                        <a:pt x="3" y="5"/>
                      </a:cubicBezTo>
                      <a:cubicBezTo>
                        <a:pt x="86" y="5"/>
                        <a:pt x="86" y="5"/>
                        <a:pt x="86" y="5"/>
                      </a:cubicBezTo>
                      <a:cubicBezTo>
                        <a:pt x="87" y="5"/>
                        <a:pt x="88" y="4"/>
                        <a:pt x="88" y="3"/>
                      </a:cubicBezTo>
                      <a:cubicBezTo>
                        <a:pt x="88" y="1"/>
                        <a:pt x="87" y="0"/>
                        <a:pt x="8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pitchFamily="34" charset="0"/>
                    <a:ea typeface="宋体" panose="02010600030101010101" pitchFamily="2" charset="-122"/>
                  </a:endParaRPr>
                </a:p>
              </p:txBody>
            </p:sp>
            <p:sp>
              <p:nvSpPr>
                <p:cNvPr id="77" name="Freeform 22"/>
                <p:cNvSpPr>
                  <a:spLocks/>
                </p:cNvSpPr>
                <p:nvPr/>
              </p:nvSpPr>
              <p:spPr bwMode="auto">
                <a:xfrm>
                  <a:off x="3936" y="1303"/>
                  <a:ext cx="211" cy="14"/>
                </a:xfrm>
                <a:custGeom>
                  <a:avLst/>
                  <a:gdLst>
                    <a:gd name="T0" fmla="*/ 86 w 88"/>
                    <a:gd name="T1" fmla="*/ 0 h 6"/>
                    <a:gd name="T2" fmla="*/ 3 w 88"/>
                    <a:gd name="T3" fmla="*/ 0 h 6"/>
                    <a:gd name="T4" fmla="*/ 0 w 88"/>
                    <a:gd name="T5" fmla="*/ 3 h 6"/>
                    <a:gd name="T6" fmla="*/ 3 w 88"/>
                    <a:gd name="T7" fmla="*/ 6 h 6"/>
                    <a:gd name="T8" fmla="*/ 86 w 88"/>
                    <a:gd name="T9" fmla="*/ 6 h 6"/>
                    <a:gd name="T10" fmla="*/ 88 w 88"/>
                    <a:gd name="T11" fmla="*/ 3 h 6"/>
                    <a:gd name="T12" fmla="*/ 86 w 88"/>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88" h="6">
                      <a:moveTo>
                        <a:pt x="86" y="0"/>
                      </a:moveTo>
                      <a:cubicBezTo>
                        <a:pt x="3" y="0"/>
                        <a:pt x="3" y="0"/>
                        <a:pt x="3" y="0"/>
                      </a:cubicBezTo>
                      <a:cubicBezTo>
                        <a:pt x="1" y="0"/>
                        <a:pt x="0" y="1"/>
                        <a:pt x="0" y="3"/>
                      </a:cubicBezTo>
                      <a:cubicBezTo>
                        <a:pt x="0" y="4"/>
                        <a:pt x="1" y="6"/>
                        <a:pt x="3" y="6"/>
                      </a:cubicBezTo>
                      <a:cubicBezTo>
                        <a:pt x="86" y="6"/>
                        <a:pt x="86" y="6"/>
                        <a:pt x="86" y="6"/>
                      </a:cubicBezTo>
                      <a:cubicBezTo>
                        <a:pt x="87" y="6"/>
                        <a:pt x="88" y="4"/>
                        <a:pt x="88" y="3"/>
                      </a:cubicBezTo>
                      <a:cubicBezTo>
                        <a:pt x="88" y="1"/>
                        <a:pt x="87" y="0"/>
                        <a:pt x="8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pitchFamily="34" charset="0"/>
                    <a:ea typeface="宋体" panose="02010600030101010101" pitchFamily="2" charset="-122"/>
                  </a:endParaRPr>
                </a:p>
              </p:txBody>
            </p:sp>
            <p:sp>
              <p:nvSpPr>
                <p:cNvPr id="78" name="Freeform 23"/>
                <p:cNvSpPr>
                  <a:spLocks/>
                </p:cNvSpPr>
                <p:nvPr/>
              </p:nvSpPr>
              <p:spPr bwMode="auto">
                <a:xfrm>
                  <a:off x="3936" y="1250"/>
                  <a:ext cx="103" cy="14"/>
                </a:xfrm>
                <a:custGeom>
                  <a:avLst/>
                  <a:gdLst>
                    <a:gd name="T0" fmla="*/ 3 w 43"/>
                    <a:gd name="T1" fmla="*/ 6 h 6"/>
                    <a:gd name="T2" fmla="*/ 41 w 43"/>
                    <a:gd name="T3" fmla="*/ 6 h 6"/>
                    <a:gd name="T4" fmla="*/ 43 w 43"/>
                    <a:gd name="T5" fmla="*/ 3 h 6"/>
                    <a:gd name="T6" fmla="*/ 41 w 43"/>
                    <a:gd name="T7" fmla="*/ 0 h 6"/>
                    <a:gd name="T8" fmla="*/ 3 w 43"/>
                    <a:gd name="T9" fmla="*/ 0 h 6"/>
                    <a:gd name="T10" fmla="*/ 0 w 43"/>
                    <a:gd name="T11" fmla="*/ 3 h 6"/>
                    <a:gd name="T12" fmla="*/ 3 w 43"/>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43" h="6">
                      <a:moveTo>
                        <a:pt x="3" y="6"/>
                      </a:moveTo>
                      <a:cubicBezTo>
                        <a:pt x="41" y="6"/>
                        <a:pt x="41" y="6"/>
                        <a:pt x="41" y="6"/>
                      </a:cubicBezTo>
                      <a:cubicBezTo>
                        <a:pt x="42" y="6"/>
                        <a:pt x="43" y="4"/>
                        <a:pt x="43" y="3"/>
                      </a:cubicBezTo>
                      <a:cubicBezTo>
                        <a:pt x="43" y="1"/>
                        <a:pt x="42" y="0"/>
                        <a:pt x="41" y="0"/>
                      </a:cubicBezTo>
                      <a:cubicBezTo>
                        <a:pt x="3" y="0"/>
                        <a:pt x="3" y="0"/>
                        <a:pt x="3" y="0"/>
                      </a:cubicBezTo>
                      <a:cubicBezTo>
                        <a:pt x="1" y="0"/>
                        <a:pt x="0" y="1"/>
                        <a:pt x="0" y="3"/>
                      </a:cubicBezTo>
                      <a:cubicBezTo>
                        <a:pt x="0" y="4"/>
                        <a:pt x="1" y="6"/>
                        <a:pt x="3"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pitchFamily="34" charset="0"/>
                    <a:ea typeface="宋体" panose="02010600030101010101" pitchFamily="2" charset="-122"/>
                  </a:endParaRPr>
                </a:p>
              </p:txBody>
            </p:sp>
            <p:sp>
              <p:nvSpPr>
                <p:cNvPr id="79" name="Freeform 24"/>
                <p:cNvSpPr>
                  <a:spLocks noEditPoints="1"/>
                </p:cNvSpPr>
                <p:nvPr/>
              </p:nvSpPr>
              <p:spPr bwMode="auto">
                <a:xfrm>
                  <a:off x="3869" y="1065"/>
                  <a:ext cx="345" cy="470"/>
                </a:xfrm>
                <a:custGeom>
                  <a:avLst/>
                  <a:gdLst>
                    <a:gd name="T0" fmla="*/ 116 w 144"/>
                    <a:gd name="T1" fmla="*/ 2 h 196"/>
                    <a:gd name="T2" fmla="*/ 111 w 144"/>
                    <a:gd name="T3" fmla="*/ 0 h 196"/>
                    <a:gd name="T4" fmla="*/ 7 w 144"/>
                    <a:gd name="T5" fmla="*/ 0 h 196"/>
                    <a:gd name="T6" fmla="*/ 0 w 144"/>
                    <a:gd name="T7" fmla="*/ 7 h 196"/>
                    <a:gd name="T8" fmla="*/ 0 w 144"/>
                    <a:gd name="T9" fmla="*/ 189 h 196"/>
                    <a:gd name="T10" fmla="*/ 7 w 144"/>
                    <a:gd name="T11" fmla="*/ 196 h 196"/>
                    <a:gd name="T12" fmla="*/ 138 w 144"/>
                    <a:gd name="T13" fmla="*/ 196 h 196"/>
                    <a:gd name="T14" fmla="*/ 144 w 144"/>
                    <a:gd name="T15" fmla="*/ 189 h 196"/>
                    <a:gd name="T16" fmla="*/ 144 w 144"/>
                    <a:gd name="T17" fmla="*/ 33 h 196"/>
                    <a:gd name="T18" fmla="*/ 142 w 144"/>
                    <a:gd name="T19" fmla="*/ 28 h 196"/>
                    <a:gd name="T20" fmla="*/ 116 w 144"/>
                    <a:gd name="T21" fmla="*/ 2 h 196"/>
                    <a:gd name="T22" fmla="*/ 13 w 144"/>
                    <a:gd name="T23" fmla="*/ 182 h 196"/>
                    <a:gd name="T24" fmla="*/ 13 w 144"/>
                    <a:gd name="T25" fmla="*/ 13 h 196"/>
                    <a:gd name="T26" fmla="*/ 104 w 144"/>
                    <a:gd name="T27" fmla="*/ 13 h 196"/>
                    <a:gd name="T28" fmla="*/ 104 w 144"/>
                    <a:gd name="T29" fmla="*/ 36 h 196"/>
                    <a:gd name="T30" fmla="*/ 108 w 144"/>
                    <a:gd name="T31" fmla="*/ 40 h 196"/>
                    <a:gd name="T32" fmla="*/ 131 w 144"/>
                    <a:gd name="T33" fmla="*/ 40 h 196"/>
                    <a:gd name="T34" fmla="*/ 131 w 144"/>
                    <a:gd name="T35" fmla="*/ 182 h 196"/>
                    <a:gd name="T36" fmla="*/ 13 w 144"/>
                    <a:gd name="T37" fmla="*/ 182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4" h="196">
                      <a:moveTo>
                        <a:pt x="116" y="2"/>
                      </a:moveTo>
                      <a:cubicBezTo>
                        <a:pt x="115" y="1"/>
                        <a:pt x="113" y="0"/>
                        <a:pt x="111" y="0"/>
                      </a:cubicBezTo>
                      <a:cubicBezTo>
                        <a:pt x="7" y="0"/>
                        <a:pt x="7" y="0"/>
                        <a:pt x="7" y="0"/>
                      </a:cubicBezTo>
                      <a:cubicBezTo>
                        <a:pt x="3" y="0"/>
                        <a:pt x="0" y="3"/>
                        <a:pt x="0" y="7"/>
                      </a:cubicBezTo>
                      <a:cubicBezTo>
                        <a:pt x="0" y="189"/>
                        <a:pt x="0" y="189"/>
                        <a:pt x="0" y="189"/>
                      </a:cubicBezTo>
                      <a:cubicBezTo>
                        <a:pt x="0" y="193"/>
                        <a:pt x="3" y="196"/>
                        <a:pt x="7" y="196"/>
                      </a:cubicBezTo>
                      <a:cubicBezTo>
                        <a:pt x="138" y="196"/>
                        <a:pt x="138" y="196"/>
                        <a:pt x="138" y="196"/>
                      </a:cubicBezTo>
                      <a:cubicBezTo>
                        <a:pt x="141" y="196"/>
                        <a:pt x="144" y="193"/>
                        <a:pt x="144" y="189"/>
                      </a:cubicBezTo>
                      <a:cubicBezTo>
                        <a:pt x="144" y="33"/>
                        <a:pt x="144" y="33"/>
                        <a:pt x="144" y="33"/>
                      </a:cubicBezTo>
                      <a:cubicBezTo>
                        <a:pt x="144" y="31"/>
                        <a:pt x="144" y="29"/>
                        <a:pt x="142" y="28"/>
                      </a:cubicBezTo>
                      <a:lnTo>
                        <a:pt x="116" y="2"/>
                      </a:lnTo>
                      <a:close/>
                      <a:moveTo>
                        <a:pt x="13" y="182"/>
                      </a:moveTo>
                      <a:cubicBezTo>
                        <a:pt x="13" y="13"/>
                        <a:pt x="13" y="13"/>
                        <a:pt x="13" y="13"/>
                      </a:cubicBezTo>
                      <a:cubicBezTo>
                        <a:pt x="104" y="13"/>
                        <a:pt x="104" y="13"/>
                        <a:pt x="104" y="13"/>
                      </a:cubicBezTo>
                      <a:cubicBezTo>
                        <a:pt x="104" y="36"/>
                        <a:pt x="104" y="36"/>
                        <a:pt x="104" y="36"/>
                      </a:cubicBezTo>
                      <a:cubicBezTo>
                        <a:pt x="104" y="38"/>
                        <a:pt x="106" y="40"/>
                        <a:pt x="108" y="40"/>
                      </a:cubicBezTo>
                      <a:cubicBezTo>
                        <a:pt x="131" y="40"/>
                        <a:pt x="131" y="40"/>
                        <a:pt x="131" y="40"/>
                      </a:cubicBezTo>
                      <a:cubicBezTo>
                        <a:pt x="131" y="182"/>
                        <a:pt x="131" y="182"/>
                        <a:pt x="131" y="182"/>
                      </a:cubicBezTo>
                      <a:lnTo>
                        <a:pt x="13" y="1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pitchFamily="34" charset="0"/>
                    <a:ea typeface="宋体" panose="02010600030101010101" pitchFamily="2" charset="-122"/>
                  </a:endParaRPr>
                </a:p>
              </p:txBody>
            </p:sp>
            <p:sp>
              <p:nvSpPr>
                <p:cNvPr id="80" name="Freeform 25"/>
                <p:cNvSpPr>
                  <a:spLocks noEditPoints="1"/>
                </p:cNvSpPr>
                <p:nvPr/>
              </p:nvSpPr>
              <p:spPr bwMode="auto">
                <a:xfrm>
                  <a:off x="4252" y="1087"/>
                  <a:ext cx="94" cy="444"/>
                </a:xfrm>
                <a:custGeom>
                  <a:avLst/>
                  <a:gdLst>
                    <a:gd name="T0" fmla="*/ 35 w 39"/>
                    <a:gd name="T1" fmla="*/ 0 h 185"/>
                    <a:gd name="T2" fmla="*/ 4 w 39"/>
                    <a:gd name="T3" fmla="*/ 0 h 185"/>
                    <a:gd name="T4" fmla="*/ 0 w 39"/>
                    <a:gd name="T5" fmla="*/ 4 h 185"/>
                    <a:gd name="T6" fmla="*/ 0 w 39"/>
                    <a:gd name="T7" fmla="*/ 144 h 185"/>
                    <a:gd name="T8" fmla="*/ 0 w 39"/>
                    <a:gd name="T9" fmla="*/ 146 h 185"/>
                    <a:gd name="T10" fmla="*/ 16 w 39"/>
                    <a:gd name="T11" fmla="*/ 182 h 185"/>
                    <a:gd name="T12" fmla="*/ 20 w 39"/>
                    <a:gd name="T13" fmla="*/ 185 h 185"/>
                    <a:gd name="T14" fmla="*/ 23 w 39"/>
                    <a:gd name="T15" fmla="*/ 182 h 185"/>
                    <a:gd name="T16" fmla="*/ 39 w 39"/>
                    <a:gd name="T17" fmla="*/ 146 h 185"/>
                    <a:gd name="T18" fmla="*/ 39 w 39"/>
                    <a:gd name="T19" fmla="*/ 144 h 185"/>
                    <a:gd name="T20" fmla="*/ 39 w 39"/>
                    <a:gd name="T21" fmla="*/ 4 h 185"/>
                    <a:gd name="T22" fmla="*/ 35 w 39"/>
                    <a:gd name="T23" fmla="*/ 0 h 185"/>
                    <a:gd name="T24" fmla="*/ 31 w 39"/>
                    <a:gd name="T25" fmla="*/ 143 h 185"/>
                    <a:gd name="T26" fmla="*/ 25 w 39"/>
                    <a:gd name="T27" fmla="*/ 157 h 185"/>
                    <a:gd name="T28" fmla="*/ 14 w 39"/>
                    <a:gd name="T29" fmla="*/ 157 h 185"/>
                    <a:gd name="T30" fmla="*/ 8 w 39"/>
                    <a:gd name="T31" fmla="*/ 143 h 185"/>
                    <a:gd name="T32" fmla="*/ 8 w 39"/>
                    <a:gd name="T33" fmla="*/ 8 h 185"/>
                    <a:gd name="T34" fmla="*/ 18 w 39"/>
                    <a:gd name="T35" fmla="*/ 8 h 185"/>
                    <a:gd name="T36" fmla="*/ 18 w 39"/>
                    <a:gd name="T37" fmla="*/ 8 h 185"/>
                    <a:gd name="T38" fmla="*/ 18 w 39"/>
                    <a:gd name="T39" fmla="*/ 137 h 185"/>
                    <a:gd name="T40" fmla="*/ 21 w 39"/>
                    <a:gd name="T41" fmla="*/ 139 h 185"/>
                    <a:gd name="T42" fmla="*/ 24 w 39"/>
                    <a:gd name="T43" fmla="*/ 137 h 185"/>
                    <a:gd name="T44" fmla="*/ 24 w 39"/>
                    <a:gd name="T45" fmla="*/ 8 h 185"/>
                    <a:gd name="T46" fmla="*/ 24 w 39"/>
                    <a:gd name="T47" fmla="*/ 8 h 185"/>
                    <a:gd name="T48" fmla="*/ 31 w 39"/>
                    <a:gd name="T49" fmla="*/ 8 h 185"/>
                    <a:gd name="T50" fmla="*/ 31 w 39"/>
                    <a:gd name="T51" fmla="*/ 143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9" h="185">
                      <a:moveTo>
                        <a:pt x="35" y="0"/>
                      </a:moveTo>
                      <a:cubicBezTo>
                        <a:pt x="4" y="0"/>
                        <a:pt x="4" y="0"/>
                        <a:pt x="4" y="0"/>
                      </a:cubicBezTo>
                      <a:cubicBezTo>
                        <a:pt x="2" y="0"/>
                        <a:pt x="0" y="1"/>
                        <a:pt x="0" y="4"/>
                      </a:cubicBezTo>
                      <a:cubicBezTo>
                        <a:pt x="0" y="144"/>
                        <a:pt x="0" y="144"/>
                        <a:pt x="0" y="144"/>
                      </a:cubicBezTo>
                      <a:cubicBezTo>
                        <a:pt x="0" y="145"/>
                        <a:pt x="0" y="145"/>
                        <a:pt x="0" y="146"/>
                      </a:cubicBezTo>
                      <a:cubicBezTo>
                        <a:pt x="16" y="182"/>
                        <a:pt x="16" y="182"/>
                        <a:pt x="16" y="182"/>
                      </a:cubicBezTo>
                      <a:cubicBezTo>
                        <a:pt x="17" y="184"/>
                        <a:pt x="18" y="185"/>
                        <a:pt x="20" y="185"/>
                      </a:cubicBezTo>
                      <a:cubicBezTo>
                        <a:pt x="21" y="185"/>
                        <a:pt x="23" y="184"/>
                        <a:pt x="23" y="182"/>
                      </a:cubicBezTo>
                      <a:cubicBezTo>
                        <a:pt x="39" y="146"/>
                        <a:pt x="39" y="146"/>
                        <a:pt x="39" y="146"/>
                      </a:cubicBezTo>
                      <a:cubicBezTo>
                        <a:pt x="39" y="145"/>
                        <a:pt x="39" y="145"/>
                        <a:pt x="39" y="144"/>
                      </a:cubicBezTo>
                      <a:cubicBezTo>
                        <a:pt x="39" y="4"/>
                        <a:pt x="39" y="4"/>
                        <a:pt x="39" y="4"/>
                      </a:cubicBezTo>
                      <a:cubicBezTo>
                        <a:pt x="39" y="1"/>
                        <a:pt x="37" y="0"/>
                        <a:pt x="35" y="0"/>
                      </a:cubicBezTo>
                      <a:close/>
                      <a:moveTo>
                        <a:pt x="31" y="143"/>
                      </a:moveTo>
                      <a:cubicBezTo>
                        <a:pt x="25" y="157"/>
                        <a:pt x="25" y="157"/>
                        <a:pt x="25" y="157"/>
                      </a:cubicBezTo>
                      <a:cubicBezTo>
                        <a:pt x="14" y="157"/>
                        <a:pt x="14" y="157"/>
                        <a:pt x="14" y="157"/>
                      </a:cubicBezTo>
                      <a:cubicBezTo>
                        <a:pt x="8" y="143"/>
                        <a:pt x="8" y="143"/>
                        <a:pt x="8" y="143"/>
                      </a:cubicBezTo>
                      <a:cubicBezTo>
                        <a:pt x="8" y="8"/>
                        <a:pt x="8" y="8"/>
                        <a:pt x="8" y="8"/>
                      </a:cubicBezTo>
                      <a:cubicBezTo>
                        <a:pt x="18" y="8"/>
                        <a:pt x="18" y="8"/>
                        <a:pt x="18" y="8"/>
                      </a:cubicBezTo>
                      <a:cubicBezTo>
                        <a:pt x="18" y="8"/>
                        <a:pt x="18" y="8"/>
                        <a:pt x="18" y="8"/>
                      </a:cubicBezTo>
                      <a:cubicBezTo>
                        <a:pt x="18" y="137"/>
                        <a:pt x="18" y="137"/>
                        <a:pt x="18" y="137"/>
                      </a:cubicBezTo>
                      <a:cubicBezTo>
                        <a:pt x="18" y="138"/>
                        <a:pt x="19" y="139"/>
                        <a:pt x="21" y="139"/>
                      </a:cubicBezTo>
                      <a:cubicBezTo>
                        <a:pt x="22" y="139"/>
                        <a:pt x="24" y="138"/>
                        <a:pt x="24" y="137"/>
                      </a:cubicBezTo>
                      <a:cubicBezTo>
                        <a:pt x="24" y="8"/>
                        <a:pt x="24" y="8"/>
                        <a:pt x="24" y="8"/>
                      </a:cubicBezTo>
                      <a:cubicBezTo>
                        <a:pt x="24" y="8"/>
                        <a:pt x="24" y="8"/>
                        <a:pt x="24" y="8"/>
                      </a:cubicBezTo>
                      <a:cubicBezTo>
                        <a:pt x="31" y="8"/>
                        <a:pt x="31" y="8"/>
                        <a:pt x="31" y="8"/>
                      </a:cubicBezTo>
                      <a:lnTo>
                        <a:pt x="31" y="1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pitchFamily="34" charset="0"/>
                    <a:ea typeface="宋体" panose="02010600030101010101" pitchFamily="2" charset="-122"/>
                  </a:endParaRPr>
                </a:p>
              </p:txBody>
            </p:sp>
          </p:grpSp>
        </p:grpSp>
        <p:grpSp>
          <p:nvGrpSpPr>
            <p:cNvPr id="66" name="组合 65"/>
            <p:cNvGrpSpPr/>
            <p:nvPr/>
          </p:nvGrpSpPr>
          <p:grpSpPr>
            <a:xfrm>
              <a:off x="6674239" y="3408398"/>
              <a:ext cx="1007417" cy="1007417"/>
              <a:chOff x="6674239" y="3408398"/>
              <a:chExt cx="1007417" cy="1007417"/>
            </a:xfrm>
          </p:grpSpPr>
          <p:sp>
            <p:nvSpPr>
              <p:cNvPr id="67" name="任意多边形 66"/>
              <p:cNvSpPr/>
              <p:nvPr/>
            </p:nvSpPr>
            <p:spPr>
              <a:xfrm>
                <a:off x="6674239" y="3408398"/>
                <a:ext cx="1007417" cy="1007417"/>
              </a:xfrm>
              <a:custGeom>
                <a:avLst/>
                <a:gdLst>
                  <a:gd name="connsiteX0" fmla="*/ 0 w 1007417"/>
                  <a:gd name="connsiteY0" fmla="*/ 503709 h 1007417"/>
                  <a:gd name="connsiteX1" fmla="*/ 503709 w 1007417"/>
                  <a:gd name="connsiteY1" fmla="*/ 0 h 1007417"/>
                  <a:gd name="connsiteX2" fmla="*/ 1007418 w 1007417"/>
                  <a:gd name="connsiteY2" fmla="*/ 503709 h 1007417"/>
                  <a:gd name="connsiteX3" fmla="*/ 503709 w 1007417"/>
                  <a:gd name="connsiteY3" fmla="*/ 1007418 h 1007417"/>
                  <a:gd name="connsiteX4" fmla="*/ 0 w 1007417"/>
                  <a:gd name="connsiteY4" fmla="*/ 503709 h 10074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7417" h="1007417">
                    <a:moveTo>
                      <a:pt x="0" y="503709"/>
                    </a:moveTo>
                    <a:cubicBezTo>
                      <a:pt x="0" y="225518"/>
                      <a:pt x="225518" y="0"/>
                      <a:pt x="503709" y="0"/>
                    </a:cubicBezTo>
                    <a:cubicBezTo>
                      <a:pt x="781900" y="0"/>
                      <a:pt x="1007418" y="225518"/>
                      <a:pt x="1007418" y="503709"/>
                    </a:cubicBezTo>
                    <a:cubicBezTo>
                      <a:pt x="1007418" y="781900"/>
                      <a:pt x="781900" y="1007418"/>
                      <a:pt x="503709" y="1007418"/>
                    </a:cubicBezTo>
                    <a:cubicBezTo>
                      <a:pt x="225518" y="1007418"/>
                      <a:pt x="0" y="781900"/>
                      <a:pt x="0" y="503709"/>
                    </a:cubicBezTo>
                    <a:close/>
                  </a:path>
                </a:pathLst>
              </a:custGeom>
              <a:solidFill>
                <a:schemeClr val="tx1"/>
              </a:solidFill>
              <a:ln w="12700" cap="flat" cmpd="sng" algn="ctr">
                <a:solidFill>
                  <a:sysClr val="window" lastClr="FFFFFF">
                    <a:hueOff val="0"/>
                    <a:satOff val="0"/>
                    <a:lumOff val="0"/>
                    <a:alphaOff val="0"/>
                  </a:sysClr>
                </a:solidFill>
                <a:prstDash val="solid"/>
                <a:miter lim="800000"/>
              </a:ln>
              <a:effectLst/>
            </p:spPr>
            <p:txBody>
              <a:bodyPr spcFirstLastPara="0" vert="horz" wrap="square" lIns="175473" tIns="175473" rIns="175473" bIns="175473" numCol="1" spcCol="1270" anchor="ctr" anchorCtr="0">
                <a:noAutofit/>
              </a:bodyPr>
              <a:lstStyle/>
              <a:p>
                <a:pPr marL="0" marR="0" lvl="0" indent="0" algn="ctr" defTabSz="977900" eaLnBrk="0" fontAlgn="base" latinLnBrk="0" hangingPunct="0">
                  <a:lnSpc>
                    <a:spcPct val="90000"/>
                  </a:lnSpc>
                  <a:spcBef>
                    <a:spcPct val="0"/>
                  </a:spcBef>
                  <a:spcAft>
                    <a:spcPct val="35000"/>
                  </a:spcAft>
                  <a:buClrTx/>
                  <a:buSzTx/>
                  <a:buFontTx/>
                  <a:buNone/>
                  <a:tabLst/>
                  <a:defRPr/>
                </a:pPr>
                <a:endParaRPr kumimoji="0" lang="zh-CN" altLang="en-US" sz="2200" b="0" i="0" u="none" strike="noStrike" kern="0" cap="none" spc="0" normalizeH="0" baseline="0" noProof="0">
                  <a:ln>
                    <a:noFill/>
                  </a:ln>
                  <a:solidFill>
                    <a:prstClr val="white"/>
                  </a:solidFill>
                  <a:effectLst/>
                  <a:uLnTx/>
                  <a:uFillTx/>
                  <a:latin typeface="Calibri"/>
                  <a:ea typeface="宋体" panose="02010600030101010101" pitchFamily="2" charset="-122"/>
                  <a:cs typeface="+mn-cs"/>
                </a:endParaRPr>
              </a:p>
            </p:txBody>
          </p:sp>
          <p:grpSp>
            <p:nvGrpSpPr>
              <p:cNvPr id="68" name="Group 28"/>
              <p:cNvGrpSpPr>
                <a:grpSpLocks noChangeAspect="1"/>
              </p:cNvGrpSpPr>
              <p:nvPr/>
            </p:nvGrpSpPr>
            <p:grpSpPr bwMode="auto">
              <a:xfrm>
                <a:off x="6969306" y="3649352"/>
                <a:ext cx="417282" cy="525508"/>
                <a:chOff x="4401" y="2266"/>
                <a:chExt cx="374" cy="471"/>
              </a:xfrm>
              <a:solidFill>
                <a:sysClr val="window" lastClr="FFFFFF"/>
              </a:solidFill>
            </p:grpSpPr>
            <p:sp>
              <p:nvSpPr>
                <p:cNvPr id="69" name="Freeform 29"/>
                <p:cNvSpPr>
                  <a:spLocks/>
                </p:cNvSpPr>
                <p:nvPr/>
              </p:nvSpPr>
              <p:spPr bwMode="auto">
                <a:xfrm>
                  <a:off x="4538" y="2390"/>
                  <a:ext cx="85" cy="108"/>
                </a:xfrm>
                <a:custGeom>
                  <a:avLst/>
                  <a:gdLst>
                    <a:gd name="T0" fmla="*/ 0 w 35"/>
                    <a:gd name="T1" fmla="*/ 26 h 45"/>
                    <a:gd name="T2" fmla="*/ 3 w 35"/>
                    <a:gd name="T3" fmla="*/ 29 h 45"/>
                    <a:gd name="T4" fmla="*/ 3 w 35"/>
                    <a:gd name="T5" fmla="*/ 29 h 45"/>
                    <a:gd name="T6" fmla="*/ 17 w 35"/>
                    <a:gd name="T7" fmla="*/ 45 h 45"/>
                    <a:gd name="T8" fmla="*/ 32 w 35"/>
                    <a:gd name="T9" fmla="*/ 29 h 45"/>
                    <a:gd name="T10" fmla="*/ 32 w 35"/>
                    <a:gd name="T11" fmla="*/ 29 h 45"/>
                    <a:gd name="T12" fmla="*/ 35 w 35"/>
                    <a:gd name="T13" fmla="*/ 26 h 45"/>
                    <a:gd name="T14" fmla="*/ 33 w 35"/>
                    <a:gd name="T15" fmla="*/ 23 h 45"/>
                    <a:gd name="T16" fmla="*/ 34 w 35"/>
                    <a:gd name="T17" fmla="*/ 17 h 45"/>
                    <a:gd name="T18" fmla="*/ 17 w 35"/>
                    <a:gd name="T19" fmla="*/ 0 h 45"/>
                    <a:gd name="T20" fmla="*/ 1 w 35"/>
                    <a:gd name="T21" fmla="*/ 17 h 45"/>
                    <a:gd name="T22" fmla="*/ 2 w 35"/>
                    <a:gd name="T23" fmla="*/ 23 h 45"/>
                    <a:gd name="T24" fmla="*/ 0 w 35"/>
                    <a:gd name="T25" fmla="*/ 26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5" h="45">
                      <a:moveTo>
                        <a:pt x="0" y="26"/>
                      </a:moveTo>
                      <a:cubicBezTo>
                        <a:pt x="0" y="28"/>
                        <a:pt x="1" y="29"/>
                        <a:pt x="3" y="29"/>
                      </a:cubicBezTo>
                      <a:cubicBezTo>
                        <a:pt x="3" y="29"/>
                        <a:pt x="3" y="29"/>
                        <a:pt x="3" y="29"/>
                      </a:cubicBezTo>
                      <a:cubicBezTo>
                        <a:pt x="3" y="37"/>
                        <a:pt x="10" y="45"/>
                        <a:pt x="17" y="45"/>
                      </a:cubicBezTo>
                      <a:cubicBezTo>
                        <a:pt x="25" y="45"/>
                        <a:pt x="31" y="37"/>
                        <a:pt x="32" y="29"/>
                      </a:cubicBezTo>
                      <a:cubicBezTo>
                        <a:pt x="32" y="29"/>
                        <a:pt x="32" y="29"/>
                        <a:pt x="32" y="29"/>
                      </a:cubicBezTo>
                      <a:cubicBezTo>
                        <a:pt x="33" y="29"/>
                        <a:pt x="35" y="28"/>
                        <a:pt x="35" y="26"/>
                      </a:cubicBezTo>
                      <a:cubicBezTo>
                        <a:pt x="35" y="25"/>
                        <a:pt x="34" y="24"/>
                        <a:pt x="33" y="23"/>
                      </a:cubicBezTo>
                      <a:cubicBezTo>
                        <a:pt x="34" y="21"/>
                        <a:pt x="34" y="19"/>
                        <a:pt x="34" y="17"/>
                      </a:cubicBezTo>
                      <a:cubicBezTo>
                        <a:pt x="34" y="8"/>
                        <a:pt x="26" y="0"/>
                        <a:pt x="17" y="0"/>
                      </a:cubicBezTo>
                      <a:cubicBezTo>
                        <a:pt x="8" y="0"/>
                        <a:pt x="1" y="8"/>
                        <a:pt x="1" y="17"/>
                      </a:cubicBezTo>
                      <a:cubicBezTo>
                        <a:pt x="1" y="19"/>
                        <a:pt x="1" y="21"/>
                        <a:pt x="2" y="23"/>
                      </a:cubicBezTo>
                      <a:cubicBezTo>
                        <a:pt x="1" y="24"/>
                        <a:pt x="0" y="25"/>
                        <a:pt x="0"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pitchFamily="34" charset="0"/>
                    <a:ea typeface="宋体" panose="02010600030101010101" pitchFamily="2" charset="-122"/>
                  </a:endParaRPr>
                </a:p>
              </p:txBody>
            </p:sp>
            <p:sp>
              <p:nvSpPr>
                <p:cNvPr id="70" name="Freeform 30"/>
                <p:cNvSpPr>
                  <a:spLocks/>
                </p:cNvSpPr>
                <p:nvPr/>
              </p:nvSpPr>
              <p:spPr bwMode="auto">
                <a:xfrm>
                  <a:off x="4490" y="2512"/>
                  <a:ext cx="178" cy="53"/>
                </a:xfrm>
                <a:custGeom>
                  <a:avLst/>
                  <a:gdLst>
                    <a:gd name="T0" fmla="*/ 2 w 74"/>
                    <a:gd name="T1" fmla="*/ 22 h 22"/>
                    <a:gd name="T2" fmla="*/ 73 w 74"/>
                    <a:gd name="T3" fmla="*/ 22 h 22"/>
                    <a:gd name="T4" fmla="*/ 74 w 74"/>
                    <a:gd name="T5" fmla="*/ 21 h 22"/>
                    <a:gd name="T6" fmla="*/ 74 w 74"/>
                    <a:gd name="T7" fmla="*/ 15 h 22"/>
                    <a:gd name="T8" fmla="*/ 74 w 74"/>
                    <a:gd name="T9" fmla="*/ 14 h 22"/>
                    <a:gd name="T10" fmla="*/ 50 w 74"/>
                    <a:gd name="T11" fmla="*/ 0 h 22"/>
                    <a:gd name="T12" fmla="*/ 49 w 74"/>
                    <a:gd name="T13" fmla="*/ 0 h 22"/>
                    <a:gd name="T14" fmla="*/ 48 w 74"/>
                    <a:gd name="T15" fmla="*/ 0 h 22"/>
                    <a:gd name="T16" fmla="*/ 47 w 74"/>
                    <a:gd name="T17" fmla="*/ 0 h 22"/>
                    <a:gd name="T18" fmla="*/ 37 w 74"/>
                    <a:gd name="T19" fmla="*/ 3 h 22"/>
                    <a:gd name="T20" fmla="*/ 27 w 74"/>
                    <a:gd name="T21" fmla="*/ 0 h 22"/>
                    <a:gd name="T22" fmla="*/ 26 w 74"/>
                    <a:gd name="T23" fmla="*/ 0 h 22"/>
                    <a:gd name="T24" fmla="*/ 26 w 74"/>
                    <a:gd name="T25" fmla="*/ 0 h 22"/>
                    <a:gd name="T26" fmla="*/ 25 w 74"/>
                    <a:gd name="T27" fmla="*/ 0 h 22"/>
                    <a:gd name="T28" fmla="*/ 1 w 74"/>
                    <a:gd name="T29" fmla="*/ 14 h 22"/>
                    <a:gd name="T30" fmla="*/ 0 w 74"/>
                    <a:gd name="T31" fmla="*/ 15 h 22"/>
                    <a:gd name="T32" fmla="*/ 0 w 74"/>
                    <a:gd name="T33" fmla="*/ 21 h 22"/>
                    <a:gd name="T34" fmla="*/ 2 w 74"/>
                    <a:gd name="T35"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4" h="22">
                      <a:moveTo>
                        <a:pt x="2" y="22"/>
                      </a:moveTo>
                      <a:cubicBezTo>
                        <a:pt x="73" y="22"/>
                        <a:pt x="73" y="22"/>
                        <a:pt x="73" y="22"/>
                      </a:cubicBezTo>
                      <a:cubicBezTo>
                        <a:pt x="73" y="22"/>
                        <a:pt x="74" y="21"/>
                        <a:pt x="74" y="21"/>
                      </a:cubicBezTo>
                      <a:cubicBezTo>
                        <a:pt x="74" y="15"/>
                        <a:pt x="74" y="15"/>
                        <a:pt x="74" y="15"/>
                      </a:cubicBezTo>
                      <a:cubicBezTo>
                        <a:pt x="74" y="15"/>
                        <a:pt x="74" y="14"/>
                        <a:pt x="74" y="14"/>
                      </a:cubicBezTo>
                      <a:cubicBezTo>
                        <a:pt x="67" y="7"/>
                        <a:pt x="59" y="3"/>
                        <a:pt x="50" y="0"/>
                      </a:cubicBezTo>
                      <a:cubicBezTo>
                        <a:pt x="49" y="0"/>
                        <a:pt x="49" y="0"/>
                        <a:pt x="49" y="0"/>
                      </a:cubicBezTo>
                      <a:cubicBezTo>
                        <a:pt x="48" y="0"/>
                        <a:pt x="48" y="0"/>
                        <a:pt x="48" y="0"/>
                      </a:cubicBezTo>
                      <a:cubicBezTo>
                        <a:pt x="48" y="0"/>
                        <a:pt x="48" y="0"/>
                        <a:pt x="47" y="0"/>
                      </a:cubicBezTo>
                      <a:cubicBezTo>
                        <a:pt x="45" y="2"/>
                        <a:pt x="41" y="3"/>
                        <a:pt x="37" y="3"/>
                      </a:cubicBezTo>
                      <a:cubicBezTo>
                        <a:pt x="34" y="3"/>
                        <a:pt x="30" y="2"/>
                        <a:pt x="27" y="0"/>
                      </a:cubicBezTo>
                      <a:cubicBezTo>
                        <a:pt x="27" y="0"/>
                        <a:pt x="27" y="0"/>
                        <a:pt x="26" y="0"/>
                      </a:cubicBezTo>
                      <a:cubicBezTo>
                        <a:pt x="26" y="0"/>
                        <a:pt x="26" y="0"/>
                        <a:pt x="26" y="0"/>
                      </a:cubicBezTo>
                      <a:cubicBezTo>
                        <a:pt x="26" y="0"/>
                        <a:pt x="26" y="0"/>
                        <a:pt x="25" y="0"/>
                      </a:cubicBezTo>
                      <a:cubicBezTo>
                        <a:pt x="16" y="2"/>
                        <a:pt x="8" y="7"/>
                        <a:pt x="1" y="14"/>
                      </a:cubicBezTo>
                      <a:cubicBezTo>
                        <a:pt x="1" y="14"/>
                        <a:pt x="0" y="15"/>
                        <a:pt x="0" y="15"/>
                      </a:cubicBezTo>
                      <a:cubicBezTo>
                        <a:pt x="0" y="21"/>
                        <a:pt x="0" y="21"/>
                        <a:pt x="0" y="21"/>
                      </a:cubicBezTo>
                      <a:cubicBezTo>
                        <a:pt x="0" y="21"/>
                        <a:pt x="1" y="22"/>
                        <a:pt x="2"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pitchFamily="34" charset="0"/>
                    <a:ea typeface="宋体" panose="02010600030101010101" pitchFamily="2" charset="-122"/>
                  </a:endParaRPr>
                </a:p>
              </p:txBody>
            </p:sp>
            <p:sp>
              <p:nvSpPr>
                <p:cNvPr id="71" name="Freeform 31"/>
                <p:cNvSpPr>
                  <a:spLocks/>
                </p:cNvSpPr>
                <p:nvPr/>
              </p:nvSpPr>
              <p:spPr bwMode="auto">
                <a:xfrm>
                  <a:off x="4476" y="2613"/>
                  <a:ext cx="207" cy="12"/>
                </a:xfrm>
                <a:custGeom>
                  <a:avLst/>
                  <a:gdLst>
                    <a:gd name="T0" fmla="*/ 84 w 86"/>
                    <a:gd name="T1" fmla="*/ 0 h 5"/>
                    <a:gd name="T2" fmla="*/ 3 w 86"/>
                    <a:gd name="T3" fmla="*/ 0 h 5"/>
                    <a:gd name="T4" fmla="*/ 0 w 86"/>
                    <a:gd name="T5" fmla="*/ 2 h 5"/>
                    <a:gd name="T6" fmla="*/ 3 w 86"/>
                    <a:gd name="T7" fmla="*/ 5 h 5"/>
                    <a:gd name="T8" fmla="*/ 84 w 86"/>
                    <a:gd name="T9" fmla="*/ 5 h 5"/>
                    <a:gd name="T10" fmla="*/ 86 w 86"/>
                    <a:gd name="T11" fmla="*/ 2 h 5"/>
                    <a:gd name="T12" fmla="*/ 84 w 86"/>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86" h="5">
                      <a:moveTo>
                        <a:pt x="84" y="0"/>
                      </a:moveTo>
                      <a:cubicBezTo>
                        <a:pt x="3" y="0"/>
                        <a:pt x="3" y="0"/>
                        <a:pt x="3" y="0"/>
                      </a:cubicBezTo>
                      <a:cubicBezTo>
                        <a:pt x="1" y="0"/>
                        <a:pt x="0" y="1"/>
                        <a:pt x="0" y="2"/>
                      </a:cubicBezTo>
                      <a:cubicBezTo>
                        <a:pt x="0" y="4"/>
                        <a:pt x="1" y="5"/>
                        <a:pt x="3" y="5"/>
                      </a:cubicBezTo>
                      <a:cubicBezTo>
                        <a:pt x="84" y="5"/>
                        <a:pt x="84" y="5"/>
                        <a:pt x="84" y="5"/>
                      </a:cubicBezTo>
                      <a:cubicBezTo>
                        <a:pt x="85" y="5"/>
                        <a:pt x="86" y="4"/>
                        <a:pt x="86" y="2"/>
                      </a:cubicBezTo>
                      <a:cubicBezTo>
                        <a:pt x="86" y="1"/>
                        <a:pt x="85" y="0"/>
                        <a:pt x="8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pitchFamily="34" charset="0"/>
                    <a:ea typeface="宋体" panose="02010600030101010101" pitchFamily="2" charset="-122"/>
                  </a:endParaRPr>
                </a:p>
              </p:txBody>
            </p:sp>
            <p:sp>
              <p:nvSpPr>
                <p:cNvPr id="72" name="Freeform 32"/>
                <p:cNvSpPr>
                  <a:spLocks noEditPoints="1"/>
                </p:cNvSpPr>
                <p:nvPr/>
              </p:nvSpPr>
              <p:spPr bwMode="auto">
                <a:xfrm>
                  <a:off x="4401" y="2266"/>
                  <a:ext cx="374" cy="471"/>
                </a:xfrm>
                <a:custGeom>
                  <a:avLst/>
                  <a:gdLst>
                    <a:gd name="T0" fmla="*/ 153 w 155"/>
                    <a:gd name="T1" fmla="*/ 31 h 197"/>
                    <a:gd name="T2" fmla="*/ 124 w 155"/>
                    <a:gd name="T3" fmla="*/ 2 h 197"/>
                    <a:gd name="T4" fmla="*/ 120 w 155"/>
                    <a:gd name="T5" fmla="*/ 0 h 197"/>
                    <a:gd name="T6" fmla="*/ 6 w 155"/>
                    <a:gd name="T7" fmla="*/ 0 h 197"/>
                    <a:gd name="T8" fmla="*/ 0 w 155"/>
                    <a:gd name="T9" fmla="*/ 7 h 197"/>
                    <a:gd name="T10" fmla="*/ 0 w 155"/>
                    <a:gd name="T11" fmla="*/ 190 h 197"/>
                    <a:gd name="T12" fmla="*/ 6 w 155"/>
                    <a:gd name="T13" fmla="*/ 197 h 197"/>
                    <a:gd name="T14" fmla="*/ 148 w 155"/>
                    <a:gd name="T15" fmla="*/ 197 h 197"/>
                    <a:gd name="T16" fmla="*/ 155 w 155"/>
                    <a:gd name="T17" fmla="*/ 190 h 197"/>
                    <a:gd name="T18" fmla="*/ 155 w 155"/>
                    <a:gd name="T19" fmla="*/ 35 h 197"/>
                    <a:gd name="T20" fmla="*/ 153 w 155"/>
                    <a:gd name="T21" fmla="*/ 31 h 197"/>
                    <a:gd name="T22" fmla="*/ 13 w 155"/>
                    <a:gd name="T23" fmla="*/ 183 h 197"/>
                    <a:gd name="T24" fmla="*/ 13 w 155"/>
                    <a:gd name="T25" fmla="*/ 14 h 197"/>
                    <a:gd name="T26" fmla="*/ 116 w 155"/>
                    <a:gd name="T27" fmla="*/ 14 h 197"/>
                    <a:gd name="T28" fmla="*/ 116 w 155"/>
                    <a:gd name="T29" fmla="*/ 35 h 197"/>
                    <a:gd name="T30" fmla="*/ 120 w 155"/>
                    <a:gd name="T31" fmla="*/ 39 h 197"/>
                    <a:gd name="T32" fmla="*/ 142 w 155"/>
                    <a:gd name="T33" fmla="*/ 39 h 197"/>
                    <a:gd name="T34" fmla="*/ 142 w 155"/>
                    <a:gd name="T35" fmla="*/ 183 h 197"/>
                    <a:gd name="T36" fmla="*/ 13 w 155"/>
                    <a:gd name="T37" fmla="*/ 183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5" h="197">
                      <a:moveTo>
                        <a:pt x="153" y="31"/>
                      </a:moveTo>
                      <a:cubicBezTo>
                        <a:pt x="124" y="2"/>
                        <a:pt x="124" y="2"/>
                        <a:pt x="124" y="2"/>
                      </a:cubicBezTo>
                      <a:cubicBezTo>
                        <a:pt x="123" y="1"/>
                        <a:pt x="121" y="0"/>
                        <a:pt x="120" y="0"/>
                      </a:cubicBezTo>
                      <a:cubicBezTo>
                        <a:pt x="6" y="0"/>
                        <a:pt x="6" y="0"/>
                        <a:pt x="6" y="0"/>
                      </a:cubicBezTo>
                      <a:cubicBezTo>
                        <a:pt x="3" y="0"/>
                        <a:pt x="0" y="3"/>
                        <a:pt x="0" y="7"/>
                      </a:cubicBezTo>
                      <a:cubicBezTo>
                        <a:pt x="0" y="190"/>
                        <a:pt x="0" y="190"/>
                        <a:pt x="0" y="190"/>
                      </a:cubicBezTo>
                      <a:cubicBezTo>
                        <a:pt x="0" y="194"/>
                        <a:pt x="3" y="197"/>
                        <a:pt x="6" y="197"/>
                      </a:cubicBezTo>
                      <a:cubicBezTo>
                        <a:pt x="148" y="197"/>
                        <a:pt x="148" y="197"/>
                        <a:pt x="148" y="197"/>
                      </a:cubicBezTo>
                      <a:cubicBezTo>
                        <a:pt x="152" y="197"/>
                        <a:pt x="155" y="194"/>
                        <a:pt x="155" y="190"/>
                      </a:cubicBezTo>
                      <a:cubicBezTo>
                        <a:pt x="155" y="35"/>
                        <a:pt x="155" y="35"/>
                        <a:pt x="155" y="35"/>
                      </a:cubicBezTo>
                      <a:cubicBezTo>
                        <a:pt x="155" y="34"/>
                        <a:pt x="154" y="32"/>
                        <a:pt x="153" y="31"/>
                      </a:cubicBezTo>
                      <a:close/>
                      <a:moveTo>
                        <a:pt x="13" y="183"/>
                      </a:moveTo>
                      <a:cubicBezTo>
                        <a:pt x="13" y="14"/>
                        <a:pt x="13" y="14"/>
                        <a:pt x="13" y="14"/>
                      </a:cubicBezTo>
                      <a:cubicBezTo>
                        <a:pt x="116" y="14"/>
                        <a:pt x="116" y="14"/>
                        <a:pt x="116" y="14"/>
                      </a:cubicBezTo>
                      <a:cubicBezTo>
                        <a:pt x="116" y="35"/>
                        <a:pt x="116" y="35"/>
                        <a:pt x="116" y="35"/>
                      </a:cubicBezTo>
                      <a:cubicBezTo>
                        <a:pt x="116" y="38"/>
                        <a:pt x="118" y="39"/>
                        <a:pt x="120" y="39"/>
                      </a:cubicBezTo>
                      <a:cubicBezTo>
                        <a:pt x="142" y="39"/>
                        <a:pt x="142" y="39"/>
                        <a:pt x="142" y="39"/>
                      </a:cubicBezTo>
                      <a:cubicBezTo>
                        <a:pt x="142" y="183"/>
                        <a:pt x="142" y="183"/>
                        <a:pt x="142" y="183"/>
                      </a:cubicBezTo>
                      <a:lnTo>
                        <a:pt x="13" y="18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pitchFamily="34" charset="0"/>
                    <a:ea typeface="宋体" panose="02010600030101010101" pitchFamily="2" charset="-122"/>
                  </a:endParaRPr>
                </a:p>
              </p:txBody>
            </p:sp>
          </p:grpSp>
        </p:grpSp>
      </p:grpSp>
      <p:sp>
        <p:nvSpPr>
          <p:cNvPr id="95" name="任意多边形 94"/>
          <p:cNvSpPr/>
          <p:nvPr/>
        </p:nvSpPr>
        <p:spPr>
          <a:xfrm>
            <a:off x="5376415" y="2838915"/>
            <a:ext cx="1439167" cy="1439167"/>
          </a:xfrm>
          <a:custGeom>
            <a:avLst/>
            <a:gdLst>
              <a:gd name="connsiteX0" fmla="*/ 0 w 1439167"/>
              <a:gd name="connsiteY0" fmla="*/ 719584 h 1439167"/>
              <a:gd name="connsiteX1" fmla="*/ 719584 w 1439167"/>
              <a:gd name="connsiteY1" fmla="*/ 0 h 1439167"/>
              <a:gd name="connsiteX2" fmla="*/ 1439168 w 1439167"/>
              <a:gd name="connsiteY2" fmla="*/ 719584 h 1439167"/>
              <a:gd name="connsiteX3" fmla="*/ 719584 w 1439167"/>
              <a:gd name="connsiteY3" fmla="*/ 1439168 h 1439167"/>
              <a:gd name="connsiteX4" fmla="*/ 0 w 1439167"/>
              <a:gd name="connsiteY4" fmla="*/ 719584 h 14391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9167" h="1439167">
                <a:moveTo>
                  <a:pt x="0" y="719584"/>
                </a:moveTo>
                <a:cubicBezTo>
                  <a:pt x="0" y="322169"/>
                  <a:pt x="322169" y="0"/>
                  <a:pt x="719584" y="0"/>
                </a:cubicBezTo>
                <a:cubicBezTo>
                  <a:pt x="1116999" y="0"/>
                  <a:pt x="1439168" y="322169"/>
                  <a:pt x="1439168" y="719584"/>
                </a:cubicBezTo>
                <a:cubicBezTo>
                  <a:pt x="1439168" y="1116999"/>
                  <a:pt x="1116999" y="1439168"/>
                  <a:pt x="719584" y="1439168"/>
                </a:cubicBezTo>
                <a:cubicBezTo>
                  <a:pt x="322169" y="1439168"/>
                  <a:pt x="0" y="1116999"/>
                  <a:pt x="0" y="719584"/>
                </a:cubicBezTo>
                <a:close/>
              </a:path>
            </a:pathLst>
          </a:custGeom>
          <a:solidFill>
            <a:schemeClr val="tx1"/>
          </a:solidFill>
          <a:ln w="12700" cap="flat" cmpd="sng" algn="ctr">
            <a:solidFill>
              <a:sysClr val="window" lastClr="FFFFFF">
                <a:hueOff val="0"/>
                <a:satOff val="0"/>
                <a:lumOff val="0"/>
                <a:alphaOff val="0"/>
              </a:sysClr>
            </a:solidFill>
            <a:prstDash val="solid"/>
            <a:miter lim="800000"/>
          </a:ln>
          <a:effectLst/>
        </p:spPr>
        <p:txBody>
          <a:bodyPr spcFirstLastPara="0" vert="horz" wrap="square" lIns="250131" tIns="250131" rIns="250131" bIns="250131" numCol="1" spcCol="1270" anchor="ctr" anchorCtr="0">
            <a:noAutofit/>
          </a:bodyPr>
          <a:lstStyle/>
          <a:p>
            <a:pPr marL="0" marR="0" lvl="0" indent="0" algn="ctr" defTabSz="1377950" eaLnBrk="0" fontAlgn="base" latinLnBrk="0" hangingPunct="0">
              <a:lnSpc>
                <a:spcPct val="90000"/>
              </a:lnSpc>
              <a:spcBef>
                <a:spcPct val="0"/>
              </a:spcBef>
              <a:spcAft>
                <a:spcPct val="35000"/>
              </a:spcAft>
              <a:buClrTx/>
              <a:buSzTx/>
              <a:buFontTx/>
              <a:buNone/>
              <a:tabLst/>
              <a:defRPr/>
            </a:pPr>
            <a:r>
              <a:rPr kumimoji="0" lang="zh-CN" altLang="en-US" sz="1800" b="1" i="0" u="none" strike="noStrike" kern="0" cap="none" spc="0" normalizeH="0" baseline="0" noProof="0" dirty="0">
                <a:ln>
                  <a:noFill/>
                </a:ln>
                <a:solidFill>
                  <a:prstClr val="white"/>
                </a:solidFill>
                <a:effectLst/>
                <a:uLnTx/>
                <a:uFillTx/>
                <a:latin typeface="微软雅黑" panose="020B0503020204020204" pitchFamily="34" charset="-122"/>
                <a:ea typeface="宋体" panose="02010600030101010101" pitchFamily="2" charset="-122"/>
                <a:cs typeface="+mn-cs"/>
              </a:rPr>
              <a:t>期间活动</a:t>
            </a:r>
          </a:p>
        </p:txBody>
      </p:sp>
      <p:sp>
        <p:nvSpPr>
          <p:cNvPr id="3" name="文本框 2"/>
          <p:cNvSpPr txBox="1"/>
          <p:nvPr/>
        </p:nvSpPr>
        <p:spPr>
          <a:xfrm>
            <a:off x="7941892" y="2151731"/>
            <a:ext cx="3713110" cy="646331"/>
          </a:xfrm>
          <a:prstGeom prst="rect">
            <a:avLst/>
          </a:prstGeom>
          <a:noFill/>
        </p:spPr>
        <p:txBody>
          <a:bodyPr wrap="square" rtlCol="0">
            <a:spAutoFit/>
          </a:bodyPr>
          <a:lstStyle/>
          <a:p>
            <a:r>
              <a:rPr lang="zh-CN" altLang="en-US" dirty="0">
                <a:solidFill>
                  <a:schemeClr val="bg1"/>
                </a:solidFill>
              </a:rPr>
              <a:t>这里可以说一说你研究期间参加了哪些活动</a:t>
            </a:r>
          </a:p>
        </p:txBody>
      </p:sp>
      <p:sp>
        <p:nvSpPr>
          <p:cNvPr id="96" name="文本框 95"/>
          <p:cNvSpPr txBox="1"/>
          <p:nvPr/>
        </p:nvSpPr>
        <p:spPr>
          <a:xfrm>
            <a:off x="7941892" y="4379618"/>
            <a:ext cx="3713110" cy="646331"/>
          </a:xfrm>
          <a:prstGeom prst="rect">
            <a:avLst/>
          </a:prstGeom>
          <a:noFill/>
        </p:spPr>
        <p:txBody>
          <a:bodyPr wrap="square" rtlCol="0">
            <a:spAutoFit/>
          </a:bodyPr>
          <a:lstStyle/>
          <a:p>
            <a:r>
              <a:rPr lang="zh-CN" altLang="en-US" dirty="0">
                <a:solidFill>
                  <a:schemeClr val="bg1"/>
                </a:solidFill>
              </a:rPr>
              <a:t>这里可以说一说你研究期间参加了哪些活动</a:t>
            </a:r>
          </a:p>
        </p:txBody>
      </p:sp>
      <p:sp>
        <p:nvSpPr>
          <p:cNvPr id="97" name="文本框 96"/>
          <p:cNvSpPr txBox="1"/>
          <p:nvPr/>
        </p:nvSpPr>
        <p:spPr>
          <a:xfrm>
            <a:off x="477030" y="4379618"/>
            <a:ext cx="3713110" cy="646331"/>
          </a:xfrm>
          <a:prstGeom prst="rect">
            <a:avLst/>
          </a:prstGeom>
          <a:noFill/>
        </p:spPr>
        <p:txBody>
          <a:bodyPr wrap="square" rtlCol="0">
            <a:spAutoFit/>
          </a:bodyPr>
          <a:lstStyle/>
          <a:p>
            <a:pPr algn="r"/>
            <a:r>
              <a:rPr lang="zh-CN" altLang="en-US" dirty="0">
                <a:solidFill>
                  <a:schemeClr val="bg1"/>
                </a:solidFill>
              </a:rPr>
              <a:t>这里可以说一说你研究期间参加了哪些活动</a:t>
            </a:r>
          </a:p>
        </p:txBody>
      </p:sp>
      <p:sp>
        <p:nvSpPr>
          <p:cNvPr id="98" name="文本框 97"/>
          <p:cNvSpPr txBox="1"/>
          <p:nvPr/>
        </p:nvSpPr>
        <p:spPr>
          <a:xfrm>
            <a:off x="477030" y="2064566"/>
            <a:ext cx="3713110" cy="646331"/>
          </a:xfrm>
          <a:prstGeom prst="rect">
            <a:avLst/>
          </a:prstGeom>
          <a:noFill/>
        </p:spPr>
        <p:txBody>
          <a:bodyPr wrap="square" rtlCol="0">
            <a:spAutoFit/>
          </a:bodyPr>
          <a:lstStyle/>
          <a:p>
            <a:pPr algn="r"/>
            <a:r>
              <a:rPr lang="zh-CN" altLang="en-US" dirty="0">
                <a:solidFill>
                  <a:schemeClr val="bg1"/>
                </a:solidFill>
              </a:rPr>
              <a:t>这里可以说一说你研究期间参加了哪些活动</a:t>
            </a:r>
          </a:p>
        </p:txBody>
      </p:sp>
    </p:spTree>
    <p:extLst>
      <p:ext uri="{BB962C8B-B14F-4D97-AF65-F5344CB8AC3E}">
        <p14:creationId xmlns:p14="http://schemas.microsoft.com/office/powerpoint/2010/main" val="2062107335"/>
      </p:ext>
    </p:extLst>
  </p:cSld>
  <p:clrMapOvr>
    <a:masterClrMapping/>
  </p:clrMapOvr>
  <mc:AlternateContent xmlns:mc="http://schemas.openxmlformats.org/markup-compatibility/2006" xmlns:p14="http://schemas.microsoft.com/office/powerpoint/2010/main">
    <mc:Choice Requires="p14">
      <p:transition spd="slow" p14:dur="2000" advTm="4869"/>
    </mc:Choice>
    <mc:Fallback xmlns="">
      <p:transition spd="slow" advTm="486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25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Effect transition="in" filter="fade">
                                      <p:cBhvr>
                                        <p:cTn id="9" dur="500"/>
                                        <p:tgtEl>
                                          <p:spTgt spid="11"/>
                                        </p:tgtEl>
                                      </p:cBhvr>
                                    </p:animEffect>
                                  </p:childTnLst>
                                </p:cTn>
                              </p:par>
                              <p:par>
                                <p:cTn id="10" presetID="53" presetClass="entr" presetSubtype="16" fill="hold" grpId="0" nodeType="withEffect">
                                  <p:stCondLst>
                                    <p:cond delay="250"/>
                                  </p:stCondLst>
                                  <p:childTnLst>
                                    <p:set>
                                      <p:cBhvr>
                                        <p:cTn id="11" dur="1" fill="hold">
                                          <p:stCondLst>
                                            <p:cond delay="0"/>
                                          </p:stCondLst>
                                        </p:cTn>
                                        <p:tgtEl>
                                          <p:spTgt spid="22"/>
                                        </p:tgtEl>
                                        <p:attrNameLst>
                                          <p:attrName>style.visibility</p:attrName>
                                        </p:attrNameLst>
                                      </p:cBhvr>
                                      <p:to>
                                        <p:strVal val="visible"/>
                                      </p:to>
                                    </p:set>
                                    <p:anim calcmode="lin" valueType="num">
                                      <p:cBhvr>
                                        <p:cTn id="12" dur="500" fill="hold"/>
                                        <p:tgtEl>
                                          <p:spTgt spid="22"/>
                                        </p:tgtEl>
                                        <p:attrNameLst>
                                          <p:attrName>ppt_w</p:attrName>
                                        </p:attrNameLst>
                                      </p:cBhvr>
                                      <p:tavLst>
                                        <p:tav tm="0">
                                          <p:val>
                                            <p:fltVal val="0"/>
                                          </p:val>
                                        </p:tav>
                                        <p:tav tm="100000">
                                          <p:val>
                                            <p:strVal val="#ppt_w"/>
                                          </p:val>
                                        </p:tav>
                                      </p:tavLst>
                                    </p:anim>
                                    <p:anim calcmode="lin" valueType="num">
                                      <p:cBhvr>
                                        <p:cTn id="13" dur="500" fill="hold"/>
                                        <p:tgtEl>
                                          <p:spTgt spid="22"/>
                                        </p:tgtEl>
                                        <p:attrNameLst>
                                          <p:attrName>ppt_h</p:attrName>
                                        </p:attrNameLst>
                                      </p:cBhvr>
                                      <p:tavLst>
                                        <p:tav tm="0">
                                          <p:val>
                                            <p:fltVal val="0"/>
                                          </p:val>
                                        </p:tav>
                                        <p:tav tm="100000">
                                          <p:val>
                                            <p:strVal val="#ppt_h"/>
                                          </p:val>
                                        </p:tav>
                                      </p:tavLst>
                                    </p:anim>
                                    <p:animEffect transition="in" filter="fade">
                                      <p:cBhvr>
                                        <p:cTn id="14" dur="500"/>
                                        <p:tgtEl>
                                          <p:spTgt spid="22"/>
                                        </p:tgtEl>
                                      </p:cBhvr>
                                    </p:animEffect>
                                  </p:childTnLst>
                                </p:cTn>
                              </p:par>
                              <p:par>
                                <p:cTn id="15" presetID="53" presetClass="entr" presetSubtype="16" fill="hold" grpId="0" nodeType="withEffect">
                                  <p:stCondLst>
                                    <p:cond delay="250"/>
                                  </p:stCondLst>
                                  <p:childTnLst>
                                    <p:set>
                                      <p:cBhvr>
                                        <p:cTn id="16" dur="1" fill="hold">
                                          <p:stCondLst>
                                            <p:cond delay="0"/>
                                          </p:stCondLst>
                                        </p:cTn>
                                        <p:tgtEl>
                                          <p:spTgt spid="23"/>
                                        </p:tgtEl>
                                        <p:attrNameLst>
                                          <p:attrName>style.visibility</p:attrName>
                                        </p:attrNameLst>
                                      </p:cBhvr>
                                      <p:to>
                                        <p:strVal val="visible"/>
                                      </p:to>
                                    </p:set>
                                    <p:anim calcmode="lin" valueType="num">
                                      <p:cBhvr>
                                        <p:cTn id="17" dur="500" fill="hold"/>
                                        <p:tgtEl>
                                          <p:spTgt spid="23"/>
                                        </p:tgtEl>
                                        <p:attrNameLst>
                                          <p:attrName>ppt_w</p:attrName>
                                        </p:attrNameLst>
                                      </p:cBhvr>
                                      <p:tavLst>
                                        <p:tav tm="0">
                                          <p:val>
                                            <p:fltVal val="0"/>
                                          </p:val>
                                        </p:tav>
                                        <p:tav tm="100000">
                                          <p:val>
                                            <p:strVal val="#ppt_w"/>
                                          </p:val>
                                        </p:tav>
                                      </p:tavLst>
                                    </p:anim>
                                    <p:anim calcmode="lin" valueType="num">
                                      <p:cBhvr>
                                        <p:cTn id="18" dur="500" fill="hold"/>
                                        <p:tgtEl>
                                          <p:spTgt spid="23"/>
                                        </p:tgtEl>
                                        <p:attrNameLst>
                                          <p:attrName>ppt_h</p:attrName>
                                        </p:attrNameLst>
                                      </p:cBhvr>
                                      <p:tavLst>
                                        <p:tav tm="0">
                                          <p:val>
                                            <p:fltVal val="0"/>
                                          </p:val>
                                        </p:tav>
                                        <p:tav tm="100000">
                                          <p:val>
                                            <p:strVal val="#ppt_h"/>
                                          </p:val>
                                        </p:tav>
                                      </p:tavLst>
                                    </p:anim>
                                    <p:animEffect transition="in" filter="fade">
                                      <p:cBhvr>
                                        <p:cTn id="19" dur="500"/>
                                        <p:tgtEl>
                                          <p:spTgt spid="23"/>
                                        </p:tgtEl>
                                      </p:cBhvr>
                                    </p:animEffect>
                                  </p:childTnLst>
                                </p:cTn>
                              </p:par>
                              <p:par>
                                <p:cTn id="20" presetID="53" presetClass="entr" presetSubtype="16" fill="hold" grpId="0" nodeType="withEffect">
                                  <p:stCondLst>
                                    <p:cond delay="250"/>
                                  </p:stCondLst>
                                  <p:childTnLst>
                                    <p:set>
                                      <p:cBhvr>
                                        <p:cTn id="21" dur="1" fill="hold">
                                          <p:stCondLst>
                                            <p:cond delay="0"/>
                                          </p:stCondLst>
                                        </p:cTn>
                                        <p:tgtEl>
                                          <p:spTgt spid="24"/>
                                        </p:tgtEl>
                                        <p:attrNameLst>
                                          <p:attrName>style.visibility</p:attrName>
                                        </p:attrNameLst>
                                      </p:cBhvr>
                                      <p:to>
                                        <p:strVal val="visible"/>
                                      </p:to>
                                    </p:set>
                                    <p:anim calcmode="lin" valueType="num">
                                      <p:cBhvr>
                                        <p:cTn id="22" dur="500" fill="hold"/>
                                        <p:tgtEl>
                                          <p:spTgt spid="24"/>
                                        </p:tgtEl>
                                        <p:attrNameLst>
                                          <p:attrName>ppt_w</p:attrName>
                                        </p:attrNameLst>
                                      </p:cBhvr>
                                      <p:tavLst>
                                        <p:tav tm="0">
                                          <p:val>
                                            <p:fltVal val="0"/>
                                          </p:val>
                                        </p:tav>
                                        <p:tav tm="100000">
                                          <p:val>
                                            <p:strVal val="#ppt_w"/>
                                          </p:val>
                                        </p:tav>
                                      </p:tavLst>
                                    </p:anim>
                                    <p:anim calcmode="lin" valueType="num">
                                      <p:cBhvr>
                                        <p:cTn id="23" dur="500" fill="hold"/>
                                        <p:tgtEl>
                                          <p:spTgt spid="24"/>
                                        </p:tgtEl>
                                        <p:attrNameLst>
                                          <p:attrName>ppt_h</p:attrName>
                                        </p:attrNameLst>
                                      </p:cBhvr>
                                      <p:tavLst>
                                        <p:tav tm="0">
                                          <p:val>
                                            <p:fltVal val="0"/>
                                          </p:val>
                                        </p:tav>
                                        <p:tav tm="100000">
                                          <p:val>
                                            <p:strVal val="#ppt_h"/>
                                          </p:val>
                                        </p:tav>
                                      </p:tavLst>
                                    </p:anim>
                                    <p:animEffect transition="in" filter="fade">
                                      <p:cBhvr>
                                        <p:cTn id="24" dur="500"/>
                                        <p:tgtEl>
                                          <p:spTgt spid="24"/>
                                        </p:tgtEl>
                                      </p:cBhvr>
                                    </p:animEffect>
                                  </p:childTnLst>
                                </p:cTn>
                              </p:par>
                              <p:par>
                                <p:cTn id="25" presetID="53" presetClass="entr" presetSubtype="16" fill="hold" grpId="0" nodeType="withEffect">
                                  <p:stCondLst>
                                    <p:cond delay="250"/>
                                  </p:stCondLst>
                                  <p:childTnLst>
                                    <p:set>
                                      <p:cBhvr>
                                        <p:cTn id="26" dur="1" fill="hold">
                                          <p:stCondLst>
                                            <p:cond delay="0"/>
                                          </p:stCondLst>
                                        </p:cTn>
                                        <p:tgtEl>
                                          <p:spTgt spid="25"/>
                                        </p:tgtEl>
                                        <p:attrNameLst>
                                          <p:attrName>style.visibility</p:attrName>
                                        </p:attrNameLst>
                                      </p:cBhvr>
                                      <p:to>
                                        <p:strVal val="visible"/>
                                      </p:to>
                                    </p:set>
                                    <p:anim calcmode="lin" valueType="num">
                                      <p:cBhvr>
                                        <p:cTn id="27" dur="500" fill="hold"/>
                                        <p:tgtEl>
                                          <p:spTgt spid="25"/>
                                        </p:tgtEl>
                                        <p:attrNameLst>
                                          <p:attrName>ppt_w</p:attrName>
                                        </p:attrNameLst>
                                      </p:cBhvr>
                                      <p:tavLst>
                                        <p:tav tm="0">
                                          <p:val>
                                            <p:fltVal val="0"/>
                                          </p:val>
                                        </p:tav>
                                        <p:tav tm="100000">
                                          <p:val>
                                            <p:strVal val="#ppt_w"/>
                                          </p:val>
                                        </p:tav>
                                      </p:tavLst>
                                    </p:anim>
                                    <p:anim calcmode="lin" valueType="num">
                                      <p:cBhvr>
                                        <p:cTn id="28" dur="500" fill="hold"/>
                                        <p:tgtEl>
                                          <p:spTgt spid="25"/>
                                        </p:tgtEl>
                                        <p:attrNameLst>
                                          <p:attrName>ppt_h</p:attrName>
                                        </p:attrNameLst>
                                      </p:cBhvr>
                                      <p:tavLst>
                                        <p:tav tm="0">
                                          <p:val>
                                            <p:fltVal val="0"/>
                                          </p:val>
                                        </p:tav>
                                        <p:tav tm="100000">
                                          <p:val>
                                            <p:strVal val="#ppt_h"/>
                                          </p:val>
                                        </p:tav>
                                      </p:tavLst>
                                    </p:anim>
                                    <p:animEffect transition="in" filter="fade">
                                      <p:cBhvr>
                                        <p:cTn id="29" dur="500"/>
                                        <p:tgtEl>
                                          <p:spTgt spid="25"/>
                                        </p:tgtEl>
                                      </p:cBhvr>
                                    </p:animEffect>
                                  </p:childTnLst>
                                </p:cTn>
                              </p:par>
                              <p:par>
                                <p:cTn id="30" presetID="53" presetClass="entr" presetSubtype="16" fill="hold" grpId="0" nodeType="withEffect">
                                  <p:stCondLst>
                                    <p:cond delay="250"/>
                                  </p:stCondLst>
                                  <p:childTnLst>
                                    <p:set>
                                      <p:cBhvr>
                                        <p:cTn id="31" dur="1" fill="hold">
                                          <p:stCondLst>
                                            <p:cond delay="0"/>
                                          </p:stCondLst>
                                        </p:cTn>
                                        <p:tgtEl>
                                          <p:spTgt spid="26"/>
                                        </p:tgtEl>
                                        <p:attrNameLst>
                                          <p:attrName>style.visibility</p:attrName>
                                        </p:attrNameLst>
                                      </p:cBhvr>
                                      <p:to>
                                        <p:strVal val="visible"/>
                                      </p:to>
                                    </p:set>
                                    <p:anim calcmode="lin" valueType="num">
                                      <p:cBhvr>
                                        <p:cTn id="32" dur="500" fill="hold"/>
                                        <p:tgtEl>
                                          <p:spTgt spid="26"/>
                                        </p:tgtEl>
                                        <p:attrNameLst>
                                          <p:attrName>ppt_w</p:attrName>
                                        </p:attrNameLst>
                                      </p:cBhvr>
                                      <p:tavLst>
                                        <p:tav tm="0">
                                          <p:val>
                                            <p:fltVal val="0"/>
                                          </p:val>
                                        </p:tav>
                                        <p:tav tm="100000">
                                          <p:val>
                                            <p:strVal val="#ppt_w"/>
                                          </p:val>
                                        </p:tav>
                                      </p:tavLst>
                                    </p:anim>
                                    <p:anim calcmode="lin" valueType="num">
                                      <p:cBhvr>
                                        <p:cTn id="33" dur="500" fill="hold"/>
                                        <p:tgtEl>
                                          <p:spTgt spid="26"/>
                                        </p:tgtEl>
                                        <p:attrNameLst>
                                          <p:attrName>ppt_h</p:attrName>
                                        </p:attrNameLst>
                                      </p:cBhvr>
                                      <p:tavLst>
                                        <p:tav tm="0">
                                          <p:val>
                                            <p:fltVal val="0"/>
                                          </p:val>
                                        </p:tav>
                                        <p:tav tm="100000">
                                          <p:val>
                                            <p:strVal val="#ppt_h"/>
                                          </p:val>
                                        </p:tav>
                                      </p:tavLst>
                                    </p:anim>
                                    <p:animEffect transition="in" filter="fade">
                                      <p:cBhvr>
                                        <p:cTn id="34" dur="500"/>
                                        <p:tgtEl>
                                          <p:spTgt spid="26"/>
                                        </p:tgtEl>
                                      </p:cBhvr>
                                    </p:animEffect>
                                  </p:childTnLst>
                                </p:cTn>
                              </p:par>
                              <p:par>
                                <p:cTn id="35" presetID="12" presetClass="entr" presetSubtype="4" fill="hold" grpId="0" nodeType="withEffect">
                                  <p:stCondLst>
                                    <p:cond delay="250"/>
                                  </p:stCondLst>
                                  <p:childTnLst>
                                    <p:set>
                                      <p:cBhvr>
                                        <p:cTn id="36" dur="1" fill="hold">
                                          <p:stCondLst>
                                            <p:cond delay="0"/>
                                          </p:stCondLst>
                                        </p:cTn>
                                        <p:tgtEl>
                                          <p:spTgt spid="46"/>
                                        </p:tgtEl>
                                        <p:attrNameLst>
                                          <p:attrName>style.visibility</p:attrName>
                                        </p:attrNameLst>
                                      </p:cBhvr>
                                      <p:to>
                                        <p:strVal val="visible"/>
                                      </p:to>
                                    </p:set>
                                    <p:anim calcmode="lin" valueType="num">
                                      <p:cBhvr additive="base">
                                        <p:cTn id="37" dur="500"/>
                                        <p:tgtEl>
                                          <p:spTgt spid="46"/>
                                        </p:tgtEl>
                                        <p:attrNameLst>
                                          <p:attrName>ppt_y</p:attrName>
                                        </p:attrNameLst>
                                      </p:cBhvr>
                                      <p:tavLst>
                                        <p:tav tm="0">
                                          <p:val>
                                            <p:strVal val="#ppt_y+#ppt_h*1.125000"/>
                                          </p:val>
                                        </p:tav>
                                        <p:tav tm="100000">
                                          <p:val>
                                            <p:strVal val="#ppt_y"/>
                                          </p:val>
                                        </p:tav>
                                      </p:tavLst>
                                    </p:anim>
                                    <p:animEffect transition="in" filter="wipe(up)">
                                      <p:cBhvr>
                                        <p:cTn id="38" dur="500"/>
                                        <p:tgtEl>
                                          <p:spTgt spid="46"/>
                                        </p:tgtEl>
                                      </p:cBhvr>
                                    </p:animEffect>
                                  </p:childTnLst>
                                </p:cTn>
                              </p:par>
                              <p:par>
                                <p:cTn id="39" presetID="49" presetClass="entr" presetSubtype="0" decel="100000" fill="hold" nodeType="withEffect">
                                  <p:stCondLst>
                                    <p:cond delay="750"/>
                                  </p:stCondLst>
                                  <p:childTnLst>
                                    <p:set>
                                      <p:cBhvr>
                                        <p:cTn id="40" dur="1" fill="hold">
                                          <p:stCondLst>
                                            <p:cond delay="0"/>
                                          </p:stCondLst>
                                        </p:cTn>
                                        <p:tgtEl>
                                          <p:spTgt spid="58"/>
                                        </p:tgtEl>
                                        <p:attrNameLst>
                                          <p:attrName>style.visibility</p:attrName>
                                        </p:attrNameLst>
                                      </p:cBhvr>
                                      <p:to>
                                        <p:strVal val="visible"/>
                                      </p:to>
                                    </p:set>
                                    <p:anim calcmode="lin" valueType="num">
                                      <p:cBhvr>
                                        <p:cTn id="41" dur="500" fill="hold"/>
                                        <p:tgtEl>
                                          <p:spTgt spid="58"/>
                                        </p:tgtEl>
                                        <p:attrNameLst>
                                          <p:attrName>ppt_w</p:attrName>
                                        </p:attrNameLst>
                                      </p:cBhvr>
                                      <p:tavLst>
                                        <p:tav tm="0">
                                          <p:val>
                                            <p:fltVal val="0"/>
                                          </p:val>
                                        </p:tav>
                                        <p:tav tm="100000">
                                          <p:val>
                                            <p:strVal val="#ppt_w"/>
                                          </p:val>
                                        </p:tav>
                                      </p:tavLst>
                                    </p:anim>
                                    <p:anim calcmode="lin" valueType="num">
                                      <p:cBhvr>
                                        <p:cTn id="42" dur="500" fill="hold"/>
                                        <p:tgtEl>
                                          <p:spTgt spid="58"/>
                                        </p:tgtEl>
                                        <p:attrNameLst>
                                          <p:attrName>ppt_h</p:attrName>
                                        </p:attrNameLst>
                                      </p:cBhvr>
                                      <p:tavLst>
                                        <p:tav tm="0">
                                          <p:val>
                                            <p:fltVal val="0"/>
                                          </p:val>
                                        </p:tav>
                                        <p:tav tm="100000">
                                          <p:val>
                                            <p:strVal val="#ppt_h"/>
                                          </p:val>
                                        </p:tav>
                                      </p:tavLst>
                                    </p:anim>
                                    <p:anim calcmode="lin" valueType="num">
                                      <p:cBhvr>
                                        <p:cTn id="43" dur="500" fill="hold"/>
                                        <p:tgtEl>
                                          <p:spTgt spid="58"/>
                                        </p:tgtEl>
                                        <p:attrNameLst>
                                          <p:attrName>style.rotation</p:attrName>
                                        </p:attrNameLst>
                                      </p:cBhvr>
                                      <p:tavLst>
                                        <p:tav tm="0">
                                          <p:val>
                                            <p:fltVal val="360"/>
                                          </p:val>
                                        </p:tav>
                                        <p:tav tm="100000">
                                          <p:val>
                                            <p:fltVal val="0"/>
                                          </p:val>
                                        </p:tav>
                                      </p:tavLst>
                                    </p:anim>
                                    <p:animEffect transition="in" filter="fade">
                                      <p:cBhvr>
                                        <p:cTn id="44" dur="500"/>
                                        <p:tgtEl>
                                          <p:spTgt spid="58"/>
                                        </p:tgtEl>
                                      </p:cBhvr>
                                    </p:animEffect>
                                  </p:childTnLst>
                                </p:cTn>
                              </p:par>
                              <p:par>
                                <p:cTn id="45" presetID="53" presetClass="entr" presetSubtype="16" fill="hold" grpId="0" nodeType="withEffect">
                                  <p:stCondLst>
                                    <p:cond delay="750"/>
                                  </p:stCondLst>
                                  <p:childTnLst>
                                    <p:set>
                                      <p:cBhvr>
                                        <p:cTn id="46" dur="1" fill="hold">
                                          <p:stCondLst>
                                            <p:cond delay="0"/>
                                          </p:stCondLst>
                                        </p:cTn>
                                        <p:tgtEl>
                                          <p:spTgt spid="95"/>
                                        </p:tgtEl>
                                        <p:attrNameLst>
                                          <p:attrName>style.visibility</p:attrName>
                                        </p:attrNameLst>
                                      </p:cBhvr>
                                      <p:to>
                                        <p:strVal val="visible"/>
                                      </p:to>
                                    </p:set>
                                    <p:anim calcmode="lin" valueType="num">
                                      <p:cBhvr>
                                        <p:cTn id="47" dur="500" fill="hold"/>
                                        <p:tgtEl>
                                          <p:spTgt spid="95"/>
                                        </p:tgtEl>
                                        <p:attrNameLst>
                                          <p:attrName>ppt_w</p:attrName>
                                        </p:attrNameLst>
                                      </p:cBhvr>
                                      <p:tavLst>
                                        <p:tav tm="0">
                                          <p:val>
                                            <p:fltVal val="0"/>
                                          </p:val>
                                        </p:tav>
                                        <p:tav tm="100000">
                                          <p:val>
                                            <p:strVal val="#ppt_w"/>
                                          </p:val>
                                        </p:tav>
                                      </p:tavLst>
                                    </p:anim>
                                    <p:anim calcmode="lin" valueType="num">
                                      <p:cBhvr>
                                        <p:cTn id="48" dur="500" fill="hold"/>
                                        <p:tgtEl>
                                          <p:spTgt spid="95"/>
                                        </p:tgtEl>
                                        <p:attrNameLst>
                                          <p:attrName>ppt_h</p:attrName>
                                        </p:attrNameLst>
                                      </p:cBhvr>
                                      <p:tavLst>
                                        <p:tav tm="0">
                                          <p:val>
                                            <p:fltVal val="0"/>
                                          </p:val>
                                        </p:tav>
                                        <p:tav tm="100000">
                                          <p:val>
                                            <p:strVal val="#ppt_h"/>
                                          </p:val>
                                        </p:tav>
                                      </p:tavLst>
                                    </p:anim>
                                    <p:animEffect transition="in" filter="fade">
                                      <p:cBhvr>
                                        <p:cTn id="49" dur="500"/>
                                        <p:tgtEl>
                                          <p:spTgt spid="95"/>
                                        </p:tgtEl>
                                      </p:cBhvr>
                                    </p:animEffect>
                                  </p:childTnLst>
                                </p:cTn>
                              </p:par>
                              <p:par>
                                <p:cTn id="50" presetID="42" presetClass="entr" presetSubtype="0" fill="hold" grpId="0" nodeType="withEffect">
                                  <p:stCondLst>
                                    <p:cond delay="750"/>
                                  </p:stCondLst>
                                  <p:childTnLst>
                                    <p:set>
                                      <p:cBhvr>
                                        <p:cTn id="51" dur="1" fill="hold">
                                          <p:stCondLst>
                                            <p:cond delay="0"/>
                                          </p:stCondLst>
                                        </p:cTn>
                                        <p:tgtEl>
                                          <p:spTgt spid="98"/>
                                        </p:tgtEl>
                                        <p:attrNameLst>
                                          <p:attrName>style.visibility</p:attrName>
                                        </p:attrNameLst>
                                      </p:cBhvr>
                                      <p:to>
                                        <p:strVal val="visible"/>
                                      </p:to>
                                    </p:set>
                                    <p:animEffect transition="in" filter="fade">
                                      <p:cBhvr>
                                        <p:cTn id="52" dur="500"/>
                                        <p:tgtEl>
                                          <p:spTgt spid="98"/>
                                        </p:tgtEl>
                                      </p:cBhvr>
                                    </p:animEffect>
                                    <p:anim calcmode="lin" valueType="num">
                                      <p:cBhvr>
                                        <p:cTn id="53" dur="500" fill="hold"/>
                                        <p:tgtEl>
                                          <p:spTgt spid="98"/>
                                        </p:tgtEl>
                                        <p:attrNameLst>
                                          <p:attrName>ppt_x</p:attrName>
                                        </p:attrNameLst>
                                      </p:cBhvr>
                                      <p:tavLst>
                                        <p:tav tm="0">
                                          <p:val>
                                            <p:strVal val="#ppt_x"/>
                                          </p:val>
                                        </p:tav>
                                        <p:tav tm="100000">
                                          <p:val>
                                            <p:strVal val="#ppt_x"/>
                                          </p:val>
                                        </p:tav>
                                      </p:tavLst>
                                    </p:anim>
                                    <p:anim calcmode="lin" valueType="num">
                                      <p:cBhvr>
                                        <p:cTn id="54" dur="500" fill="hold"/>
                                        <p:tgtEl>
                                          <p:spTgt spid="98"/>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p:stCondLst>
                                    <p:cond delay="750"/>
                                  </p:stCondLst>
                                  <p:childTnLst>
                                    <p:set>
                                      <p:cBhvr>
                                        <p:cTn id="56" dur="1" fill="hold">
                                          <p:stCondLst>
                                            <p:cond delay="0"/>
                                          </p:stCondLst>
                                        </p:cTn>
                                        <p:tgtEl>
                                          <p:spTgt spid="3"/>
                                        </p:tgtEl>
                                        <p:attrNameLst>
                                          <p:attrName>style.visibility</p:attrName>
                                        </p:attrNameLst>
                                      </p:cBhvr>
                                      <p:to>
                                        <p:strVal val="visible"/>
                                      </p:to>
                                    </p:set>
                                    <p:animEffect transition="in" filter="fade">
                                      <p:cBhvr>
                                        <p:cTn id="57" dur="500"/>
                                        <p:tgtEl>
                                          <p:spTgt spid="3"/>
                                        </p:tgtEl>
                                      </p:cBhvr>
                                    </p:animEffect>
                                    <p:anim calcmode="lin" valueType="num">
                                      <p:cBhvr>
                                        <p:cTn id="58" dur="500" fill="hold"/>
                                        <p:tgtEl>
                                          <p:spTgt spid="3"/>
                                        </p:tgtEl>
                                        <p:attrNameLst>
                                          <p:attrName>ppt_x</p:attrName>
                                        </p:attrNameLst>
                                      </p:cBhvr>
                                      <p:tavLst>
                                        <p:tav tm="0">
                                          <p:val>
                                            <p:strVal val="#ppt_x"/>
                                          </p:val>
                                        </p:tav>
                                        <p:tav tm="100000">
                                          <p:val>
                                            <p:strVal val="#ppt_x"/>
                                          </p:val>
                                        </p:tav>
                                      </p:tavLst>
                                    </p:anim>
                                    <p:anim calcmode="lin" valueType="num">
                                      <p:cBhvr>
                                        <p:cTn id="59" dur="500" fill="hold"/>
                                        <p:tgtEl>
                                          <p:spTgt spid="3"/>
                                        </p:tgtEl>
                                        <p:attrNameLst>
                                          <p:attrName>ppt_y</p:attrName>
                                        </p:attrNameLst>
                                      </p:cBhvr>
                                      <p:tavLst>
                                        <p:tav tm="0">
                                          <p:val>
                                            <p:strVal val="#ppt_y+.1"/>
                                          </p:val>
                                        </p:tav>
                                        <p:tav tm="100000">
                                          <p:val>
                                            <p:strVal val="#ppt_y"/>
                                          </p:val>
                                        </p:tav>
                                      </p:tavLst>
                                    </p:anim>
                                  </p:childTnLst>
                                </p:cTn>
                              </p:par>
                              <p:par>
                                <p:cTn id="60" presetID="42" presetClass="entr" presetSubtype="0" fill="hold" grpId="0" nodeType="withEffect">
                                  <p:stCondLst>
                                    <p:cond delay="750"/>
                                  </p:stCondLst>
                                  <p:childTnLst>
                                    <p:set>
                                      <p:cBhvr>
                                        <p:cTn id="61" dur="1" fill="hold">
                                          <p:stCondLst>
                                            <p:cond delay="0"/>
                                          </p:stCondLst>
                                        </p:cTn>
                                        <p:tgtEl>
                                          <p:spTgt spid="97"/>
                                        </p:tgtEl>
                                        <p:attrNameLst>
                                          <p:attrName>style.visibility</p:attrName>
                                        </p:attrNameLst>
                                      </p:cBhvr>
                                      <p:to>
                                        <p:strVal val="visible"/>
                                      </p:to>
                                    </p:set>
                                    <p:animEffect transition="in" filter="fade">
                                      <p:cBhvr>
                                        <p:cTn id="62" dur="500"/>
                                        <p:tgtEl>
                                          <p:spTgt spid="97"/>
                                        </p:tgtEl>
                                      </p:cBhvr>
                                    </p:animEffect>
                                    <p:anim calcmode="lin" valueType="num">
                                      <p:cBhvr>
                                        <p:cTn id="63" dur="500" fill="hold"/>
                                        <p:tgtEl>
                                          <p:spTgt spid="97"/>
                                        </p:tgtEl>
                                        <p:attrNameLst>
                                          <p:attrName>ppt_x</p:attrName>
                                        </p:attrNameLst>
                                      </p:cBhvr>
                                      <p:tavLst>
                                        <p:tav tm="0">
                                          <p:val>
                                            <p:strVal val="#ppt_x"/>
                                          </p:val>
                                        </p:tav>
                                        <p:tav tm="100000">
                                          <p:val>
                                            <p:strVal val="#ppt_x"/>
                                          </p:val>
                                        </p:tav>
                                      </p:tavLst>
                                    </p:anim>
                                    <p:anim calcmode="lin" valueType="num">
                                      <p:cBhvr>
                                        <p:cTn id="64" dur="500" fill="hold"/>
                                        <p:tgtEl>
                                          <p:spTgt spid="97"/>
                                        </p:tgtEl>
                                        <p:attrNameLst>
                                          <p:attrName>ppt_y</p:attrName>
                                        </p:attrNameLst>
                                      </p:cBhvr>
                                      <p:tavLst>
                                        <p:tav tm="0">
                                          <p:val>
                                            <p:strVal val="#ppt_y+.1"/>
                                          </p:val>
                                        </p:tav>
                                        <p:tav tm="100000">
                                          <p:val>
                                            <p:strVal val="#ppt_y"/>
                                          </p:val>
                                        </p:tav>
                                      </p:tavLst>
                                    </p:anim>
                                  </p:childTnLst>
                                </p:cTn>
                              </p:par>
                              <p:par>
                                <p:cTn id="65" presetID="42" presetClass="entr" presetSubtype="0" fill="hold" grpId="0" nodeType="withEffect">
                                  <p:stCondLst>
                                    <p:cond delay="750"/>
                                  </p:stCondLst>
                                  <p:childTnLst>
                                    <p:set>
                                      <p:cBhvr>
                                        <p:cTn id="66" dur="1" fill="hold">
                                          <p:stCondLst>
                                            <p:cond delay="0"/>
                                          </p:stCondLst>
                                        </p:cTn>
                                        <p:tgtEl>
                                          <p:spTgt spid="96"/>
                                        </p:tgtEl>
                                        <p:attrNameLst>
                                          <p:attrName>style.visibility</p:attrName>
                                        </p:attrNameLst>
                                      </p:cBhvr>
                                      <p:to>
                                        <p:strVal val="visible"/>
                                      </p:to>
                                    </p:set>
                                    <p:animEffect transition="in" filter="fade">
                                      <p:cBhvr>
                                        <p:cTn id="67" dur="500"/>
                                        <p:tgtEl>
                                          <p:spTgt spid="96"/>
                                        </p:tgtEl>
                                      </p:cBhvr>
                                    </p:animEffect>
                                    <p:anim calcmode="lin" valueType="num">
                                      <p:cBhvr>
                                        <p:cTn id="68" dur="500" fill="hold"/>
                                        <p:tgtEl>
                                          <p:spTgt spid="96"/>
                                        </p:tgtEl>
                                        <p:attrNameLst>
                                          <p:attrName>ppt_x</p:attrName>
                                        </p:attrNameLst>
                                      </p:cBhvr>
                                      <p:tavLst>
                                        <p:tav tm="0">
                                          <p:val>
                                            <p:strVal val="#ppt_x"/>
                                          </p:val>
                                        </p:tav>
                                        <p:tav tm="100000">
                                          <p:val>
                                            <p:strVal val="#ppt_x"/>
                                          </p:val>
                                        </p:tav>
                                      </p:tavLst>
                                    </p:anim>
                                    <p:anim calcmode="lin" valueType="num">
                                      <p:cBhvr>
                                        <p:cTn id="69" dur="500" fill="hold"/>
                                        <p:tgtEl>
                                          <p:spTgt spid="9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22" grpId="0" animBg="1"/>
      <p:bldP spid="23" grpId="0" animBg="1"/>
      <p:bldP spid="24" grpId="0" animBg="1"/>
      <p:bldP spid="25" grpId="0" animBg="1"/>
      <p:bldP spid="26" grpId="0" animBg="1"/>
      <p:bldP spid="46" grpId="0" animBg="1"/>
      <p:bldP spid="95" grpId="0" animBg="1"/>
      <p:bldP spid="3" grpId="0"/>
      <p:bldP spid="96" grpId="0"/>
      <p:bldP spid="97" grpId="0"/>
      <p:bldP spid="98" grpId="0"/>
    </p:bld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矩形 9"/>
          <p:cNvSpPr/>
          <p:nvPr/>
        </p:nvSpPr>
        <p:spPr>
          <a:xfrm>
            <a:off x="0" y="0"/>
            <a:ext cx="2207568" cy="9694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 name="灯片编号占位符 1"/>
          <p:cNvSpPr>
            <a:spLocks noGrp="1"/>
          </p:cNvSpPr>
          <p:nvPr>
            <p:ph type="sldNum" sz="quarter" idx="12"/>
          </p:nvPr>
        </p:nvSpPr>
        <p:spPr/>
        <p:txBody>
          <a:bodyPr/>
          <a:lstStyle/>
          <a:p>
            <a:fld id="{0C913308-F349-4B6D-A68A-DD1791B4A57B}" type="slidenum">
              <a:rPr lang="zh-CN" altLang="en-US" smtClean="0">
                <a:cs typeface="+mn-ea"/>
                <a:sym typeface="+mn-lt"/>
              </a:rPr>
              <a:t>46</a:t>
            </a:fld>
            <a:endParaRPr lang="zh-CN" altLang="en-US">
              <a:cs typeface="+mn-ea"/>
              <a:sym typeface="+mn-lt"/>
            </a:endParaRPr>
          </a:p>
        </p:txBody>
      </p:sp>
      <p:sp>
        <p:nvSpPr>
          <p:cNvPr id="8" name="文本框 7"/>
          <p:cNvSpPr txBox="1">
            <a:spLocks noChangeArrowheads="1"/>
          </p:cNvSpPr>
          <p:nvPr/>
        </p:nvSpPr>
        <p:spPr bwMode="auto">
          <a:xfrm>
            <a:off x="90796" y="161519"/>
            <a:ext cx="1943100" cy="6463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fontAlgn="base">
              <a:lnSpc>
                <a:spcPct val="100000"/>
              </a:lnSpc>
              <a:spcBef>
                <a:spcPct val="0"/>
              </a:spcBef>
              <a:spcAft>
                <a:spcPct val="0"/>
              </a:spcAft>
              <a:buFontTx/>
              <a:buNone/>
            </a:pPr>
            <a:r>
              <a:rPr lang="zh-CN" altLang="en-US" sz="3600" b="1" dirty="0">
                <a:solidFill>
                  <a:prstClr val="white"/>
                </a:solidFill>
                <a:latin typeface="+mn-lt"/>
                <a:ea typeface="+mn-ea"/>
                <a:cs typeface="+mn-ea"/>
                <a:sym typeface="+mn-lt"/>
              </a:rPr>
              <a:t>目 录</a:t>
            </a:r>
          </a:p>
        </p:txBody>
      </p:sp>
      <p:sp>
        <p:nvSpPr>
          <p:cNvPr id="11" name="矩形 53"/>
          <p:cNvSpPr>
            <a:spLocks noChangeArrowheads="1"/>
          </p:cNvSpPr>
          <p:nvPr/>
        </p:nvSpPr>
        <p:spPr bwMode="auto">
          <a:xfrm>
            <a:off x="2202035" y="0"/>
            <a:ext cx="1573552" cy="969418"/>
          </a:xfrm>
          <a:prstGeom prst="rect">
            <a:avLst/>
          </a:prstGeom>
          <a:solidFill>
            <a:schemeClr val="bg1">
              <a:lumMod val="25000"/>
              <a:lumOff val="75000"/>
            </a:schemeClr>
          </a:solidFill>
          <a:ln w="9525">
            <a:solidFill>
              <a:schemeClr val="bg2"/>
            </a:solidFill>
            <a:miter lim="800000"/>
            <a:headEnd/>
            <a:tailEnd/>
          </a:ln>
          <a:effec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400" b="1" dirty="0">
                <a:solidFill>
                  <a:schemeClr val="bg2"/>
                </a:solidFill>
                <a:latin typeface="+mn-lt"/>
                <a:ea typeface="+mn-ea"/>
                <a:cs typeface="+mn-ea"/>
                <a:sym typeface="+mn-lt"/>
              </a:rPr>
              <a:t>标题一</a:t>
            </a:r>
          </a:p>
          <a:p>
            <a:pPr algn="ctr" eaLnBrk="1" hangingPunct="1">
              <a:lnSpc>
                <a:spcPct val="100000"/>
              </a:lnSpc>
              <a:spcBef>
                <a:spcPct val="0"/>
              </a:spcBef>
              <a:buFontTx/>
              <a:buNone/>
            </a:pPr>
            <a:r>
              <a:rPr lang="en-US" altLang="zh-CN" sz="2000" dirty="0">
                <a:solidFill>
                  <a:schemeClr val="bg2"/>
                </a:solidFill>
                <a:latin typeface="+mn-lt"/>
                <a:ea typeface="+mn-ea"/>
                <a:cs typeface="+mn-ea"/>
                <a:sym typeface="+mn-lt"/>
              </a:rPr>
              <a:t>Text here</a:t>
            </a:r>
          </a:p>
        </p:txBody>
      </p:sp>
      <p:sp>
        <p:nvSpPr>
          <p:cNvPr id="21" name="矩形 20"/>
          <p:cNvSpPr/>
          <p:nvPr/>
        </p:nvSpPr>
        <p:spPr>
          <a:xfrm>
            <a:off x="11629538" y="0"/>
            <a:ext cx="562461" cy="9694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2" name="矩形 53"/>
          <p:cNvSpPr>
            <a:spLocks noChangeArrowheads="1"/>
          </p:cNvSpPr>
          <p:nvPr/>
        </p:nvSpPr>
        <p:spPr bwMode="auto">
          <a:xfrm>
            <a:off x="3773286" y="0"/>
            <a:ext cx="1573552" cy="969418"/>
          </a:xfrm>
          <a:prstGeom prst="rect">
            <a:avLst/>
          </a:prstGeom>
          <a:solidFill>
            <a:schemeClr val="bg1">
              <a:lumMod val="25000"/>
              <a:lumOff val="75000"/>
            </a:schemeClr>
          </a:solidFill>
          <a:ln w="9525">
            <a:solidFill>
              <a:srgbClr val="EAEAEA"/>
            </a:solid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400" b="1" dirty="0">
                <a:solidFill>
                  <a:schemeClr val="bg2"/>
                </a:solidFill>
                <a:latin typeface="+mn-lt"/>
                <a:ea typeface="+mn-ea"/>
                <a:cs typeface="+mn-ea"/>
                <a:sym typeface="+mn-lt"/>
              </a:rPr>
              <a:t>标题二</a:t>
            </a:r>
            <a:endParaRPr lang="en-US" altLang="zh-CN" sz="2400" b="1" dirty="0">
              <a:solidFill>
                <a:schemeClr val="bg2"/>
              </a:solidFill>
              <a:latin typeface="+mn-lt"/>
              <a:ea typeface="+mn-ea"/>
              <a:cs typeface="+mn-ea"/>
              <a:sym typeface="+mn-lt"/>
            </a:endParaRPr>
          </a:p>
          <a:p>
            <a:pPr algn="ctr" eaLnBrk="1" hangingPunct="1">
              <a:lnSpc>
                <a:spcPct val="100000"/>
              </a:lnSpc>
              <a:spcBef>
                <a:spcPct val="0"/>
              </a:spcBef>
              <a:buFontTx/>
              <a:buNone/>
            </a:pPr>
            <a:r>
              <a:rPr lang="en-US" altLang="zh-CN" sz="2000" dirty="0">
                <a:solidFill>
                  <a:schemeClr val="bg2"/>
                </a:solidFill>
                <a:latin typeface="+mn-lt"/>
                <a:ea typeface="+mn-ea"/>
                <a:cs typeface="+mn-ea"/>
                <a:sym typeface="+mn-lt"/>
              </a:rPr>
              <a:t>Text here</a:t>
            </a:r>
          </a:p>
        </p:txBody>
      </p:sp>
      <p:sp>
        <p:nvSpPr>
          <p:cNvPr id="23" name="矩形 53"/>
          <p:cNvSpPr>
            <a:spLocks noChangeArrowheads="1"/>
          </p:cNvSpPr>
          <p:nvPr/>
        </p:nvSpPr>
        <p:spPr bwMode="auto">
          <a:xfrm>
            <a:off x="5344537" y="0"/>
            <a:ext cx="1573552" cy="969418"/>
          </a:xfrm>
          <a:prstGeom prst="rect">
            <a:avLst/>
          </a:prstGeom>
          <a:solidFill>
            <a:schemeClr val="bg1">
              <a:lumMod val="25000"/>
              <a:lumOff val="75000"/>
            </a:schemeClr>
          </a:solidFill>
          <a:ln w="9525">
            <a:solidFill>
              <a:srgbClr val="EAEAEA"/>
            </a:solid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400" b="1" dirty="0">
                <a:solidFill>
                  <a:schemeClr val="bg2"/>
                </a:solidFill>
                <a:latin typeface="+mn-lt"/>
                <a:ea typeface="+mn-ea"/>
                <a:cs typeface="+mn-ea"/>
                <a:sym typeface="+mn-lt"/>
              </a:rPr>
              <a:t>标题三</a:t>
            </a:r>
          </a:p>
          <a:p>
            <a:pPr algn="ctr" eaLnBrk="1" hangingPunct="1">
              <a:lnSpc>
                <a:spcPct val="100000"/>
              </a:lnSpc>
              <a:spcBef>
                <a:spcPct val="0"/>
              </a:spcBef>
              <a:buFontTx/>
              <a:buNone/>
            </a:pPr>
            <a:r>
              <a:rPr lang="en-US" altLang="zh-CN" sz="2000" dirty="0">
                <a:solidFill>
                  <a:schemeClr val="bg2"/>
                </a:solidFill>
                <a:latin typeface="+mn-lt"/>
                <a:ea typeface="+mn-ea"/>
                <a:cs typeface="+mn-ea"/>
                <a:sym typeface="+mn-lt"/>
              </a:rPr>
              <a:t>Text here</a:t>
            </a:r>
          </a:p>
        </p:txBody>
      </p:sp>
      <p:sp>
        <p:nvSpPr>
          <p:cNvPr id="24" name="矩形 53"/>
          <p:cNvSpPr>
            <a:spLocks noChangeArrowheads="1"/>
          </p:cNvSpPr>
          <p:nvPr/>
        </p:nvSpPr>
        <p:spPr bwMode="auto">
          <a:xfrm>
            <a:off x="6915788" y="0"/>
            <a:ext cx="1573552" cy="969418"/>
          </a:xfrm>
          <a:prstGeom prst="rect">
            <a:avLst/>
          </a:prstGeom>
          <a:solidFill>
            <a:schemeClr val="tx1"/>
          </a:solidFill>
          <a:ln w="9525">
            <a:solidFill>
              <a:srgbClr val="EAEAEA"/>
            </a:solidFill>
            <a:miter lim="800000"/>
            <a:headEnd/>
            <a:tailEnd/>
          </a:ln>
          <a:effectLst>
            <a:outerShdw blurRad="50800" dist="38100" dir="5400000" algn="t" rotWithShape="0">
              <a:prstClr val="black">
                <a:alpha val="40000"/>
              </a:prstClr>
            </a:outerShdw>
          </a:effec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400" b="1" dirty="0">
                <a:solidFill>
                  <a:schemeClr val="bg2"/>
                </a:solidFill>
                <a:latin typeface="+mn-lt"/>
                <a:ea typeface="+mn-ea"/>
                <a:cs typeface="+mn-ea"/>
                <a:sym typeface="+mn-lt"/>
              </a:rPr>
              <a:t>标题四</a:t>
            </a:r>
            <a:endParaRPr lang="en-US" altLang="zh-CN" sz="2400" b="1" dirty="0">
              <a:solidFill>
                <a:schemeClr val="bg2"/>
              </a:solidFill>
              <a:latin typeface="+mn-lt"/>
              <a:ea typeface="+mn-ea"/>
              <a:cs typeface="+mn-ea"/>
              <a:sym typeface="+mn-lt"/>
            </a:endParaRPr>
          </a:p>
          <a:p>
            <a:pPr algn="ctr" eaLnBrk="1" hangingPunct="1">
              <a:lnSpc>
                <a:spcPct val="100000"/>
              </a:lnSpc>
              <a:spcBef>
                <a:spcPct val="0"/>
              </a:spcBef>
              <a:buFontTx/>
              <a:buNone/>
            </a:pPr>
            <a:r>
              <a:rPr lang="en-US" altLang="zh-CN" sz="2000" dirty="0">
                <a:solidFill>
                  <a:schemeClr val="bg2"/>
                </a:solidFill>
                <a:latin typeface="+mn-lt"/>
                <a:ea typeface="+mn-ea"/>
                <a:cs typeface="+mn-ea"/>
                <a:sym typeface="+mn-lt"/>
              </a:rPr>
              <a:t>Text here</a:t>
            </a:r>
          </a:p>
        </p:txBody>
      </p:sp>
      <p:sp>
        <p:nvSpPr>
          <p:cNvPr id="25" name="矩形 53"/>
          <p:cNvSpPr>
            <a:spLocks noChangeArrowheads="1"/>
          </p:cNvSpPr>
          <p:nvPr/>
        </p:nvSpPr>
        <p:spPr bwMode="auto">
          <a:xfrm>
            <a:off x="8487039" y="0"/>
            <a:ext cx="1573552" cy="969418"/>
          </a:xfrm>
          <a:prstGeom prst="rect">
            <a:avLst/>
          </a:prstGeom>
          <a:solidFill>
            <a:schemeClr val="bg1">
              <a:lumMod val="25000"/>
              <a:lumOff val="75000"/>
            </a:schemeClr>
          </a:solidFill>
          <a:ln w="9525">
            <a:solidFill>
              <a:srgbClr val="EAEAEA"/>
            </a:solid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400" b="1" dirty="0">
                <a:solidFill>
                  <a:schemeClr val="bg2"/>
                </a:solidFill>
                <a:latin typeface="+mn-lt"/>
                <a:ea typeface="+mn-ea"/>
                <a:cs typeface="+mn-ea"/>
                <a:sym typeface="+mn-lt"/>
              </a:rPr>
              <a:t>标题五</a:t>
            </a:r>
          </a:p>
          <a:p>
            <a:pPr algn="ctr" eaLnBrk="1" hangingPunct="1">
              <a:lnSpc>
                <a:spcPct val="100000"/>
              </a:lnSpc>
              <a:spcBef>
                <a:spcPct val="0"/>
              </a:spcBef>
              <a:buFontTx/>
              <a:buNone/>
            </a:pPr>
            <a:r>
              <a:rPr lang="en-US" altLang="zh-CN" sz="2000" dirty="0">
                <a:solidFill>
                  <a:schemeClr val="bg2"/>
                </a:solidFill>
                <a:latin typeface="+mn-lt"/>
                <a:ea typeface="+mn-ea"/>
                <a:cs typeface="+mn-ea"/>
                <a:sym typeface="+mn-lt"/>
              </a:rPr>
              <a:t>Text here</a:t>
            </a:r>
          </a:p>
        </p:txBody>
      </p:sp>
      <p:sp>
        <p:nvSpPr>
          <p:cNvPr id="26" name="矩形 53"/>
          <p:cNvSpPr>
            <a:spLocks noChangeArrowheads="1"/>
          </p:cNvSpPr>
          <p:nvPr/>
        </p:nvSpPr>
        <p:spPr bwMode="auto">
          <a:xfrm>
            <a:off x="10058288" y="0"/>
            <a:ext cx="1573552" cy="969418"/>
          </a:xfrm>
          <a:prstGeom prst="rect">
            <a:avLst/>
          </a:prstGeom>
          <a:solidFill>
            <a:schemeClr val="bg1">
              <a:lumMod val="25000"/>
              <a:lumOff val="75000"/>
            </a:schemeClr>
          </a:solidFill>
          <a:ln w="9525">
            <a:solidFill>
              <a:srgbClr val="EAEAEA"/>
            </a:solid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400" b="1" dirty="0">
                <a:solidFill>
                  <a:schemeClr val="bg2"/>
                </a:solidFill>
                <a:latin typeface="+mn-lt"/>
                <a:ea typeface="+mn-ea"/>
                <a:cs typeface="+mn-ea"/>
                <a:sym typeface="+mn-lt"/>
              </a:rPr>
              <a:t>标题六</a:t>
            </a:r>
          </a:p>
          <a:p>
            <a:pPr algn="ctr" eaLnBrk="1" hangingPunct="1">
              <a:lnSpc>
                <a:spcPct val="100000"/>
              </a:lnSpc>
              <a:spcBef>
                <a:spcPct val="0"/>
              </a:spcBef>
              <a:buFontTx/>
              <a:buNone/>
            </a:pPr>
            <a:r>
              <a:rPr lang="en-US" altLang="zh-CN" sz="2000" dirty="0">
                <a:solidFill>
                  <a:schemeClr val="bg2"/>
                </a:solidFill>
                <a:latin typeface="+mn-lt"/>
                <a:ea typeface="+mn-ea"/>
                <a:cs typeface="+mn-ea"/>
                <a:sym typeface="+mn-lt"/>
              </a:rPr>
              <a:t>Text here</a:t>
            </a:r>
          </a:p>
        </p:txBody>
      </p:sp>
      <p:sp>
        <p:nvSpPr>
          <p:cNvPr id="27" name="矩形 26"/>
          <p:cNvSpPr/>
          <p:nvPr/>
        </p:nvSpPr>
        <p:spPr>
          <a:xfrm flipV="1">
            <a:off x="-1" y="5949280"/>
            <a:ext cx="12192000" cy="90872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28" name="组合 27"/>
          <p:cNvGrpSpPr/>
          <p:nvPr/>
        </p:nvGrpSpPr>
        <p:grpSpPr>
          <a:xfrm>
            <a:off x="4945513" y="1329529"/>
            <a:ext cx="2300976" cy="2307326"/>
            <a:chOff x="6609209" y="790981"/>
            <a:chExt cx="2301875" cy="2308226"/>
          </a:xfrm>
          <a:effectLst>
            <a:outerShdw blurRad="63500" sx="102000" sy="102000" algn="ctr" rotWithShape="0">
              <a:prstClr val="black">
                <a:alpha val="40000"/>
              </a:prstClr>
            </a:outerShdw>
          </a:effectLst>
        </p:grpSpPr>
        <p:sp>
          <p:nvSpPr>
            <p:cNvPr id="29" name="Oval 5"/>
            <p:cNvSpPr>
              <a:spLocks noChangeArrowheads="1"/>
            </p:cNvSpPr>
            <p:nvPr/>
          </p:nvSpPr>
          <p:spPr bwMode="auto">
            <a:xfrm>
              <a:off x="6609209" y="790981"/>
              <a:ext cx="2301875" cy="2308226"/>
            </a:xfrm>
            <a:prstGeom prst="ellipse">
              <a:avLst/>
            </a:prstGeom>
            <a:solidFill>
              <a:srgbClr val="FFFFFF"/>
            </a:solidFill>
            <a:ln w="57150">
              <a:noFill/>
              <a:round/>
            </a:ln>
            <a:effectLst>
              <a:innerShdw blurRad="114300">
                <a:prstClr val="black"/>
              </a:innerShdw>
            </a:effectLst>
          </p:spPr>
          <p:txBody>
            <a:bodyPr vert="horz" wrap="square" lIns="91404" tIns="45702" rIns="91404" bIns="45702" numCol="1" anchor="t" anchorCtr="0" compatLnSpc="1"/>
            <a:lstStyle/>
            <a:p>
              <a:pPr fontAlgn="base">
                <a:spcBef>
                  <a:spcPct val="0"/>
                </a:spcBef>
                <a:spcAft>
                  <a:spcPct val="0"/>
                </a:spcAft>
                <a:buFont typeface="Arial" pitchFamily="34" charset="0"/>
                <a:buNone/>
              </a:pPr>
              <a:endParaRPr lang="zh-CN" altLang="en-US" sz="1799">
                <a:solidFill>
                  <a:srgbClr val="294A5A"/>
                </a:solidFill>
                <a:cs typeface="+mn-ea"/>
                <a:sym typeface="+mn-lt"/>
              </a:endParaRPr>
            </a:p>
          </p:txBody>
        </p:sp>
        <p:sp>
          <p:nvSpPr>
            <p:cNvPr id="30" name="Freeform 6"/>
            <p:cNvSpPr>
              <a:spLocks noEditPoints="1"/>
            </p:cNvSpPr>
            <p:nvPr/>
          </p:nvSpPr>
          <p:spPr bwMode="auto">
            <a:xfrm>
              <a:off x="6733034" y="914806"/>
              <a:ext cx="2054225" cy="2058988"/>
            </a:xfrm>
            <a:custGeom>
              <a:avLst/>
              <a:gdLst>
                <a:gd name="T0" fmla="*/ 1653 w 3306"/>
                <a:gd name="T1" fmla="*/ 0 h 3306"/>
                <a:gd name="T2" fmla="*/ 3306 w 3306"/>
                <a:gd name="T3" fmla="*/ 1653 h 3306"/>
                <a:gd name="T4" fmla="*/ 1653 w 3306"/>
                <a:gd name="T5" fmla="*/ 3306 h 3306"/>
                <a:gd name="T6" fmla="*/ 0 w 3306"/>
                <a:gd name="T7" fmla="*/ 1653 h 3306"/>
                <a:gd name="T8" fmla="*/ 1653 w 3306"/>
                <a:gd name="T9" fmla="*/ 0 h 3306"/>
                <a:gd name="T10" fmla="*/ 1653 w 3306"/>
                <a:gd name="T11" fmla="*/ 112 h 3306"/>
                <a:gd name="T12" fmla="*/ 3193 w 3306"/>
                <a:gd name="T13" fmla="*/ 1653 h 3306"/>
                <a:gd name="T14" fmla="*/ 1653 w 3306"/>
                <a:gd name="T15" fmla="*/ 3193 h 3306"/>
                <a:gd name="T16" fmla="*/ 112 w 3306"/>
                <a:gd name="T17" fmla="*/ 1653 h 3306"/>
                <a:gd name="T18" fmla="*/ 1653 w 3306"/>
                <a:gd name="T19" fmla="*/ 112 h 3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6" h="3306">
                  <a:moveTo>
                    <a:pt x="1653" y="0"/>
                  </a:moveTo>
                  <a:cubicBezTo>
                    <a:pt x="2565" y="0"/>
                    <a:pt x="3306" y="740"/>
                    <a:pt x="3306" y="1653"/>
                  </a:cubicBezTo>
                  <a:cubicBezTo>
                    <a:pt x="3306" y="2565"/>
                    <a:pt x="2565" y="3306"/>
                    <a:pt x="1653" y="3306"/>
                  </a:cubicBezTo>
                  <a:cubicBezTo>
                    <a:pt x="740" y="3306"/>
                    <a:pt x="0" y="2565"/>
                    <a:pt x="0" y="1653"/>
                  </a:cubicBezTo>
                  <a:cubicBezTo>
                    <a:pt x="0" y="740"/>
                    <a:pt x="740" y="0"/>
                    <a:pt x="1653" y="0"/>
                  </a:cubicBezTo>
                  <a:close/>
                  <a:moveTo>
                    <a:pt x="1653" y="112"/>
                  </a:moveTo>
                  <a:cubicBezTo>
                    <a:pt x="2503" y="112"/>
                    <a:pt x="3193" y="802"/>
                    <a:pt x="3193" y="1653"/>
                  </a:cubicBezTo>
                  <a:cubicBezTo>
                    <a:pt x="3193" y="2503"/>
                    <a:pt x="2503" y="3193"/>
                    <a:pt x="1653" y="3193"/>
                  </a:cubicBezTo>
                  <a:cubicBezTo>
                    <a:pt x="802" y="3193"/>
                    <a:pt x="112" y="2503"/>
                    <a:pt x="112" y="1653"/>
                  </a:cubicBezTo>
                  <a:cubicBezTo>
                    <a:pt x="112" y="802"/>
                    <a:pt x="802" y="112"/>
                    <a:pt x="1653" y="112"/>
                  </a:cubicBezTo>
                  <a:close/>
                </a:path>
              </a:pathLst>
            </a:custGeom>
            <a:solidFill>
              <a:schemeClr val="accent1"/>
            </a:solidFill>
            <a:ln>
              <a:noFill/>
            </a:ln>
          </p:spPr>
          <p:txBody>
            <a:bodyPr vert="horz" wrap="square" lIns="91404" tIns="45702" rIns="91404" bIns="45702" numCol="1" anchor="t" anchorCtr="0" compatLnSpc="1"/>
            <a:lstStyle/>
            <a:p>
              <a:pPr fontAlgn="base">
                <a:spcBef>
                  <a:spcPct val="0"/>
                </a:spcBef>
                <a:spcAft>
                  <a:spcPct val="0"/>
                </a:spcAft>
                <a:buFont typeface="Arial" pitchFamily="34" charset="0"/>
                <a:buNone/>
              </a:pPr>
              <a:endParaRPr lang="zh-CN" altLang="en-US" sz="1799">
                <a:solidFill>
                  <a:srgbClr val="294A5A"/>
                </a:solidFill>
                <a:cs typeface="+mn-ea"/>
                <a:sym typeface="+mn-lt"/>
              </a:endParaRPr>
            </a:p>
          </p:txBody>
        </p:sp>
      </p:grpSp>
      <p:sp>
        <p:nvSpPr>
          <p:cNvPr id="31" name="TextBox 12"/>
          <p:cNvSpPr txBox="1"/>
          <p:nvPr/>
        </p:nvSpPr>
        <p:spPr>
          <a:xfrm>
            <a:off x="2968238" y="3754788"/>
            <a:ext cx="6255526" cy="830673"/>
          </a:xfrm>
          <a:prstGeom prst="rect">
            <a:avLst/>
          </a:prstGeom>
          <a:noFill/>
        </p:spPr>
        <p:txBody>
          <a:bodyPr wrap="square" lIns="91398" tIns="45699" rIns="91398" bIns="45699" rtlCol="0">
            <a:spAutoFit/>
          </a:bodyPr>
          <a:lstStyle/>
          <a:p>
            <a:pPr algn="ctr" fontAlgn="base">
              <a:spcBef>
                <a:spcPct val="0"/>
              </a:spcBef>
              <a:spcAft>
                <a:spcPct val="0"/>
              </a:spcAft>
              <a:buFont typeface="Arial" pitchFamily="34" charset="0"/>
              <a:buNone/>
            </a:pPr>
            <a:r>
              <a:rPr lang="zh-CN" altLang="en-US" sz="4798" b="1" dirty="0">
                <a:cs typeface="+mn-ea"/>
                <a:sym typeface="+mn-lt"/>
              </a:rPr>
              <a:t>添加标题</a:t>
            </a:r>
          </a:p>
        </p:txBody>
      </p:sp>
      <p:cxnSp>
        <p:nvCxnSpPr>
          <p:cNvPr id="32" name="直接连接符 31"/>
          <p:cNvCxnSpPr/>
          <p:nvPr/>
        </p:nvCxnSpPr>
        <p:spPr bwMode="auto">
          <a:xfrm>
            <a:off x="2640966" y="4570469"/>
            <a:ext cx="6910069"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6" name="Freeform 27"/>
          <p:cNvSpPr>
            <a:spLocks noEditPoints="1"/>
          </p:cNvSpPr>
          <p:nvPr/>
        </p:nvSpPr>
        <p:spPr bwMode="auto">
          <a:xfrm>
            <a:off x="5426108" y="1817478"/>
            <a:ext cx="1358726" cy="1199728"/>
          </a:xfrm>
          <a:custGeom>
            <a:avLst/>
            <a:gdLst>
              <a:gd name="T0" fmla="*/ 284 w 683"/>
              <a:gd name="T1" fmla="*/ 381 h 601"/>
              <a:gd name="T2" fmla="*/ 595 w 683"/>
              <a:gd name="T3" fmla="*/ 392 h 601"/>
              <a:gd name="T4" fmla="*/ 589 w 683"/>
              <a:gd name="T5" fmla="*/ 359 h 601"/>
              <a:gd name="T6" fmla="*/ 285 w 683"/>
              <a:gd name="T7" fmla="*/ 371 h 601"/>
              <a:gd name="T8" fmla="*/ 589 w 683"/>
              <a:gd name="T9" fmla="*/ 359 h 601"/>
              <a:gd name="T10" fmla="*/ 282 w 683"/>
              <a:gd name="T11" fmla="*/ 338 h 601"/>
              <a:gd name="T12" fmla="*/ 591 w 683"/>
              <a:gd name="T13" fmla="*/ 349 h 601"/>
              <a:gd name="T14" fmla="*/ 269 w 683"/>
              <a:gd name="T15" fmla="*/ 324 h 601"/>
              <a:gd name="T16" fmla="*/ 607 w 683"/>
              <a:gd name="T17" fmla="*/ 408 h 601"/>
              <a:gd name="T18" fmla="*/ 261 w 683"/>
              <a:gd name="T19" fmla="*/ 432 h 601"/>
              <a:gd name="T20" fmla="*/ 242 w 683"/>
              <a:gd name="T21" fmla="*/ 316 h 601"/>
              <a:gd name="T22" fmla="*/ 607 w 683"/>
              <a:gd name="T23" fmla="*/ 300 h 601"/>
              <a:gd name="T24" fmla="*/ 269 w 683"/>
              <a:gd name="T25" fmla="*/ 324 h 601"/>
              <a:gd name="T26" fmla="*/ 345 w 683"/>
              <a:gd name="T27" fmla="*/ 39 h 601"/>
              <a:gd name="T28" fmla="*/ 335 w 683"/>
              <a:gd name="T29" fmla="*/ 3 h 601"/>
              <a:gd name="T30" fmla="*/ 350 w 683"/>
              <a:gd name="T31" fmla="*/ 1 h 601"/>
              <a:gd name="T32" fmla="*/ 411 w 683"/>
              <a:gd name="T33" fmla="*/ 39 h 601"/>
              <a:gd name="T34" fmla="*/ 367 w 683"/>
              <a:gd name="T35" fmla="*/ 56 h 601"/>
              <a:gd name="T36" fmla="*/ 366 w 683"/>
              <a:gd name="T37" fmla="*/ 105 h 601"/>
              <a:gd name="T38" fmla="*/ 353 w 683"/>
              <a:gd name="T39" fmla="*/ 218 h 601"/>
              <a:gd name="T40" fmla="*/ 380 w 683"/>
              <a:gd name="T41" fmla="*/ 107 h 601"/>
              <a:gd name="T42" fmla="*/ 486 w 683"/>
              <a:gd name="T43" fmla="*/ 87 h 601"/>
              <a:gd name="T44" fmla="*/ 441 w 683"/>
              <a:gd name="T45" fmla="*/ 285 h 601"/>
              <a:gd name="T46" fmla="*/ 406 w 683"/>
              <a:gd name="T47" fmla="*/ 285 h 601"/>
              <a:gd name="T48" fmla="*/ 361 w 683"/>
              <a:gd name="T49" fmla="*/ 87 h 601"/>
              <a:gd name="T50" fmla="*/ 430 w 683"/>
              <a:gd name="T51" fmla="*/ 30 h 601"/>
              <a:gd name="T52" fmla="*/ 429 w 683"/>
              <a:gd name="T53" fmla="*/ 88 h 601"/>
              <a:gd name="T54" fmla="*/ 237 w 683"/>
              <a:gd name="T55" fmla="*/ 540 h 601"/>
              <a:gd name="T56" fmla="*/ 637 w 683"/>
              <a:gd name="T57" fmla="*/ 553 h 601"/>
              <a:gd name="T58" fmla="*/ 237 w 683"/>
              <a:gd name="T59" fmla="*/ 540 h 601"/>
              <a:gd name="T60" fmla="*/ 634 w 683"/>
              <a:gd name="T61" fmla="*/ 515 h 601"/>
              <a:gd name="T62" fmla="*/ 239 w 683"/>
              <a:gd name="T63" fmla="*/ 528 h 601"/>
              <a:gd name="T64" fmla="*/ 231 w 683"/>
              <a:gd name="T65" fmla="*/ 491 h 601"/>
              <a:gd name="T66" fmla="*/ 635 w 683"/>
              <a:gd name="T67" fmla="*/ 504 h 601"/>
              <a:gd name="T68" fmla="*/ 231 w 683"/>
              <a:gd name="T69" fmla="*/ 491 h 601"/>
              <a:gd name="T70" fmla="*/ 652 w 683"/>
              <a:gd name="T71" fmla="*/ 570 h 601"/>
              <a:gd name="T72" fmla="*/ 219 w 683"/>
              <a:gd name="T73" fmla="*/ 598 h 601"/>
              <a:gd name="T74" fmla="*/ 683 w 683"/>
              <a:gd name="T75" fmla="*/ 580 h 601"/>
              <a:gd name="T76" fmla="*/ 662 w 683"/>
              <a:gd name="T77" fmla="*/ 447 h 601"/>
              <a:gd name="T78" fmla="*/ 219 w 683"/>
              <a:gd name="T79" fmla="*/ 475 h 601"/>
              <a:gd name="T80" fmla="*/ 223 w 683"/>
              <a:gd name="T81" fmla="*/ 189 h 601"/>
              <a:gd name="T82" fmla="*/ 103 w 683"/>
              <a:gd name="T83" fmla="*/ 549 h 601"/>
              <a:gd name="T84" fmla="*/ 223 w 683"/>
              <a:gd name="T85" fmla="*/ 189 h 601"/>
              <a:gd name="T86" fmla="*/ 72 w 683"/>
              <a:gd name="T87" fmla="*/ 534 h 601"/>
              <a:gd name="T88" fmla="*/ 213 w 683"/>
              <a:gd name="T89" fmla="*/ 187 h 601"/>
              <a:gd name="T90" fmla="*/ 183 w 683"/>
              <a:gd name="T91" fmla="*/ 168 h 601"/>
              <a:gd name="T92" fmla="*/ 62 w 683"/>
              <a:gd name="T93" fmla="*/ 531 h 601"/>
              <a:gd name="T94" fmla="*/ 183 w 683"/>
              <a:gd name="T95" fmla="*/ 168 h 601"/>
              <a:gd name="T96" fmla="*/ 114 w 683"/>
              <a:gd name="T97" fmla="*/ 568 h 601"/>
              <a:gd name="T98" fmla="*/ 280 w 683"/>
              <a:gd name="T99" fmla="*/ 192 h 601"/>
              <a:gd name="T100" fmla="*/ 112 w 683"/>
              <a:gd name="T101" fmla="*/ 597 h 601"/>
              <a:gd name="T102" fmla="*/ 4 w 683"/>
              <a:gd name="T103" fmla="*/ 536 h 601"/>
              <a:gd name="T104" fmla="*/ 173 w 683"/>
              <a:gd name="T105" fmla="*/ 152 h 6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83" h="601">
                <a:moveTo>
                  <a:pt x="591" y="381"/>
                </a:moveTo>
                <a:lnTo>
                  <a:pt x="284" y="381"/>
                </a:lnTo>
                <a:cubicBezTo>
                  <a:pt x="284" y="385"/>
                  <a:pt x="283" y="389"/>
                  <a:pt x="282" y="392"/>
                </a:cubicBezTo>
                <a:lnTo>
                  <a:pt x="595" y="392"/>
                </a:lnTo>
                <a:cubicBezTo>
                  <a:pt x="593" y="389"/>
                  <a:pt x="592" y="385"/>
                  <a:pt x="591" y="381"/>
                </a:cubicBezTo>
                <a:close/>
                <a:moveTo>
                  <a:pt x="589" y="359"/>
                </a:moveTo>
                <a:lnTo>
                  <a:pt x="285" y="359"/>
                </a:lnTo>
                <a:cubicBezTo>
                  <a:pt x="285" y="363"/>
                  <a:pt x="285" y="367"/>
                  <a:pt x="285" y="371"/>
                </a:cubicBezTo>
                <a:lnTo>
                  <a:pt x="589" y="371"/>
                </a:lnTo>
                <a:cubicBezTo>
                  <a:pt x="588" y="367"/>
                  <a:pt x="588" y="363"/>
                  <a:pt x="589" y="359"/>
                </a:cubicBezTo>
                <a:close/>
                <a:moveTo>
                  <a:pt x="595" y="338"/>
                </a:moveTo>
                <a:lnTo>
                  <a:pt x="282" y="338"/>
                </a:lnTo>
                <a:cubicBezTo>
                  <a:pt x="283" y="342"/>
                  <a:pt x="284" y="345"/>
                  <a:pt x="284" y="349"/>
                </a:cubicBezTo>
                <a:lnTo>
                  <a:pt x="591" y="349"/>
                </a:lnTo>
                <a:cubicBezTo>
                  <a:pt x="592" y="345"/>
                  <a:pt x="593" y="341"/>
                  <a:pt x="595" y="338"/>
                </a:cubicBezTo>
                <a:close/>
                <a:moveTo>
                  <a:pt x="269" y="324"/>
                </a:moveTo>
                <a:lnTo>
                  <a:pt x="269" y="408"/>
                </a:lnTo>
                <a:lnTo>
                  <a:pt x="607" y="408"/>
                </a:lnTo>
                <a:lnTo>
                  <a:pt x="607" y="432"/>
                </a:lnTo>
                <a:lnTo>
                  <a:pt x="261" y="432"/>
                </a:lnTo>
                <a:cubicBezTo>
                  <a:pt x="251" y="432"/>
                  <a:pt x="242" y="425"/>
                  <a:pt x="242" y="416"/>
                </a:cubicBezTo>
                <a:lnTo>
                  <a:pt x="242" y="316"/>
                </a:lnTo>
                <a:cubicBezTo>
                  <a:pt x="242" y="307"/>
                  <a:pt x="251" y="300"/>
                  <a:pt x="261" y="300"/>
                </a:cubicBezTo>
                <a:lnTo>
                  <a:pt x="607" y="300"/>
                </a:lnTo>
                <a:lnTo>
                  <a:pt x="607" y="324"/>
                </a:lnTo>
                <a:lnTo>
                  <a:pt x="269" y="324"/>
                </a:lnTo>
                <a:close/>
                <a:moveTo>
                  <a:pt x="367" y="56"/>
                </a:moveTo>
                <a:cubicBezTo>
                  <a:pt x="354" y="55"/>
                  <a:pt x="348" y="48"/>
                  <a:pt x="345" y="39"/>
                </a:cubicBezTo>
                <a:cubicBezTo>
                  <a:pt x="342" y="31"/>
                  <a:pt x="343" y="26"/>
                  <a:pt x="343" y="18"/>
                </a:cubicBezTo>
                <a:cubicBezTo>
                  <a:pt x="342" y="8"/>
                  <a:pt x="336" y="5"/>
                  <a:pt x="335" y="3"/>
                </a:cubicBezTo>
                <a:cubicBezTo>
                  <a:pt x="335" y="2"/>
                  <a:pt x="337" y="1"/>
                  <a:pt x="341" y="1"/>
                </a:cubicBezTo>
                <a:cubicBezTo>
                  <a:pt x="344" y="1"/>
                  <a:pt x="347" y="0"/>
                  <a:pt x="350" y="1"/>
                </a:cubicBezTo>
                <a:cubicBezTo>
                  <a:pt x="356" y="1"/>
                  <a:pt x="365" y="2"/>
                  <a:pt x="366" y="2"/>
                </a:cubicBezTo>
                <a:cubicBezTo>
                  <a:pt x="385" y="6"/>
                  <a:pt x="409" y="16"/>
                  <a:pt x="411" y="39"/>
                </a:cubicBezTo>
                <a:cubicBezTo>
                  <a:pt x="413" y="49"/>
                  <a:pt x="412" y="61"/>
                  <a:pt x="402" y="65"/>
                </a:cubicBezTo>
                <a:cubicBezTo>
                  <a:pt x="395" y="55"/>
                  <a:pt x="378" y="57"/>
                  <a:pt x="367" y="56"/>
                </a:cubicBezTo>
                <a:close/>
                <a:moveTo>
                  <a:pt x="394" y="102"/>
                </a:moveTo>
                <a:cubicBezTo>
                  <a:pt x="385" y="99"/>
                  <a:pt x="378" y="99"/>
                  <a:pt x="366" y="105"/>
                </a:cubicBezTo>
                <a:cubicBezTo>
                  <a:pt x="342" y="116"/>
                  <a:pt x="331" y="144"/>
                  <a:pt x="333" y="169"/>
                </a:cubicBezTo>
                <a:cubicBezTo>
                  <a:pt x="334" y="186"/>
                  <a:pt x="341" y="205"/>
                  <a:pt x="353" y="218"/>
                </a:cubicBezTo>
                <a:cubicBezTo>
                  <a:pt x="349" y="207"/>
                  <a:pt x="346" y="195"/>
                  <a:pt x="345" y="184"/>
                </a:cubicBezTo>
                <a:cubicBezTo>
                  <a:pt x="343" y="154"/>
                  <a:pt x="354" y="121"/>
                  <a:pt x="380" y="107"/>
                </a:cubicBezTo>
                <a:cubicBezTo>
                  <a:pt x="385" y="105"/>
                  <a:pt x="390" y="103"/>
                  <a:pt x="394" y="102"/>
                </a:cubicBezTo>
                <a:close/>
                <a:moveTo>
                  <a:pt x="486" y="87"/>
                </a:moveTo>
                <a:cubicBezTo>
                  <a:pt x="519" y="102"/>
                  <a:pt x="539" y="139"/>
                  <a:pt x="537" y="182"/>
                </a:cubicBezTo>
                <a:cubicBezTo>
                  <a:pt x="533" y="239"/>
                  <a:pt x="490" y="285"/>
                  <a:pt x="441" y="285"/>
                </a:cubicBezTo>
                <a:cubicBezTo>
                  <a:pt x="435" y="285"/>
                  <a:pt x="429" y="280"/>
                  <a:pt x="424" y="278"/>
                </a:cubicBezTo>
                <a:cubicBezTo>
                  <a:pt x="418" y="280"/>
                  <a:pt x="412" y="285"/>
                  <a:pt x="406" y="285"/>
                </a:cubicBezTo>
                <a:cubicBezTo>
                  <a:pt x="357" y="285"/>
                  <a:pt x="315" y="239"/>
                  <a:pt x="311" y="182"/>
                </a:cubicBezTo>
                <a:cubicBezTo>
                  <a:pt x="308" y="139"/>
                  <a:pt x="329" y="102"/>
                  <a:pt x="361" y="87"/>
                </a:cubicBezTo>
                <a:cubicBezTo>
                  <a:pt x="385" y="75"/>
                  <a:pt x="397" y="79"/>
                  <a:pt x="417" y="88"/>
                </a:cubicBezTo>
                <a:cubicBezTo>
                  <a:pt x="415" y="72"/>
                  <a:pt x="414" y="48"/>
                  <a:pt x="430" y="30"/>
                </a:cubicBezTo>
                <a:cubicBezTo>
                  <a:pt x="434" y="28"/>
                  <a:pt x="443" y="32"/>
                  <a:pt x="443" y="40"/>
                </a:cubicBezTo>
                <a:cubicBezTo>
                  <a:pt x="430" y="55"/>
                  <a:pt x="429" y="76"/>
                  <a:pt x="429" y="88"/>
                </a:cubicBezTo>
                <a:cubicBezTo>
                  <a:pt x="450" y="79"/>
                  <a:pt x="462" y="75"/>
                  <a:pt x="486" y="87"/>
                </a:cubicBezTo>
                <a:close/>
                <a:moveTo>
                  <a:pt x="237" y="540"/>
                </a:moveTo>
                <a:lnTo>
                  <a:pt x="635" y="540"/>
                </a:lnTo>
                <a:cubicBezTo>
                  <a:pt x="635" y="544"/>
                  <a:pt x="636" y="549"/>
                  <a:pt x="637" y="553"/>
                </a:cubicBezTo>
                <a:lnTo>
                  <a:pt x="231" y="553"/>
                </a:lnTo>
                <a:cubicBezTo>
                  <a:pt x="234" y="549"/>
                  <a:pt x="236" y="545"/>
                  <a:pt x="237" y="540"/>
                </a:cubicBezTo>
                <a:close/>
                <a:moveTo>
                  <a:pt x="239" y="515"/>
                </a:moveTo>
                <a:lnTo>
                  <a:pt x="634" y="515"/>
                </a:lnTo>
                <a:cubicBezTo>
                  <a:pt x="634" y="520"/>
                  <a:pt x="634" y="524"/>
                  <a:pt x="634" y="528"/>
                </a:cubicBezTo>
                <a:lnTo>
                  <a:pt x="239" y="528"/>
                </a:lnTo>
                <a:cubicBezTo>
                  <a:pt x="240" y="524"/>
                  <a:pt x="240" y="520"/>
                  <a:pt x="239" y="515"/>
                </a:cubicBezTo>
                <a:close/>
                <a:moveTo>
                  <a:pt x="231" y="491"/>
                </a:moveTo>
                <a:lnTo>
                  <a:pt x="637" y="491"/>
                </a:lnTo>
                <a:cubicBezTo>
                  <a:pt x="636" y="495"/>
                  <a:pt x="635" y="499"/>
                  <a:pt x="635" y="504"/>
                </a:cubicBezTo>
                <a:lnTo>
                  <a:pt x="237" y="504"/>
                </a:lnTo>
                <a:cubicBezTo>
                  <a:pt x="236" y="499"/>
                  <a:pt x="234" y="495"/>
                  <a:pt x="231" y="491"/>
                </a:cubicBezTo>
                <a:close/>
                <a:moveTo>
                  <a:pt x="652" y="475"/>
                </a:moveTo>
                <a:lnTo>
                  <a:pt x="652" y="570"/>
                </a:lnTo>
                <a:lnTo>
                  <a:pt x="219" y="570"/>
                </a:lnTo>
                <a:lnTo>
                  <a:pt x="219" y="598"/>
                </a:lnTo>
                <a:lnTo>
                  <a:pt x="662" y="598"/>
                </a:lnTo>
                <a:cubicBezTo>
                  <a:pt x="674" y="598"/>
                  <a:pt x="683" y="590"/>
                  <a:pt x="683" y="580"/>
                </a:cubicBezTo>
                <a:lnTo>
                  <a:pt x="683" y="465"/>
                </a:lnTo>
                <a:cubicBezTo>
                  <a:pt x="683" y="455"/>
                  <a:pt x="674" y="447"/>
                  <a:pt x="662" y="447"/>
                </a:cubicBezTo>
                <a:lnTo>
                  <a:pt x="219" y="447"/>
                </a:lnTo>
                <a:lnTo>
                  <a:pt x="219" y="475"/>
                </a:lnTo>
                <a:lnTo>
                  <a:pt x="652" y="475"/>
                </a:lnTo>
                <a:close/>
                <a:moveTo>
                  <a:pt x="223" y="189"/>
                </a:moveTo>
                <a:lnTo>
                  <a:pt x="93" y="543"/>
                </a:lnTo>
                <a:cubicBezTo>
                  <a:pt x="97" y="545"/>
                  <a:pt x="100" y="547"/>
                  <a:pt x="103" y="549"/>
                </a:cubicBezTo>
                <a:lnTo>
                  <a:pt x="236" y="188"/>
                </a:lnTo>
                <a:cubicBezTo>
                  <a:pt x="232" y="189"/>
                  <a:pt x="228" y="189"/>
                  <a:pt x="223" y="189"/>
                </a:cubicBezTo>
                <a:close/>
                <a:moveTo>
                  <a:pt x="201" y="183"/>
                </a:moveTo>
                <a:lnTo>
                  <a:pt x="72" y="534"/>
                </a:lnTo>
                <a:cubicBezTo>
                  <a:pt x="76" y="535"/>
                  <a:pt x="79" y="537"/>
                  <a:pt x="83" y="538"/>
                </a:cubicBezTo>
                <a:lnTo>
                  <a:pt x="213" y="187"/>
                </a:lnTo>
                <a:cubicBezTo>
                  <a:pt x="209" y="186"/>
                  <a:pt x="205" y="185"/>
                  <a:pt x="201" y="183"/>
                </a:cubicBezTo>
                <a:close/>
                <a:moveTo>
                  <a:pt x="183" y="168"/>
                </a:moveTo>
                <a:lnTo>
                  <a:pt x="50" y="529"/>
                </a:lnTo>
                <a:cubicBezTo>
                  <a:pt x="53" y="530"/>
                  <a:pt x="57" y="531"/>
                  <a:pt x="62" y="531"/>
                </a:cubicBezTo>
                <a:lnTo>
                  <a:pt x="192" y="177"/>
                </a:lnTo>
                <a:cubicBezTo>
                  <a:pt x="189" y="175"/>
                  <a:pt x="185" y="172"/>
                  <a:pt x="183" y="168"/>
                </a:cubicBezTo>
                <a:close/>
                <a:moveTo>
                  <a:pt x="31" y="537"/>
                </a:moveTo>
                <a:lnTo>
                  <a:pt x="114" y="568"/>
                </a:lnTo>
                <a:lnTo>
                  <a:pt x="256" y="183"/>
                </a:lnTo>
                <a:lnTo>
                  <a:pt x="280" y="192"/>
                </a:lnTo>
                <a:lnTo>
                  <a:pt x="135" y="585"/>
                </a:lnTo>
                <a:cubicBezTo>
                  <a:pt x="131" y="595"/>
                  <a:pt x="121" y="601"/>
                  <a:pt x="112" y="597"/>
                </a:cubicBezTo>
                <a:lnTo>
                  <a:pt x="13" y="561"/>
                </a:lnTo>
                <a:cubicBezTo>
                  <a:pt x="4" y="558"/>
                  <a:pt x="0" y="547"/>
                  <a:pt x="4" y="536"/>
                </a:cubicBezTo>
                <a:lnTo>
                  <a:pt x="149" y="144"/>
                </a:lnTo>
                <a:lnTo>
                  <a:pt x="173" y="152"/>
                </a:lnTo>
                <a:lnTo>
                  <a:pt x="31" y="537"/>
                </a:lnTo>
                <a:close/>
              </a:path>
            </a:pathLst>
          </a:custGeom>
          <a:solidFill>
            <a:schemeClr val="accent1"/>
          </a:solidFill>
          <a:ln>
            <a:noFill/>
          </a:ln>
          <a:effectLst>
            <a:outerShdw blurRad="63500" sx="102000" sy="102000" algn="ctr" rotWithShape="0">
              <a:prstClr val="black">
                <a:alpha val="40000"/>
              </a:prstClr>
            </a:outerShdw>
          </a:effectLst>
        </p:spPr>
        <p:txBody>
          <a:bodyPr vert="horz" wrap="square" lIns="91398" tIns="45699" rIns="91398" bIns="45699" numCol="1" anchor="t" anchorCtr="0" compatLnSpc="1"/>
          <a:lstStyle/>
          <a:p>
            <a:pPr fontAlgn="base">
              <a:spcBef>
                <a:spcPct val="0"/>
              </a:spcBef>
              <a:spcAft>
                <a:spcPct val="0"/>
              </a:spcAft>
              <a:buFont typeface="Arial" pitchFamily="34" charset="0"/>
              <a:buNone/>
            </a:pPr>
            <a:endParaRPr lang="zh-CN" altLang="en-US" sz="1799">
              <a:cs typeface="+mn-ea"/>
              <a:sym typeface="+mn-lt"/>
            </a:endParaRPr>
          </a:p>
        </p:txBody>
      </p:sp>
      <p:sp>
        <p:nvSpPr>
          <p:cNvPr id="46" name="等腰三角形 45"/>
          <p:cNvSpPr>
            <a:spLocks noChangeAspect="1"/>
          </p:cNvSpPr>
          <p:nvPr/>
        </p:nvSpPr>
        <p:spPr>
          <a:xfrm rot="10800000" flipV="1">
            <a:off x="7425056" y="813207"/>
            <a:ext cx="555013" cy="478461"/>
          </a:xfrm>
          <a:prstGeom prst="triangle">
            <a:avLst/>
          </a:prstGeom>
          <a:solidFill>
            <a:schemeClr val="bg2"/>
          </a:solidFill>
          <a:ln w="12700" cap="flat" cmpd="sng" algn="ctr">
            <a:noFill/>
            <a:prstDash val="solid"/>
            <a:miter lim="800000"/>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grpSp>
        <p:nvGrpSpPr>
          <p:cNvPr id="47" name="组合 46">
            <a:extLst>
              <a:ext uri="{FF2B5EF4-FFF2-40B4-BE49-F238E27FC236}">
                <a16:creationId xmlns:a16="http://schemas.microsoft.com/office/drawing/2014/main" id="{F21B31DA-28EA-4659-BD6F-2FBFE102FDC5}"/>
              </a:ext>
            </a:extLst>
          </p:cNvPr>
          <p:cNvGrpSpPr/>
          <p:nvPr/>
        </p:nvGrpSpPr>
        <p:grpSpPr>
          <a:xfrm>
            <a:off x="3839574" y="4796619"/>
            <a:ext cx="2112410" cy="399955"/>
            <a:chOff x="3839574" y="4796619"/>
            <a:chExt cx="2112410" cy="399955"/>
          </a:xfrm>
        </p:grpSpPr>
        <p:sp>
          <p:nvSpPr>
            <p:cNvPr id="48" name="Oval 39">
              <a:extLst>
                <a:ext uri="{FF2B5EF4-FFF2-40B4-BE49-F238E27FC236}">
                  <a16:creationId xmlns:a16="http://schemas.microsoft.com/office/drawing/2014/main" id="{2A7452F1-2B18-4AFC-A33A-D1A5C782738A}"/>
                </a:ext>
              </a:extLst>
            </p:cNvPr>
            <p:cNvSpPr>
              <a:spLocks noChangeAspect="1" noChangeArrowheads="1"/>
            </p:cNvSpPr>
            <p:nvPr/>
          </p:nvSpPr>
          <p:spPr bwMode="auto">
            <a:xfrm>
              <a:off x="3839574" y="4888026"/>
              <a:ext cx="215916" cy="217142"/>
            </a:xfrm>
            <a:prstGeom prst="ellipse">
              <a:avLst/>
            </a:prstGeom>
            <a:solidFill>
              <a:schemeClr val="accent1"/>
            </a:solidFill>
            <a:ln w="28575" cap="flat">
              <a:solidFill>
                <a:schemeClr val="bg2"/>
              </a:solidFill>
              <a:prstDash val="solid"/>
              <a:miter lim="800000"/>
            </a:ln>
          </p:spPr>
          <p:txBody>
            <a:bodyPr vert="horz" wrap="square" lIns="91398" tIns="45699" rIns="91398" bIns="45699" numCol="1" anchor="t" anchorCtr="0" compatLnSpc="1"/>
            <a:lstStyle/>
            <a:p>
              <a:pPr fontAlgn="base">
                <a:spcBef>
                  <a:spcPct val="0"/>
                </a:spcBef>
                <a:spcAft>
                  <a:spcPct val="0"/>
                </a:spcAft>
                <a:buFont typeface="Arial" pitchFamily="34" charset="0"/>
                <a:buNone/>
              </a:pPr>
              <a:endParaRPr lang="zh-CN" altLang="en-US" sz="1999">
                <a:cs typeface="+mn-ea"/>
                <a:sym typeface="+mn-lt"/>
              </a:endParaRPr>
            </a:p>
          </p:txBody>
        </p:sp>
        <p:sp>
          <p:nvSpPr>
            <p:cNvPr id="49" name="TextBox 39">
              <a:extLst>
                <a:ext uri="{FF2B5EF4-FFF2-40B4-BE49-F238E27FC236}">
                  <a16:creationId xmlns:a16="http://schemas.microsoft.com/office/drawing/2014/main" id="{EC0A8DB2-BE4F-4B2F-AD9E-7F3F8AA987CA}"/>
                </a:ext>
              </a:extLst>
            </p:cNvPr>
            <p:cNvSpPr txBox="1"/>
            <p:nvPr/>
          </p:nvSpPr>
          <p:spPr>
            <a:xfrm>
              <a:off x="4202650" y="4796619"/>
              <a:ext cx="1749334" cy="399955"/>
            </a:xfrm>
            <a:prstGeom prst="rect">
              <a:avLst/>
            </a:prstGeom>
            <a:noFill/>
          </p:spPr>
          <p:txBody>
            <a:bodyPr wrap="square" lIns="91398" tIns="45699" rIns="91398" bIns="45699" rtlCol="0">
              <a:spAutoFit/>
            </a:bodyPr>
            <a:lstStyle/>
            <a:p>
              <a:pPr fontAlgn="base">
                <a:spcBef>
                  <a:spcPct val="0"/>
                </a:spcBef>
                <a:spcAft>
                  <a:spcPct val="0"/>
                </a:spcAft>
                <a:buFont typeface="Arial" pitchFamily="34" charset="0"/>
                <a:buNone/>
              </a:pPr>
              <a:r>
                <a:rPr lang="zh-CN" altLang="en-US" sz="1999" dirty="0">
                  <a:cs typeface="+mn-ea"/>
                  <a:sym typeface="+mn-lt"/>
                </a:rPr>
                <a:t>点击添加标题</a:t>
              </a:r>
            </a:p>
          </p:txBody>
        </p:sp>
      </p:grpSp>
      <p:grpSp>
        <p:nvGrpSpPr>
          <p:cNvPr id="50" name="组合 49">
            <a:extLst>
              <a:ext uri="{FF2B5EF4-FFF2-40B4-BE49-F238E27FC236}">
                <a16:creationId xmlns:a16="http://schemas.microsoft.com/office/drawing/2014/main" id="{0FD2C427-5A13-4856-81CF-4A3E5B565DD1}"/>
              </a:ext>
            </a:extLst>
          </p:cNvPr>
          <p:cNvGrpSpPr/>
          <p:nvPr/>
        </p:nvGrpSpPr>
        <p:grpSpPr>
          <a:xfrm>
            <a:off x="6384032" y="4796619"/>
            <a:ext cx="2112410" cy="399955"/>
            <a:chOff x="3839574" y="4796619"/>
            <a:chExt cx="2112410" cy="399955"/>
          </a:xfrm>
        </p:grpSpPr>
        <p:sp>
          <p:nvSpPr>
            <p:cNvPr id="51" name="Oval 39">
              <a:extLst>
                <a:ext uri="{FF2B5EF4-FFF2-40B4-BE49-F238E27FC236}">
                  <a16:creationId xmlns:a16="http://schemas.microsoft.com/office/drawing/2014/main" id="{E87FCD6E-F4E8-4347-8EC1-C4EEAA00D9F1}"/>
                </a:ext>
              </a:extLst>
            </p:cNvPr>
            <p:cNvSpPr>
              <a:spLocks noChangeAspect="1" noChangeArrowheads="1"/>
            </p:cNvSpPr>
            <p:nvPr/>
          </p:nvSpPr>
          <p:spPr bwMode="auto">
            <a:xfrm>
              <a:off x="3839574" y="4888026"/>
              <a:ext cx="215916" cy="217142"/>
            </a:xfrm>
            <a:prstGeom prst="ellipse">
              <a:avLst/>
            </a:prstGeom>
            <a:solidFill>
              <a:schemeClr val="accent1"/>
            </a:solidFill>
            <a:ln w="28575" cap="flat">
              <a:solidFill>
                <a:schemeClr val="bg2"/>
              </a:solidFill>
              <a:prstDash val="solid"/>
              <a:miter lim="800000"/>
            </a:ln>
          </p:spPr>
          <p:txBody>
            <a:bodyPr vert="horz" wrap="square" lIns="91398" tIns="45699" rIns="91398" bIns="45699" numCol="1" anchor="t" anchorCtr="0" compatLnSpc="1"/>
            <a:lstStyle/>
            <a:p>
              <a:pPr fontAlgn="base">
                <a:spcBef>
                  <a:spcPct val="0"/>
                </a:spcBef>
                <a:spcAft>
                  <a:spcPct val="0"/>
                </a:spcAft>
                <a:buFont typeface="Arial" pitchFamily="34" charset="0"/>
                <a:buNone/>
              </a:pPr>
              <a:endParaRPr lang="zh-CN" altLang="en-US" sz="1999">
                <a:cs typeface="+mn-ea"/>
                <a:sym typeface="+mn-lt"/>
              </a:endParaRPr>
            </a:p>
          </p:txBody>
        </p:sp>
        <p:sp>
          <p:nvSpPr>
            <p:cNvPr id="52" name="TextBox 39">
              <a:extLst>
                <a:ext uri="{FF2B5EF4-FFF2-40B4-BE49-F238E27FC236}">
                  <a16:creationId xmlns:a16="http://schemas.microsoft.com/office/drawing/2014/main" id="{4441B38B-29A2-4FE8-A39E-19F3424D11F6}"/>
                </a:ext>
              </a:extLst>
            </p:cNvPr>
            <p:cNvSpPr txBox="1"/>
            <p:nvPr/>
          </p:nvSpPr>
          <p:spPr>
            <a:xfrm>
              <a:off x="4202650" y="4796619"/>
              <a:ext cx="1749334" cy="399955"/>
            </a:xfrm>
            <a:prstGeom prst="rect">
              <a:avLst/>
            </a:prstGeom>
            <a:noFill/>
          </p:spPr>
          <p:txBody>
            <a:bodyPr wrap="square" lIns="91398" tIns="45699" rIns="91398" bIns="45699" rtlCol="0">
              <a:spAutoFit/>
            </a:bodyPr>
            <a:lstStyle/>
            <a:p>
              <a:pPr fontAlgn="base">
                <a:spcBef>
                  <a:spcPct val="0"/>
                </a:spcBef>
                <a:spcAft>
                  <a:spcPct val="0"/>
                </a:spcAft>
                <a:buFont typeface="Arial" pitchFamily="34" charset="0"/>
                <a:buNone/>
              </a:pPr>
              <a:r>
                <a:rPr lang="zh-CN" altLang="en-US" sz="1999" dirty="0">
                  <a:cs typeface="+mn-ea"/>
                  <a:sym typeface="+mn-lt"/>
                </a:rPr>
                <a:t>点击添加标题</a:t>
              </a:r>
            </a:p>
          </p:txBody>
        </p:sp>
      </p:grpSp>
      <p:grpSp>
        <p:nvGrpSpPr>
          <p:cNvPr id="53" name="组合 52">
            <a:extLst>
              <a:ext uri="{FF2B5EF4-FFF2-40B4-BE49-F238E27FC236}">
                <a16:creationId xmlns:a16="http://schemas.microsoft.com/office/drawing/2014/main" id="{CE77353E-DE8A-4289-9658-AFCF7DA97748}"/>
              </a:ext>
            </a:extLst>
          </p:cNvPr>
          <p:cNvGrpSpPr/>
          <p:nvPr/>
        </p:nvGrpSpPr>
        <p:grpSpPr>
          <a:xfrm>
            <a:off x="3839574" y="5201164"/>
            <a:ext cx="2112410" cy="399955"/>
            <a:chOff x="3839574" y="4796619"/>
            <a:chExt cx="2112410" cy="399955"/>
          </a:xfrm>
        </p:grpSpPr>
        <p:sp>
          <p:nvSpPr>
            <p:cNvPr id="54" name="Oval 39">
              <a:extLst>
                <a:ext uri="{FF2B5EF4-FFF2-40B4-BE49-F238E27FC236}">
                  <a16:creationId xmlns:a16="http://schemas.microsoft.com/office/drawing/2014/main" id="{5367CF73-A813-4AEE-9EC4-0D3F3AB59F2F}"/>
                </a:ext>
              </a:extLst>
            </p:cNvPr>
            <p:cNvSpPr>
              <a:spLocks noChangeAspect="1" noChangeArrowheads="1"/>
            </p:cNvSpPr>
            <p:nvPr/>
          </p:nvSpPr>
          <p:spPr bwMode="auto">
            <a:xfrm>
              <a:off x="3839574" y="4888026"/>
              <a:ext cx="215916" cy="217142"/>
            </a:xfrm>
            <a:prstGeom prst="ellipse">
              <a:avLst/>
            </a:prstGeom>
            <a:solidFill>
              <a:schemeClr val="accent1"/>
            </a:solidFill>
            <a:ln w="28575" cap="flat">
              <a:solidFill>
                <a:schemeClr val="bg2"/>
              </a:solidFill>
              <a:prstDash val="solid"/>
              <a:miter lim="800000"/>
            </a:ln>
          </p:spPr>
          <p:txBody>
            <a:bodyPr vert="horz" wrap="square" lIns="91398" tIns="45699" rIns="91398" bIns="45699" numCol="1" anchor="t" anchorCtr="0" compatLnSpc="1"/>
            <a:lstStyle/>
            <a:p>
              <a:pPr fontAlgn="base">
                <a:spcBef>
                  <a:spcPct val="0"/>
                </a:spcBef>
                <a:spcAft>
                  <a:spcPct val="0"/>
                </a:spcAft>
                <a:buFont typeface="Arial" pitchFamily="34" charset="0"/>
                <a:buNone/>
              </a:pPr>
              <a:endParaRPr lang="zh-CN" altLang="en-US" sz="1999">
                <a:cs typeface="+mn-ea"/>
                <a:sym typeface="+mn-lt"/>
              </a:endParaRPr>
            </a:p>
          </p:txBody>
        </p:sp>
        <p:sp>
          <p:nvSpPr>
            <p:cNvPr id="55" name="TextBox 39">
              <a:extLst>
                <a:ext uri="{FF2B5EF4-FFF2-40B4-BE49-F238E27FC236}">
                  <a16:creationId xmlns:a16="http://schemas.microsoft.com/office/drawing/2014/main" id="{456444C4-DFEF-430E-A5CD-EE49BC407272}"/>
                </a:ext>
              </a:extLst>
            </p:cNvPr>
            <p:cNvSpPr txBox="1"/>
            <p:nvPr/>
          </p:nvSpPr>
          <p:spPr>
            <a:xfrm>
              <a:off x="4202650" y="4796619"/>
              <a:ext cx="1749334" cy="399955"/>
            </a:xfrm>
            <a:prstGeom prst="rect">
              <a:avLst/>
            </a:prstGeom>
            <a:noFill/>
          </p:spPr>
          <p:txBody>
            <a:bodyPr wrap="square" lIns="91398" tIns="45699" rIns="91398" bIns="45699" rtlCol="0">
              <a:spAutoFit/>
            </a:bodyPr>
            <a:lstStyle/>
            <a:p>
              <a:pPr fontAlgn="base">
                <a:spcBef>
                  <a:spcPct val="0"/>
                </a:spcBef>
                <a:spcAft>
                  <a:spcPct val="0"/>
                </a:spcAft>
                <a:buFont typeface="Arial" pitchFamily="34" charset="0"/>
                <a:buNone/>
              </a:pPr>
              <a:r>
                <a:rPr lang="zh-CN" altLang="en-US" sz="1999" dirty="0">
                  <a:cs typeface="+mn-ea"/>
                  <a:sym typeface="+mn-lt"/>
                </a:rPr>
                <a:t>点击添加标题</a:t>
              </a:r>
            </a:p>
          </p:txBody>
        </p:sp>
      </p:grpSp>
      <p:grpSp>
        <p:nvGrpSpPr>
          <p:cNvPr id="56" name="组合 55">
            <a:extLst>
              <a:ext uri="{FF2B5EF4-FFF2-40B4-BE49-F238E27FC236}">
                <a16:creationId xmlns:a16="http://schemas.microsoft.com/office/drawing/2014/main" id="{D158CCE6-AAE9-4B53-BE96-D060E1305C6F}"/>
              </a:ext>
            </a:extLst>
          </p:cNvPr>
          <p:cNvGrpSpPr/>
          <p:nvPr/>
        </p:nvGrpSpPr>
        <p:grpSpPr>
          <a:xfrm>
            <a:off x="6384032" y="5201164"/>
            <a:ext cx="2112410" cy="399955"/>
            <a:chOff x="3839574" y="4796619"/>
            <a:chExt cx="2112410" cy="399955"/>
          </a:xfrm>
        </p:grpSpPr>
        <p:sp>
          <p:nvSpPr>
            <p:cNvPr id="57" name="Oval 39">
              <a:extLst>
                <a:ext uri="{FF2B5EF4-FFF2-40B4-BE49-F238E27FC236}">
                  <a16:creationId xmlns:a16="http://schemas.microsoft.com/office/drawing/2014/main" id="{CAD2479D-B820-476E-BBC0-39320CEA5655}"/>
                </a:ext>
              </a:extLst>
            </p:cNvPr>
            <p:cNvSpPr>
              <a:spLocks noChangeAspect="1" noChangeArrowheads="1"/>
            </p:cNvSpPr>
            <p:nvPr/>
          </p:nvSpPr>
          <p:spPr bwMode="auto">
            <a:xfrm>
              <a:off x="3839574" y="4888026"/>
              <a:ext cx="215916" cy="217142"/>
            </a:xfrm>
            <a:prstGeom prst="ellipse">
              <a:avLst/>
            </a:prstGeom>
            <a:solidFill>
              <a:schemeClr val="accent1"/>
            </a:solidFill>
            <a:ln w="28575" cap="flat">
              <a:solidFill>
                <a:schemeClr val="bg2"/>
              </a:solidFill>
              <a:prstDash val="solid"/>
              <a:miter lim="800000"/>
            </a:ln>
          </p:spPr>
          <p:txBody>
            <a:bodyPr vert="horz" wrap="square" lIns="91398" tIns="45699" rIns="91398" bIns="45699" numCol="1" anchor="t" anchorCtr="0" compatLnSpc="1"/>
            <a:lstStyle/>
            <a:p>
              <a:pPr fontAlgn="base">
                <a:spcBef>
                  <a:spcPct val="0"/>
                </a:spcBef>
                <a:spcAft>
                  <a:spcPct val="0"/>
                </a:spcAft>
                <a:buFont typeface="Arial" pitchFamily="34" charset="0"/>
                <a:buNone/>
              </a:pPr>
              <a:endParaRPr lang="zh-CN" altLang="en-US" sz="1999">
                <a:cs typeface="+mn-ea"/>
                <a:sym typeface="+mn-lt"/>
              </a:endParaRPr>
            </a:p>
          </p:txBody>
        </p:sp>
        <p:sp>
          <p:nvSpPr>
            <p:cNvPr id="58" name="TextBox 39">
              <a:extLst>
                <a:ext uri="{FF2B5EF4-FFF2-40B4-BE49-F238E27FC236}">
                  <a16:creationId xmlns:a16="http://schemas.microsoft.com/office/drawing/2014/main" id="{C7204C9A-0191-4E65-9CDC-E20A6ABDA35F}"/>
                </a:ext>
              </a:extLst>
            </p:cNvPr>
            <p:cNvSpPr txBox="1"/>
            <p:nvPr/>
          </p:nvSpPr>
          <p:spPr>
            <a:xfrm>
              <a:off x="4202650" y="4796619"/>
              <a:ext cx="1749334" cy="399955"/>
            </a:xfrm>
            <a:prstGeom prst="rect">
              <a:avLst/>
            </a:prstGeom>
            <a:noFill/>
          </p:spPr>
          <p:txBody>
            <a:bodyPr wrap="square" lIns="91398" tIns="45699" rIns="91398" bIns="45699" rtlCol="0">
              <a:spAutoFit/>
            </a:bodyPr>
            <a:lstStyle/>
            <a:p>
              <a:pPr fontAlgn="base">
                <a:spcBef>
                  <a:spcPct val="0"/>
                </a:spcBef>
                <a:spcAft>
                  <a:spcPct val="0"/>
                </a:spcAft>
                <a:buFont typeface="Arial" pitchFamily="34" charset="0"/>
                <a:buNone/>
              </a:pPr>
              <a:r>
                <a:rPr lang="zh-CN" altLang="en-US" sz="1999" dirty="0">
                  <a:cs typeface="+mn-ea"/>
                  <a:sym typeface="+mn-lt"/>
                </a:rPr>
                <a:t>点击添加标题</a:t>
              </a:r>
            </a:p>
          </p:txBody>
        </p:sp>
      </p:grpSp>
    </p:spTree>
    <p:extLst>
      <p:ext uri="{BB962C8B-B14F-4D97-AF65-F5344CB8AC3E}">
        <p14:creationId xmlns:p14="http://schemas.microsoft.com/office/powerpoint/2010/main" val="3362617582"/>
      </p:ext>
    </p:extLst>
  </p:cSld>
  <p:clrMapOvr>
    <a:masterClrMapping/>
  </p:clrMapOvr>
  <mc:AlternateContent xmlns:mc="http://schemas.openxmlformats.org/markup-compatibility/2006" xmlns:p14="http://schemas.microsoft.com/office/powerpoint/2010/main">
    <mc:Choice Requires="p14">
      <p:transition spd="slow" p14:dur="2000" advTm="4436"/>
    </mc:Choice>
    <mc:Fallback xmlns="">
      <p:transition spd="slow" advTm="44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25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Effect transition="in" filter="fade">
                                      <p:cBhvr>
                                        <p:cTn id="9" dur="500"/>
                                        <p:tgtEl>
                                          <p:spTgt spid="11"/>
                                        </p:tgtEl>
                                      </p:cBhvr>
                                    </p:animEffect>
                                  </p:childTnLst>
                                </p:cTn>
                              </p:par>
                              <p:par>
                                <p:cTn id="10" presetID="53" presetClass="entr" presetSubtype="16" fill="hold" grpId="0" nodeType="withEffect">
                                  <p:stCondLst>
                                    <p:cond delay="250"/>
                                  </p:stCondLst>
                                  <p:childTnLst>
                                    <p:set>
                                      <p:cBhvr>
                                        <p:cTn id="11" dur="1" fill="hold">
                                          <p:stCondLst>
                                            <p:cond delay="0"/>
                                          </p:stCondLst>
                                        </p:cTn>
                                        <p:tgtEl>
                                          <p:spTgt spid="22"/>
                                        </p:tgtEl>
                                        <p:attrNameLst>
                                          <p:attrName>style.visibility</p:attrName>
                                        </p:attrNameLst>
                                      </p:cBhvr>
                                      <p:to>
                                        <p:strVal val="visible"/>
                                      </p:to>
                                    </p:set>
                                    <p:anim calcmode="lin" valueType="num">
                                      <p:cBhvr>
                                        <p:cTn id="12" dur="500" fill="hold"/>
                                        <p:tgtEl>
                                          <p:spTgt spid="22"/>
                                        </p:tgtEl>
                                        <p:attrNameLst>
                                          <p:attrName>ppt_w</p:attrName>
                                        </p:attrNameLst>
                                      </p:cBhvr>
                                      <p:tavLst>
                                        <p:tav tm="0">
                                          <p:val>
                                            <p:fltVal val="0"/>
                                          </p:val>
                                        </p:tav>
                                        <p:tav tm="100000">
                                          <p:val>
                                            <p:strVal val="#ppt_w"/>
                                          </p:val>
                                        </p:tav>
                                      </p:tavLst>
                                    </p:anim>
                                    <p:anim calcmode="lin" valueType="num">
                                      <p:cBhvr>
                                        <p:cTn id="13" dur="500" fill="hold"/>
                                        <p:tgtEl>
                                          <p:spTgt spid="22"/>
                                        </p:tgtEl>
                                        <p:attrNameLst>
                                          <p:attrName>ppt_h</p:attrName>
                                        </p:attrNameLst>
                                      </p:cBhvr>
                                      <p:tavLst>
                                        <p:tav tm="0">
                                          <p:val>
                                            <p:fltVal val="0"/>
                                          </p:val>
                                        </p:tav>
                                        <p:tav tm="100000">
                                          <p:val>
                                            <p:strVal val="#ppt_h"/>
                                          </p:val>
                                        </p:tav>
                                      </p:tavLst>
                                    </p:anim>
                                    <p:animEffect transition="in" filter="fade">
                                      <p:cBhvr>
                                        <p:cTn id="14" dur="500"/>
                                        <p:tgtEl>
                                          <p:spTgt spid="22"/>
                                        </p:tgtEl>
                                      </p:cBhvr>
                                    </p:animEffect>
                                  </p:childTnLst>
                                </p:cTn>
                              </p:par>
                              <p:par>
                                <p:cTn id="15" presetID="53" presetClass="entr" presetSubtype="16" fill="hold" grpId="0" nodeType="withEffect">
                                  <p:stCondLst>
                                    <p:cond delay="250"/>
                                  </p:stCondLst>
                                  <p:childTnLst>
                                    <p:set>
                                      <p:cBhvr>
                                        <p:cTn id="16" dur="1" fill="hold">
                                          <p:stCondLst>
                                            <p:cond delay="0"/>
                                          </p:stCondLst>
                                        </p:cTn>
                                        <p:tgtEl>
                                          <p:spTgt spid="23"/>
                                        </p:tgtEl>
                                        <p:attrNameLst>
                                          <p:attrName>style.visibility</p:attrName>
                                        </p:attrNameLst>
                                      </p:cBhvr>
                                      <p:to>
                                        <p:strVal val="visible"/>
                                      </p:to>
                                    </p:set>
                                    <p:anim calcmode="lin" valueType="num">
                                      <p:cBhvr>
                                        <p:cTn id="17" dur="500" fill="hold"/>
                                        <p:tgtEl>
                                          <p:spTgt spid="23"/>
                                        </p:tgtEl>
                                        <p:attrNameLst>
                                          <p:attrName>ppt_w</p:attrName>
                                        </p:attrNameLst>
                                      </p:cBhvr>
                                      <p:tavLst>
                                        <p:tav tm="0">
                                          <p:val>
                                            <p:fltVal val="0"/>
                                          </p:val>
                                        </p:tav>
                                        <p:tav tm="100000">
                                          <p:val>
                                            <p:strVal val="#ppt_w"/>
                                          </p:val>
                                        </p:tav>
                                      </p:tavLst>
                                    </p:anim>
                                    <p:anim calcmode="lin" valueType="num">
                                      <p:cBhvr>
                                        <p:cTn id="18" dur="500" fill="hold"/>
                                        <p:tgtEl>
                                          <p:spTgt spid="23"/>
                                        </p:tgtEl>
                                        <p:attrNameLst>
                                          <p:attrName>ppt_h</p:attrName>
                                        </p:attrNameLst>
                                      </p:cBhvr>
                                      <p:tavLst>
                                        <p:tav tm="0">
                                          <p:val>
                                            <p:fltVal val="0"/>
                                          </p:val>
                                        </p:tav>
                                        <p:tav tm="100000">
                                          <p:val>
                                            <p:strVal val="#ppt_h"/>
                                          </p:val>
                                        </p:tav>
                                      </p:tavLst>
                                    </p:anim>
                                    <p:animEffect transition="in" filter="fade">
                                      <p:cBhvr>
                                        <p:cTn id="19" dur="500"/>
                                        <p:tgtEl>
                                          <p:spTgt spid="23"/>
                                        </p:tgtEl>
                                      </p:cBhvr>
                                    </p:animEffect>
                                  </p:childTnLst>
                                </p:cTn>
                              </p:par>
                              <p:par>
                                <p:cTn id="20" presetID="53" presetClass="entr" presetSubtype="16" fill="hold" grpId="0" nodeType="withEffect">
                                  <p:stCondLst>
                                    <p:cond delay="250"/>
                                  </p:stCondLst>
                                  <p:childTnLst>
                                    <p:set>
                                      <p:cBhvr>
                                        <p:cTn id="21" dur="1" fill="hold">
                                          <p:stCondLst>
                                            <p:cond delay="0"/>
                                          </p:stCondLst>
                                        </p:cTn>
                                        <p:tgtEl>
                                          <p:spTgt spid="24"/>
                                        </p:tgtEl>
                                        <p:attrNameLst>
                                          <p:attrName>style.visibility</p:attrName>
                                        </p:attrNameLst>
                                      </p:cBhvr>
                                      <p:to>
                                        <p:strVal val="visible"/>
                                      </p:to>
                                    </p:set>
                                    <p:anim calcmode="lin" valueType="num">
                                      <p:cBhvr>
                                        <p:cTn id="22" dur="500" fill="hold"/>
                                        <p:tgtEl>
                                          <p:spTgt spid="24"/>
                                        </p:tgtEl>
                                        <p:attrNameLst>
                                          <p:attrName>ppt_w</p:attrName>
                                        </p:attrNameLst>
                                      </p:cBhvr>
                                      <p:tavLst>
                                        <p:tav tm="0">
                                          <p:val>
                                            <p:fltVal val="0"/>
                                          </p:val>
                                        </p:tav>
                                        <p:tav tm="100000">
                                          <p:val>
                                            <p:strVal val="#ppt_w"/>
                                          </p:val>
                                        </p:tav>
                                      </p:tavLst>
                                    </p:anim>
                                    <p:anim calcmode="lin" valueType="num">
                                      <p:cBhvr>
                                        <p:cTn id="23" dur="500" fill="hold"/>
                                        <p:tgtEl>
                                          <p:spTgt spid="24"/>
                                        </p:tgtEl>
                                        <p:attrNameLst>
                                          <p:attrName>ppt_h</p:attrName>
                                        </p:attrNameLst>
                                      </p:cBhvr>
                                      <p:tavLst>
                                        <p:tav tm="0">
                                          <p:val>
                                            <p:fltVal val="0"/>
                                          </p:val>
                                        </p:tav>
                                        <p:tav tm="100000">
                                          <p:val>
                                            <p:strVal val="#ppt_h"/>
                                          </p:val>
                                        </p:tav>
                                      </p:tavLst>
                                    </p:anim>
                                    <p:animEffect transition="in" filter="fade">
                                      <p:cBhvr>
                                        <p:cTn id="24" dur="500"/>
                                        <p:tgtEl>
                                          <p:spTgt spid="24"/>
                                        </p:tgtEl>
                                      </p:cBhvr>
                                    </p:animEffect>
                                  </p:childTnLst>
                                </p:cTn>
                              </p:par>
                              <p:par>
                                <p:cTn id="25" presetID="53" presetClass="entr" presetSubtype="16" fill="hold" grpId="0" nodeType="withEffect">
                                  <p:stCondLst>
                                    <p:cond delay="250"/>
                                  </p:stCondLst>
                                  <p:childTnLst>
                                    <p:set>
                                      <p:cBhvr>
                                        <p:cTn id="26" dur="1" fill="hold">
                                          <p:stCondLst>
                                            <p:cond delay="0"/>
                                          </p:stCondLst>
                                        </p:cTn>
                                        <p:tgtEl>
                                          <p:spTgt spid="25"/>
                                        </p:tgtEl>
                                        <p:attrNameLst>
                                          <p:attrName>style.visibility</p:attrName>
                                        </p:attrNameLst>
                                      </p:cBhvr>
                                      <p:to>
                                        <p:strVal val="visible"/>
                                      </p:to>
                                    </p:set>
                                    <p:anim calcmode="lin" valueType="num">
                                      <p:cBhvr>
                                        <p:cTn id="27" dur="500" fill="hold"/>
                                        <p:tgtEl>
                                          <p:spTgt spid="25"/>
                                        </p:tgtEl>
                                        <p:attrNameLst>
                                          <p:attrName>ppt_w</p:attrName>
                                        </p:attrNameLst>
                                      </p:cBhvr>
                                      <p:tavLst>
                                        <p:tav tm="0">
                                          <p:val>
                                            <p:fltVal val="0"/>
                                          </p:val>
                                        </p:tav>
                                        <p:tav tm="100000">
                                          <p:val>
                                            <p:strVal val="#ppt_w"/>
                                          </p:val>
                                        </p:tav>
                                      </p:tavLst>
                                    </p:anim>
                                    <p:anim calcmode="lin" valueType="num">
                                      <p:cBhvr>
                                        <p:cTn id="28" dur="500" fill="hold"/>
                                        <p:tgtEl>
                                          <p:spTgt spid="25"/>
                                        </p:tgtEl>
                                        <p:attrNameLst>
                                          <p:attrName>ppt_h</p:attrName>
                                        </p:attrNameLst>
                                      </p:cBhvr>
                                      <p:tavLst>
                                        <p:tav tm="0">
                                          <p:val>
                                            <p:fltVal val="0"/>
                                          </p:val>
                                        </p:tav>
                                        <p:tav tm="100000">
                                          <p:val>
                                            <p:strVal val="#ppt_h"/>
                                          </p:val>
                                        </p:tav>
                                      </p:tavLst>
                                    </p:anim>
                                    <p:animEffect transition="in" filter="fade">
                                      <p:cBhvr>
                                        <p:cTn id="29" dur="500"/>
                                        <p:tgtEl>
                                          <p:spTgt spid="25"/>
                                        </p:tgtEl>
                                      </p:cBhvr>
                                    </p:animEffect>
                                  </p:childTnLst>
                                </p:cTn>
                              </p:par>
                              <p:par>
                                <p:cTn id="30" presetID="53" presetClass="entr" presetSubtype="16" fill="hold" grpId="0" nodeType="withEffect">
                                  <p:stCondLst>
                                    <p:cond delay="250"/>
                                  </p:stCondLst>
                                  <p:childTnLst>
                                    <p:set>
                                      <p:cBhvr>
                                        <p:cTn id="31" dur="1" fill="hold">
                                          <p:stCondLst>
                                            <p:cond delay="0"/>
                                          </p:stCondLst>
                                        </p:cTn>
                                        <p:tgtEl>
                                          <p:spTgt spid="26"/>
                                        </p:tgtEl>
                                        <p:attrNameLst>
                                          <p:attrName>style.visibility</p:attrName>
                                        </p:attrNameLst>
                                      </p:cBhvr>
                                      <p:to>
                                        <p:strVal val="visible"/>
                                      </p:to>
                                    </p:set>
                                    <p:anim calcmode="lin" valueType="num">
                                      <p:cBhvr>
                                        <p:cTn id="32" dur="500" fill="hold"/>
                                        <p:tgtEl>
                                          <p:spTgt spid="26"/>
                                        </p:tgtEl>
                                        <p:attrNameLst>
                                          <p:attrName>ppt_w</p:attrName>
                                        </p:attrNameLst>
                                      </p:cBhvr>
                                      <p:tavLst>
                                        <p:tav tm="0">
                                          <p:val>
                                            <p:fltVal val="0"/>
                                          </p:val>
                                        </p:tav>
                                        <p:tav tm="100000">
                                          <p:val>
                                            <p:strVal val="#ppt_w"/>
                                          </p:val>
                                        </p:tav>
                                      </p:tavLst>
                                    </p:anim>
                                    <p:anim calcmode="lin" valueType="num">
                                      <p:cBhvr>
                                        <p:cTn id="33" dur="500" fill="hold"/>
                                        <p:tgtEl>
                                          <p:spTgt spid="26"/>
                                        </p:tgtEl>
                                        <p:attrNameLst>
                                          <p:attrName>ppt_h</p:attrName>
                                        </p:attrNameLst>
                                      </p:cBhvr>
                                      <p:tavLst>
                                        <p:tav tm="0">
                                          <p:val>
                                            <p:fltVal val="0"/>
                                          </p:val>
                                        </p:tav>
                                        <p:tav tm="100000">
                                          <p:val>
                                            <p:strVal val="#ppt_h"/>
                                          </p:val>
                                        </p:tav>
                                      </p:tavLst>
                                    </p:anim>
                                    <p:animEffect transition="in" filter="fade">
                                      <p:cBhvr>
                                        <p:cTn id="34" dur="500"/>
                                        <p:tgtEl>
                                          <p:spTgt spid="26"/>
                                        </p:tgtEl>
                                      </p:cBhvr>
                                    </p:animEffect>
                                  </p:childTnLst>
                                </p:cTn>
                              </p:par>
                              <p:par>
                                <p:cTn id="35" presetID="53" presetClass="entr" presetSubtype="16" fill="hold" nodeType="withEffect">
                                  <p:stCondLst>
                                    <p:cond delay="0"/>
                                  </p:stCondLst>
                                  <p:childTnLst>
                                    <p:set>
                                      <p:cBhvr>
                                        <p:cTn id="36" dur="1" fill="hold">
                                          <p:stCondLst>
                                            <p:cond delay="0"/>
                                          </p:stCondLst>
                                        </p:cTn>
                                        <p:tgtEl>
                                          <p:spTgt spid="28"/>
                                        </p:tgtEl>
                                        <p:attrNameLst>
                                          <p:attrName>style.visibility</p:attrName>
                                        </p:attrNameLst>
                                      </p:cBhvr>
                                      <p:to>
                                        <p:strVal val="visible"/>
                                      </p:to>
                                    </p:set>
                                    <p:anim calcmode="lin" valueType="num">
                                      <p:cBhvr>
                                        <p:cTn id="37" dur="500" fill="hold"/>
                                        <p:tgtEl>
                                          <p:spTgt spid="28"/>
                                        </p:tgtEl>
                                        <p:attrNameLst>
                                          <p:attrName>ppt_w</p:attrName>
                                        </p:attrNameLst>
                                      </p:cBhvr>
                                      <p:tavLst>
                                        <p:tav tm="0">
                                          <p:val>
                                            <p:fltVal val="0"/>
                                          </p:val>
                                        </p:tav>
                                        <p:tav tm="100000">
                                          <p:val>
                                            <p:strVal val="#ppt_w"/>
                                          </p:val>
                                        </p:tav>
                                      </p:tavLst>
                                    </p:anim>
                                    <p:anim calcmode="lin" valueType="num">
                                      <p:cBhvr>
                                        <p:cTn id="38" dur="500" fill="hold"/>
                                        <p:tgtEl>
                                          <p:spTgt spid="28"/>
                                        </p:tgtEl>
                                        <p:attrNameLst>
                                          <p:attrName>ppt_h</p:attrName>
                                        </p:attrNameLst>
                                      </p:cBhvr>
                                      <p:tavLst>
                                        <p:tav tm="0">
                                          <p:val>
                                            <p:fltVal val="0"/>
                                          </p:val>
                                        </p:tav>
                                        <p:tav tm="100000">
                                          <p:val>
                                            <p:strVal val="#ppt_h"/>
                                          </p:val>
                                        </p:tav>
                                      </p:tavLst>
                                    </p:anim>
                                    <p:animEffect transition="in" filter="fade">
                                      <p:cBhvr>
                                        <p:cTn id="39" dur="500"/>
                                        <p:tgtEl>
                                          <p:spTgt spid="28"/>
                                        </p:tgtEl>
                                      </p:cBhvr>
                                    </p:animEffect>
                                  </p:childTnLst>
                                </p:cTn>
                              </p:par>
                            </p:childTnLst>
                          </p:cTn>
                        </p:par>
                        <p:par>
                          <p:cTn id="40" fill="hold">
                            <p:stCondLst>
                              <p:cond delay="750"/>
                            </p:stCondLst>
                            <p:childTnLst>
                              <p:par>
                                <p:cTn id="41" presetID="31" presetClass="entr" presetSubtype="0" fill="hold" grpId="0" nodeType="afterEffect">
                                  <p:stCondLst>
                                    <p:cond delay="0"/>
                                  </p:stCondLst>
                                  <p:childTnLst>
                                    <p:set>
                                      <p:cBhvr>
                                        <p:cTn id="42" dur="1" fill="hold">
                                          <p:stCondLst>
                                            <p:cond delay="0"/>
                                          </p:stCondLst>
                                        </p:cTn>
                                        <p:tgtEl>
                                          <p:spTgt spid="36"/>
                                        </p:tgtEl>
                                        <p:attrNameLst>
                                          <p:attrName>style.visibility</p:attrName>
                                        </p:attrNameLst>
                                      </p:cBhvr>
                                      <p:to>
                                        <p:strVal val="visible"/>
                                      </p:to>
                                    </p:set>
                                    <p:anim calcmode="lin" valueType="num">
                                      <p:cBhvr>
                                        <p:cTn id="43" dur="500" fill="hold"/>
                                        <p:tgtEl>
                                          <p:spTgt spid="36"/>
                                        </p:tgtEl>
                                        <p:attrNameLst>
                                          <p:attrName>ppt_w</p:attrName>
                                        </p:attrNameLst>
                                      </p:cBhvr>
                                      <p:tavLst>
                                        <p:tav tm="0">
                                          <p:val>
                                            <p:fltVal val="0"/>
                                          </p:val>
                                        </p:tav>
                                        <p:tav tm="100000">
                                          <p:val>
                                            <p:strVal val="#ppt_w"/>
                                          </p:val>
                                        </p:tav>
                                      </p:tavLst>
                                    </p:anim>
                                    <p:anim calcmode="lin" valueType="num">
                                      <p:cBhvr>
                                        <p:cTn id="44" dur="500" fill="hold"/>
                                        <p:tgtEl>
                                          <p:spTgt spid="36"/>
                                        </p:tgtEl>
                                        <p:attrNameLst>
                                          <p:attrName>ppt_h</p:attrName>
                                        </p:attrNameLst>
                                      </p:cBhvr>
                                      <p:tavLst>
                                        <p:tav tm="0">
                                          <p:val>
                                            <p:fltVal val="0"/>
                                          </p:val>
                                        </p:tav>
                                        <p:tav tm="100000">
                                          <p:val>
                                            <p:strVal val="#ppt_h"/>
                                          </p:val>
                                        </p:tav>
                                      </p:tavLst>
                                    </p:anim>
                                    <p:anim calcmode="lin" valueType="num">
                                      <p:cBhvr>
                                        <p:cTn id="45" dur="500" fill="hold"/>
                                        <p:tgtEl>
                                          <p:spTgt spid="36"/>
                                        </p:tgtEl>
                                        <p:attrNameLst>
                                          <p:attrName>style.rotation</p:attrName>
                                        </p:attrNameLst>
                                      </p:cBhvr>
                                      <p:tavLst>
                                        <p:tav tm="0">
                                          <p:val>
                                            <p:fltVal val="90"/>
                                          </p:val>
                                        </p:tav>
                                        <p:tav tm="100000">
                                          <p:val>
                                            <p:fltVal val="0"/>
                                          </p:val>
                                        </p:tav>
                                      </p:tavLst>
                                    </p:anim>
                                    <p:animEffect transition="in" filter="fade">
                                      <p:cBhvr>
                                        <p:cTn id="46" dur="500"/>
                                        <p:tgtEl>
                                          <p:spTgt spid="36"/>
                                        </p:tgtEl>
                                      </p:cBhvr>
                                    </p:animEffect>
                                  </p:childTnLst>
                                </p:cTn>
                              </p:par>
                            </p:childTnLst>
                          </p:cTn>
                        </p:par>
                        <p:par>
                          <p:cTn id="47" fill="hold">
                            <p:stCondLst>
                              <p:cond delay="1250"/>
                            </p:stCondLst>
                            <p:childTnLst>
                              <p:par>
                                <p:cTn id="48" presetID="41" presetClass="entr" presetSubtype="0" fill="hold" grpId="0" nodeType="afterEffect">
                                  <p:stCondLst>
                                    <p:cond delay="0"/>
                                  </p:stCondLst>
                                  <p:iterate type="lt">
                                    <p:tmPct val="10000"/>
                                  </p:iterate>
                                  <p:childTnLst>
                                    <p:set>
                                      <p:cBhvr>
                                        <p:cTn id="49" dur="1" fill="hold">
                                          <p:stCondLst>
                                            <p:cond delay="0"/>
                                          </p:stCondLst>
                                        </p:cTn>
                                        <p:tgtEl>
                                          <p:spTgt spid="31"/>
                                        </p:tgtEl>
                                        <p:attrNameLst>
                                          <p:attrName>style.visibility</p:attrName>
                                        </p:attrNameLst>
                                      </p:cBhvr>
                                      <p:to>
                                        <p:strVal val="visible"/>
                                      </p:to>
                                    </p:set>
                                    <p:anim calcmode="lin" valueType="num">
                                      <p:cBhvr>
                                        <p:cTn id="50" dur="500" fill="hold"/>
                                        <p:tgtEl>
                                          <p:spTgt spid="31"/>
                                        </p:tgtEl>
                                        <p:attrNameLst>
                                          <p:attrName>ppt_x</p:attrName>
                                        </p:attrNameLst>
                                      </p:cBhvr>
                                      <p:tavLst>
                                        <p:tav tm="0">
                                          <p:val>
                                            <p:strVal val="#ppt_x"/>
                                          </p:val>
                                        </p:tav>
                                        <p:tav tm="50000">
                                          <p:val>
                                            <p:strVal val="#ppt_x+.1"/>
                                          </p:val>
                                        </p:tav>
                                        <p:tav tm="100000">
                                          <p:val>
                                            <p:strVal val="#ppt_x"/>
                                          </p:val>
                                        </p:tav>
                                      </p:tavLst>
                                    </p:anim>
                                    <p:anim calcmode="lin" valueType="num">
                                      <p:cBhvr>
                                        <p:cTn id="51" dur="500" fill="hold"/>
                                        <p:tgtEl>
                                          <p:spTgt spid="31"/>
                                        </p:tgtEl>
                                        <p:attrNameLst>
                                          <p:attrName>ppt_y</p:attrName>
                                        </p:attrNameLst>
                                      </p:cBhvr>
                                      <p:tavLst>
                                        <p:tav tm="0">
                                          <p:val>
                                            <p:strVal val="#ppt_y"/>
                                          </p:val>
                                        </p:tav>
                                        <p:tav tm="100000">
                                          <p:val>
                                            <p:strVal val="#ppt_y"/>
                                          </p:val>
                                        </p:tav>
                                      </p:tavLst>
                                    </p:anim>
                                    <p:anim calcmode="lin" valueType="num">
                                      <p:cBhvr>
                                        <p:cTn id="52" dur="500" fill="hold"/>
                                        <p:tgtEl>
                                          <p:spTgt spid="31"/>
                                        </p:tgtEl>
                                        <p:attrNameLst>
                                          <p:attrName>ppt_h</p:attrName>
                                        </p:attrNameLst>
                                      </p:cBhvr>
                                      <p:tavLst>
                                        <p:tav tm="0">
                                          <p:val>
                                            <p:strVal val="#ppt_h/10"/>
                                          </p:val>
                                        </p:tav>
                                        <p:tav tm="50000">
                                          <p:val>
                                            <p:strVal val="#ppt_h+.01"/>
                                          </p:val>
                                        </p:tav>
                                        <p:tav tm="100000">
                                          <p:val>
                                            <p:strVal val="#ppt_h"/>
                                          </p:val>
                                        </p:tav>
                                      </p:tavLst>
                                    </p:anim>
                                    <p:anim calcmode="lin" valueType="num">
                                      <p:cBhvr>
                                        <p:cTn id="53" dur="500" fill="hold"/>
                                        <p:tgtEl>
                                          <p:spTgt spid="31"/>
                                        </p:tgtEl>
                                        <p:attrNameLst>
                                          <p:attrName>ppt_w</p:attrName>
                                        </p:attrNameLst>
                                      </p:cBhvr>
                                      <p:tavLst>
                                        <p:tav tm="0">
                                          <p:val>
                                            <p:strVal val="#ppt_w/10"/>
                                          </p:val>
                                        </p:tav>
                                        <p:tav tm="50000">
                                          <p:val>
                                            <p:strVal val="#ppt_w+.01"/>
                                          </p:val>
                                        </p:tav>
                                        <p:tav tm="100000">
                                          <p:val>
                                            <p:strVal val="#ppt_w"/>
                                          </p:val>
                                        </p:tav>
                                      </p:tavLst>
                                    </p:anim>
                                    <p:animEffect transition="in" filter="fade">
                                      <p:cBhvr>
                                        <p:cTn id="54" dur="500" tmFilter="0,0; .5, 1; 1, 1"/>
                                        <p:tgtEl>
                                          <p:spTgt spid="31"/>
                                        </p:tgtEl>
                                      </p:cBhvr>
                                    </p:animEffect>
                                  </p:childTnLst>
                                </p:cTn>
                              </p:par>
                            </p:childTnLst>
                          </p:cTn>
                        </p:par>
                        <p:par>
                          <p:cTn id="55" fill="hold">
                            <p:stCondLst>
                              <p:cond delay="1900"/>
                            </p:stCondLst>
                            <p:childTnLst>
                              <p:par>
                                <p:cTn id="56" presetID="16" presetClass="entr" presetSubtype="21" fill="hold" nodeType="afterEffect">
                                  <p:stCondLst>
                                    <p:cond delay="0"/>
                                  </p:stCondLst>
                                  <p:childTnLst>
                                    <p:set>
                                      <p:cBhvr>
                                        <p:cTn id="57" dur="1" fill="hold">
                                          <p:stCondLst>
                                            <p:cond delay="0"/>
                                          </p:stCondLst>
                                        </p:cTn>
                                        <p:tgtEl>
                                          <p:spTgt spid="32"/>
                                        </p:tgtEl>
                                        <p:attrNameLst>
                                          <p:attrName>style.visibility</p:attrName>
                                        </p:attrNameLst>
                                      </p:cBhvr>
                                      <p:to>
                                        <p:strVal val="visible"/>
                                      </p:to>
                                    </p:set>
                                    <p:animEffect transition="in" filter="barn(inVertical)">
                                      <p:cBhvr>
                                        <p:cTn id="58" dur="500"/>
                                        <p:tgtEl>
                                          <p:spTgt spid="32"/>
                                        </p:tgtEl>
                                      </p:cBhvr>
                                    </p:animEffect>
                                  </p:childTnLst>
                                </p:cTn>
                              </p:par>
                              <p:par>
                                <p:cTn id="59" presetID="12" presetClass="entr" presetSubtype="4" fill="hold" grpId="0" nodeType="withEffect">
                                  <p:stCondLst>
                                    <p:cond delay="250"/>
                                  </p:stCondLst>
                                  <p:childTnLst>
                                    <p:set>
                                      <p:cBhvr>
                                        <p:cTn id="60" dur="1" fill="hold">
                                          <p:stCondLst>
                                            <p:cond delay="0"/>
                                          </p:stCondLst>
                                        </p:cTn>
                                        <p:tgtEl>
                                          <p:spTgt spid="46"/>
                                        </p:tgtEl>
                                        <p:attrNameLst>
                                          <p:attrName>style.visibility</p:attrName>
                                        </p:attrNameLst>
                                      </p:cBhvr>
                                      <p:to>
                                        <p:strVal val="visible"/>
                                      </p:to>
                                    </p:set>
                                    <p:anim calcmode="lin" valueType="num">
                                      <p:cBhvr additive="base">
                                        <p:cTn id="61" dur="500"/>
                                        <p:tgtEl>
                                          <p:spTgt spid="46"/>
                                        </p:tgtEl>
                                        <p:attrNameLst>
                                          <p:attrName>ppt_y</p:attrName>
                                        </p:attrNameLst>
                                      </p:cBhvr>
                                      <p:tavLst>
                                        <p:tav tm="0">
                                          <p:val>
                                            <p:strVal val="#ppt_y+#ppt_h*1.125000"/>
                                          </p:val>
                                        </p:tav>
                                        <p:tav tm="100000">
                                          <p:val>
                                            <p:strVal val="#ppt_y"/>
                                          </p:val>
                                        </p:tav>
                                      </p:tavLst>
                                    </p:anim>
                                    <p:animEffect transition="in" filter="wipe(up)">
                                      <p:cBhvr>
                                        <p:cTn id="62" dur="500"/>
                                        <p:tgtEl>
                                          <p:spTgt spid="46"/>
                                        </p:tgtEl>
                                      </p:cBhvr>
                                    </p:animEffect>
                                  </p:childTnLst>
                                </p:cTn>
                              </p:par>
                            </p:childTnLst>
                          </p:cTn>
                        </p:par>
                        <p:par>
                          <p:cTn id="63" fill="hold">
                            <p:stCondLst>
                              <p:cond delay="2650"/>
                            </p:stCondLst>
                            <p:childTnLst>
                              <p:par>
                                <p:cTn id="64" presetID="22" presetClass="entr" presetSubtype="1" fill="hold" nodeType="afterEffect">
                                  <p:stCondLst>
                                    <p:cond delay="0"/>
                                  </p:stCondLst>
                                  <p:childTnLst>
                                    <p:set>
                                      <p:cBhvr>
                                        <p:cTn id="65" dur="1" fill="hold">
                                          <p:stCondLst>
                                            <p:cond delay="0"/>
                                          </p:stCondLst>
                                        </p:cTn>
                                        <p:tgtEl>
                                          <p:spTgt spid="47"/>
                                        </p:tgtEl>
                                        <p:attrNameLst>
                                          <p:attrName>style.visibility</p:attrName>
                                        </p:attrNameLst>
                                      </p:cBhvr>
                                      <p:to>
                                        <p:strVal val="visible"/>
                                      </p:to>
                                    </p:set>
                                    <p:animEffect transition="in" filter="wipe(up)">
                                      <p:cBhvr>
                                        <p:cTn id="66" dur="500"/>
                                        <p:tgtEl>
                                          <p:spTgt spid="47"/>
                                        </p:tgtEl>
                                      </p:cBhvr>
                                    </p:animEffect>
                                  </p:childTnLst>
                                </p:cTn>
                              </p:par>
                              <p:par>
                                <p:cTn id="67" presetID="22" presetClass="entr" presetSubtype="1" fill="hold" nodeType="withEffect">
                                  <p:stCondLst>
                                    <p:cond delay="0"/>
                                  </p:stCondLst>
                                  <p:childTnLst>
                                    <p:set>
                                      <p:cBhvr>
                                        <p:cTn id="68" dur="1" fill="hold">
                                          <p:stCondLst>
                                            <p:cond delay="0"/>
                                          </p:stCondLst>
                                        </p:cTn>
                                        <p:tgtEl>
                                          <p:spTgt spid="50"/>
                                        </p:tgtEl>
                                        <p:attrNameLst>
                                          <p:attrName>style.visibility</p:attrName>
                                        </p:attrNameLst>
                                      </p:cBhvr>
                                      <p:to>
                                        <p:strVal val="visible"/>
                                      </p:to>
                                    </p:set>
                                    <p:animEffect transition="in" filter="wipe(up)">
                                      <p:cBhvr>
                                        <p:cTn id="69" dur="500"/>
                                        <p:tgtEl>
                                          <p:spTgt spid="50"/>
                                        </p:tgtEl>
                                      </p:cBhvr>
                                    </p:animEffect>
                                  </p:childTnLst>
                                </p:cTn>
                              </p:par>
                              <p:par>
                                <p:cTn id="70" presetID="22" presetClass="entr" presetSubtype="1" fill="hold" nodeType="withEffect">
                                  <p:stCondLst>
                                    <p:cond delay="0"/>
                                  </p:stCondLst>
                                  <p:childTnLst>
                                    <p:set>
                                      <p:cBhvr>
                                        <p:cTn id="71" dur="1" fill="hold">
                                          <p:stCondLst>
                                            <p:cond delay="0"/>
                                          </p:stCondLst>
                                        </p:cTn>
                                        <p:tgtEl>
                                          <p:spTgt spid="53"/>
                                        </p:tgtEl>
                                        <p:attrNameLst>
                                          <p:attrName>style.visibility</p:attrName>
                                        </p:attrNameLst>
                                      </p:cBhvr>
                                      <p:to>
                                        <p:strVal val="visible"/>
                                      </p:to>
                                    </p:set>
                                    <p:animEffect transition="in" filter="wipe(up)">
                                      <p:cBhvr>
                                        <p:cTn id="72" dur="500"/>
                                        <p:tgtEl>
                                          <p:spTgt spid="53"/>
                                        </p:tgtEl>
                                      </p:cBhvr>
                                    </p:animEffect>
                                  </p:childTnLst>
                                </p:cTn>
                              </p:par>
                              <p:par>
                                <p:cTn id="73" presetID="22" presetClass="entr" presetSubtype="1" fill="hold" nodeType="withEffect">
                                  <p:stCondLst>
                                    <p:cond delay="0"/>
                                  </p:stCondLst>
                                  <p:childTnLst>
                                    <p:set>
                                      <p:cBhvr>
                                        <p:cTn id="74" dur="1" fill="hold">
                                          <p:stCondLst>
                                            <p:cond delay="0"/>
                                          </p:stCondLst>
                                        </p:cTn>
                                        <p:tgtEl>
                                          <p:spTgt spid="56"/>
                                        </p:tgtEl>
                                        <p:attrNameLst>
                                          <p:attrName>style.visibility</p:attrName>
                                        </p:attrNameLst>
                                      </p:cBhvr>
                                      <p:to>
                                        <p:strVal val="visible"/>
                                      </p:to>
                                    </p:set>
                                    <p:animEffect transition="in" filter="wipe(up)">
                                      <p:cBhvr>
                                        <p:cTn id="75"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22" grpId="0" animBg="1"/>
      <p:bldP spid="23" grpId="0" animBg="1"/>
      <p:bldP spid="24" grpId="0" animBg="1"/>
      <p:bldP spid="25" grpId="0" animBg="1"/>
      <p:bldP spid="26" grpId="0" animBg="1"/>
      <p:bldP spid="31" grpId="0"/>
      <p:bldP spid="36" grpId="0" animBg="1"/>
      <p:bldP spid="46" grpId="0" animBg="1"/>
    </p:bldLst>
  </p:timing>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矩形 9"/>
          <p:cNvSpPr/>
          <p:nvPr/>
        </p:nvSpPr>
        <p:spPr>
          <a:xfrm>
            <a:off x="0" y="0"/>
            <a:ext cx="2207568" cy="9694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 name="灯片编号占位符 1"/>
          <p:cNvSpPr>
            <a:spLocks noGrp="1"/>
          </p:cNvSpPr>
          <p:nvPr>
            <p:ph type="sldNum" sz="quarter" idx="12"/>
          </p:nvPr>
        </p:nvSpPr>
        <p:spPr/>
        <p:txBody>
          <a:bodyPr/>
          <a:lstStyle/>
          <a:p>
            <a:fld id="{0C913308-F349-4B6D-A68A-DD1791B4A57B}" type="slidenum">
              <a:rPr lang="zh-CN" altLang="en-US" smtClean="0">
                <a:cs typeface="+mn-ea"/>
                <a:sym typeface="+mn-lt"/>
              </a:rPr>
              <a:t>47</a:t>
            </a:fld>
            <a:endParaRPr lang="zh-CN" altLang="en-US">
              <a:cs typeface="+mn-ea"/>
              <a:sym typeface="+mn-lt"/>
            </a:endParaRPr>
          </a:p>
        </p:txBody>
      </p:sp>
      <p:sp>
        <p:nvSpPr>
          <p:cNvPr id="8" name="文本框 7"/>
          <p:cNvSpPr txBox="1">
            <a:spLocks noChangeArrowheads="1"/>
          </p:cNvSpPr>
          <p:nvPr/>
        </p:nvSpPr>
        <p:spPr bwMode="auto">
          <a:xfrm>
            <a:off x="90796" y="161519"/>
            <a:ext cx="1943100" cy="6463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fontAlgn="base">
              <a:lnSpc>
                <a:spcPct val="100000"/>
              </a:lnSpc>
              <a:spcBef>
                <a:spcPct val="0"/>
              </a:spcBef>
              <a:spcAft>
                <a:spcPct val="0"/>
              </a:spcAft>
              <a:buFontTx/>
              <a:buNone/>
            </a:pPr>
            <a:r>
              <a:rPr lang="zh-CN" altLang="en-US" sz="3600" b="1" dirty="0">
                <a:solidFill>
                  <a:prstClr val="white"/>
                </a:solidFill>
                <a:latin typeface="+mn-lt"/>
                <a:ea typeface="+mn-ea"/>
                <a:cs typeface="+mn-ea"/>
                <a:sym typeface="+mn-lt"/>
              </a:rPr>
              <a:t>目 录</a:t>
            </a:r>
          </a:p>
        </p:txBody>
      </p:sp>
      <p:sp>
        <p:nvSpPr>
          <p:cNvPr id="11" name="矩形 53"/>
          <p:cNvSpPr>
            <a:spLocks noChangeArrowheads="1"/>
          </p:cNvSpPr>
          <p:nvPr/>
        </p:nvSpPr>
        <p:spPr bwMode="auto">
          <a:xfrm>
            <a:off x="2202035" y="0"/>
            <a:ext cx="1573552" cy="969418"/>
          </a:xfrm>
          <a:prstGeom prst="rect">
            <a:avLst/>
          </a:prstGeom>
          <a:solidFill>
            <a:schemeClr val="bg1">
              <a:lumMod val="25000"/>
              <a:lumOff val="75000"/>
            </a:schemeClr>
          </a:solidFill>
          <a:ln w="9525">
            <a:solidFill>
              <a:schemeClr val="bg2"/>
            </a:solidFill>
            <a:miter lim="800000"/>
            <a:headEnd/>
            <a:tailEnd/>
          </a:ln>
          <a:effec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400" b="1" dirty="0">
                <a:solidFill>
                  <a:schemeClr val="bg2"/>
                </a:solidFill>
                <a:latin typeface="+mn-lt"/>
                <a:ea typeface="+mn-ea"/>
                <a:cs typeface="+mn-ea"/>
                <a:sym typeface="+mn-lt"/>
              </a:rPr>
              <a:t>标题一</a:t>
            </a:r>
          </a:p>
          <a:p>
            <a:pPr algn="ctr" eaLnBrk="1" hangingPunct="1">
              <a:lnSpc>
                <a:spcPct val="100000"/>
              </a:lnSpc>
              <a:spcBef>
                <a:spcPct val="0"/>
              </a:spcBef>
              <a:buFontTx/>
              <a:buNone/>
            </a:pPr>
            <a:r>
              <a:rPr lang="en-US" altLang="zh-CN" sz="2000" dirty="0">
                <a:solidFill>
                  <a:schemeClr val="bg2"/>
                </a:solidFill>
                <a:latin typeface="+mn-lt"/>
                <a:ea typeface="+mn-ea"/>
                <a:cs typeface="+mn-ea"/>
                <a:sym typeface="+mn-lt"/>
              </a:rPr>
              <a:t>Text here</a:t>
            </a:r>
          </a:p>
        </p:txBody>
      </p:sp>
      <p:sp>
        <p:nvSpPr>
          <p:cNvPr id="21" name="矩形 20"/>
          <p:cNvSpPr/>
          <p:nvPr/>
        </p:nvSpPr>
        <p:spPr>
          <a:xfrm>
            <a:off x="11629538" y="0"/>
            <a:ext cx="562461" cy="9694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2" name="矩形 53"/>
          <p:cNvSpPr>
            <a:spLocks noChangeArrowheads="1"/>
          </p:cNvSpPr>
          <p:nvPr/>
        </p:nvSpPr>
        <p:spPr bwMode="auto">
          <a:xfrm>
            <a:off x="3773286" y="0"/>
            <a:ext cx="1573552" cy="969418"/>
          </a:xfrm>
          <a:prstGeom prst="rect">
            <a:avLst/>
          </a:prstGeom>
          <a:solidFill>
            <a:schemeClr val="bg1">
              <a:lumMod val="25000"/>
              <a:lumOff val="75000"/>
            </a:schemeClr>
          </a:solidFill>
          <a:ln w="9525">
            <a:solidFill>
              <a:srgbClr val="EAEAEA"/>
            </a:solid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400" b="1" dirty="0">
                <a:solidFill>
                  <a:schemeClr val="bg2"/>
                </a:solidFill>
                <a:latin typeface="+mn-lt"/>
                <a:ea typeface="+mn-ea"/>
                <a:cs typeface="+mn-ea"/>
                <a:sym typeface="+mn-lt"/>
              </a:rPr>
              <a:t>标题二</a:t>
            </a:r>
            <a:endParaRPr lang="en-US" altLang="zh-CN" sz="2400" b="1" dirty="0">
              <a:solidFill>
                <a:schemeClr val="bg2"/>
              </a:solidFill>
              <a:latin typeface="+mn-lt"/>
              <a:ea typeface="+mn-ea"/>
              <a:cs typeface="+mn-ea"/>
              <a:sym typeface="+mn-lt"/>
            </a:endParaRPr>
          </a:p>
          <a:p>
            <a:pPr algn="ctr" eaLnBrk="1" hangingPunct="1">
              <a:lnSpc>
                <a:spcPct val="100000"/>
              </a:lnSpc>
              <a:spcBef>
                <a:spcPct val="0"/>
              </a:spcBef>
              <a:buFontTx/>
              <a:buNone/>
            </a:pPr>
            <a:r>
              <a:rPr lang="en-US" altLang="zh-CN" sz="2000" dirty="0">
                <a:solidFill>
                  <a:schemeClr val="bg2"/>
                </a:solidFill>
                <a:latin typeface="+mn-lt"/>
                <a:ea typeface="+mn-ea"/>
                <a:cs typeface="+mn-ea"/>
                <a:sym typeface="+mn-lt"/>
              </a:rPr>
              <a:t>Text here</a:t>
            </a:r>
          </a:p>
        </p:txBody>
      </p:sp>
      <p:sp>
        <p:nvSpPr>
          <p:cNvPr id="23" name="矩形 53"/>
          <p:cNvSpPr>
            <a:spLocks noChangeArrowheads="1"/>
          </p:cNvSpPr>
          <p:nvPr/>
        </p:nvSpPr>
        <p:spPr bwMode="auto">
          <a:xfrm>
            <a:off x="5344537" y="0"/>
            <a:ext cx="1573552" cy="969418"/>
          </a:xfrm>
          <a:prstGeom prst="rect">
            <a:avLst/>
          </a:prstGeom>
          <a:solidFill>
            <a:schemeClr val="tx1"/>
          </a:solidFill>
          <a:ln w="9525">
            <a:solidFill>
              <a:srgbClr val="EAEAEA"/>
            </a:solidFill>
            <a:miter lim="800000"/>
            <a:headEnd/>
            <a:tailEnd/>
          </a:ln>
          <a:effectLst>
            <a:outerShdw blurRad="50800" dist="38100" dir="5400000" algn="t" rotWithShape="0">
              <a:prstClr val="black">
                <a:alpha val="40000"/>
              </a:prstClr>
            </a:outerShdw>
          </a:effec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400" b="1" dirty="0">
                <a:solidFill>
                  <a:schemeClr val="bg2"/>
                </a:solidFill>
                <a:latin typeface="+mn-lt"/>
                <a:ea typeface="+mn-ea"/>
                <a:cs typeface="+mn-ea"/>
                <a:sym typeface="+mn-lt"/>
              </a:rPr>
              <a:t>标题三</a:t>
            </a:r>
          </a:p>
          <a:p>
            <a:pPr algn="ctr" eaLnBrk="1" hangingPunct="1">
              <a:lnSpc>
                <a:spcPct val="100000"/>
              </a:lnSpc>
              <a:spcBef>
                <a:spcPct val="0"/>
              </a:spcBef>
              <a:buFontTx/>
              <a:buNone/>
            </a:pPr>
            <a:r>
              <a:rPr lang="en-US" altLang="zh-CN" sz="2000" dirty="0">
                <a:solidFill>
                  <a:schemeClr val="bg2"/>
                </a:solidFill>
                <a:latin typeface="+mn-lt"/>
                <a:ea typeface="+mn-ea"/>
                <a:cs typeface="+mn-ea"/>
                <a:sym typeface="+mn-lt"/>
              </a:rPr>
              <a:t>Text here</a:t>
            </a:r>
          </a:p>
        </p:txBody>
      </p:sp>
      <p:sp>
        <p:nvSpPr>
          <p:cNvPr id="24" name="矩形 53"/>
          <p:cNvSpPr>
            <a:spLocks noChangeArrowheads="1"/>
          </p:cNvSpPr>
          <p:nvPr/>
        </p:nvSpPr>
        <p:spPr bwMode="auto">
          <a:xfrm>
            <a:off x="6915788" y="0"/>
            <a:ext cx="1573552" cy="969418"/>
          </a:xfrm>
          <a:prstGeom prst="rect">
            <a:avLst/>
          </a:prstGeom>
          <a:solidFill>
            <a:schemeClr val="bg1">
              <a:lumMod val="25000"/>
              <a:lumOff val="75000"/>
            </a:schemeClr>
          </a:solidFill>
          <a:ln w="9525">
            <a:solidFill>
              <a:srgbClr val="EAEAEA"/>
            </a:solid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400" b="1" dirty="0">
                <a:solidFill>
                  <a:schemeClr val="bg2"/>
                </a:solidFill>
                <a:latin typeface="+mn-lt"/>
                <a:ea typeface="+mn-ea"/>
                <a:cs typeface="+mn-ea"/>
                <a:sym typeface="+mn-lt"/>
              </a:rPr>
              <a:t>标题四</a:t>
            </a:r>
            <a:endParaRPr lang="en-US" altLang="zh-CN" sz="2400" b="1" dirty="0">
              <a:solidFill>
                <a:schemeClr val="bg2"/>
              </a:solidFill>
              <a:latin typeface="+mn-lt"/>
              <a:ea typeface="+mn-ea"/>
              <a:cs typeface="+mn-ea"/>
              <a:sym typeface="+mn-lt"/>
            </a:endParaRPr>
          </a:p>
          <a:p>
            <a:pPr algn="ctr" eaLnBrk="1" hangingPunct="1">
              <a:lnSpc>
                <a:spcPct val="100000"/>
              </a:lnSpc>
              <a:spcBef>
                <a:spcPct val="0"/>
              </a:spcBef>
              <a:buFontTx/>
              <a:buNone/>
            </a:pPr>
            <a:r>
              <a:rPr lang="en-US" altLang="zh-CN" sz="2000" dirty="0">
                <a:solidFill>
                  <a:schemeClr val="bg2"/>
                </a:solidFill>
                <a:latin typeface="+mn-lt"/>
                <a:ea typeface="+mn-ea"/>
                <a:cs typeface="+mn-ea"/>
                <a:sym typeface="+mn-lt"/>
              </a:rPr>
              <a:t>Text here</a:t>
            </a:r>
          </a:p>
        </p:txBody>
      </p:sp>
      <p:sp>
        <p:nvSpPr>
          <p:cNvPr id="25" name="矩形 53"/>
          <p:cNvSpPr>
            <a:spLocks noChangeArrowheads="1"/>
          </p:cNvSpPr>
          <p:nvPr/>
        </p:nvSpPr>
        <p:spPr bwMode="auto">
          <a:xfrm>
            <a:off x="8487039" y="0"/>
            <a:ext cx="1573552" cy="969418"/>
          </a:xfrm>
          <a:prstGeom prst="rect">
            <a:avLst/>
          </a:prstGeom>
          <a:solidFill>
            <a:schemeClr val="bg1">
              <a:lumMod val="25000"/>
              <a:lumOff val="75000"/>
            </a:schemeClr>
          </a:solidFill>
          <a:ln w="9525">
            <a:solidFill>
              <a:srgbClr val="EAEAEA"/>
            </a:solid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400" b="1" dirty="0">
                <a:solidFill>
                  <a:schemeClr val="bg2"/>
                </a:solidFill>
                <a:latin typeface="+mn-lt"/>
                <a:ea typeface="+mn-ea"/>
                <a:cs typeface="+mn-ea"/>
                <a:sym typeface="+mn-lt"/>
              </a:rPr>
              <a:t>标题五</a:t>
            </a:r>
          </a:p>
          <a:p>
            <a:pPr algn="ctr" eaLnBrk="1" hangingPunct="1">
              <a:lnSpc>
                <a:spcPct val="100000"/>
              </a:lnSpc>
              <a:spcBef>
                <a:spcPct val="0"/>
              </a:spcBef>
              <a:buFontTx/>
              <a:buNone/>
            </a:pPr>
            <a:r>
              <a:rPr lang="en-US" altLang="zh-CN" sz="2000" dirty="0">
                <a:solidFill>
                  <a:schemeClr val="bg2"/>
                </a:solidFill>
                <a:latin typeface="+mn-lt"/>
                <a:ea typeface="+mn-ea"/>
                <a:cs typeface="+mn-ea"/>
                <a:sym typeface="+mn-lt"/>
              </a:rPr>
              <a:t>Text here</a:t>
            </a:r>
          </a:p>
        </p:txBody>
      </p:sp>
      <p:sp>
        <p:nvSpPr>
          <p:cNvPr id="26" name="矩形 53"/>
          <p:cNvSpPr>
            <a:spLocks noChangeArrowheads="1"/>
          </p:cNvSpPr>
          <p:nvPr/>
        </p:nvSpPr>
        <p:spPr bwMode="auto">
          <a:xfrm>
            <a:off x="10058288" y="0"/>
            <a:ext cx="1573552" cy="969418"/>
          </a:xfrm>
          <a:prstGeom prst="rect">
            <a:avLst/>
          </a:prstGeom>
          <a:solidFill>
            <a:schemeClr val="bg1">
              <a:lumMod val="25000"/>
              <a:lumOff val="75000"/>
            </a:schemeClr>
          </a:solidFill>
          <a:ln w="9525">
            <a:solidFill>
              <a:srgbClr val="EAEAEA"/>
            </a:solid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400" b="1" dirty="0">
                <a:solidFill>
                  <a:schemeClr val="bg2"/>
                </a:solidFill>
                <a:latin typeface="+mn-lt"/>
                <a:ea typeface="+mn-ea"/>
                <a:cs typeface="+mn-ea"/>
                <a:sym typeface="+mn-lt"/>
              </a:rPr>
              <a:t>标题六</a:t>
            </a:r>
          </a:p>
          <a:p>
            <a:pPr algn="ctr" eaLnBrk="1" hangingPunct="1">
              <a:lnSpc>
                <a:spcPct val="100000"/>
              </a:lnSpc>
              <a:spcBef>
                <a:spcPct val="0"/>
              </a:spcBef>
              <a:buFontTx/>
              <a:buNone/>
            </a:pPr>
            <a:r>
              <a:rPr lang="en-US" altLang="zh-CN" sz="2000" dirty="0">
                <a:solidFill>
                  <a:schemeClr val="bg2"/>
                </a:solidFill>
                <a:latin typeface="+mn-lt"/>
                <a:ea typeface="+mn-ea"/>
                <a:cs typeface="+mn-ea"/>
                <a:sym typeface="+mn-lt"/>
              </a:rPr>
              <a:t>Text here</a:t>
            </a:r>
          </a:p>
        </p:txBody>
      </p:sp>
      <p:sp>
        <p:nvSpPr>
          <p:cNvPr id="27" name="矩形 26"/>
          <p:cNvSpPr/>
          <p:nvPr/>
        </p:nvSpPr>
        <p:spPr>
          <a:xfrm flipV="1">
            <a:off x="-1" y="5949280"/>
            <a:ext cx="12192000" cy="90872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6" name="等腰三角形 45"/>
          <p:cNvSpPr>
            <a:spLocks noChangeAspect="1"/>
          </p:cNvSpPr>
          <p:nvPr/>
        </p:nvSpPr>
        <p:spPr>
          <a:xfrm rot="10800000" flipV="1">
            <a:off x="5853805" y="813207"/>
            <a:ext cx="555013" cy="478461"/>
          </a:xfrm>
          <a:prstGeom prst="triangle">
            <a:avLst/>
          </a:prstGeom>
          <a:solidFill>
            <a:schemeClr val="bg2"/>
          </a:solidFill>
          <a:ln w="12700" cap="flat" cmpd="sng" algn="ctr">
            <a:noFill/>
            <a:prstDash val="solid"/>
            <a:miter lim="800000"/>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14" name="文本框 13"/>
          <p:cNvSpPr txBox="1"/>
          <p:nvPr/>
        </p:nvSpPr>
        <p:spPr>
          <a:xfrm>
            <a:off x="522471" y="1291668"/>
            <a:ext cx="4925457" cy="400110"/>
          </a:xfrm>
          <a:prstGeom prst="rect">
            <a:avLst/>
          </a:prstGeom>
          <a:noFill/>
        </p:spPr>
        <p:txBody>
          <a:bodyPr wrap="square" rtlCol="0">
            <a:spAutoFit/>
          </a:bodyPr>
          <a:lstStyle/>
          <a:p>
            <a:r>
              <a:rPr lang="zh-CN" altLang="en-US" sz="2000" b="1" dirty="0">
                <a:cs typeface="+mn-ea"/>
                <a:sym typeface="+mn-lt"/>
              </a:rPr>
              <a:t>在这里输入小标题</a:t>
            </a:r>
          </a:p>
        </p:txBody>
      </p:sp>
      <p:sp>
        <p:nvSpPr>
          <p:cNvPr id="15" name="Rectangle 6"/>
          <p:cNvSpPr>
            <a:spLocks noChangeArrowheads="1"/>
          </p:cNvSpPr>
          <p:nvPr/>
        </p:nvSpPr>
        <p:spPr bwMode="auto">
          <a:xfrm>
            <a:off x="532858" y="1631522"/>
            <a:ext cx="1109668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indent="457200">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125000"/>
              </a:lnSpc>
              <a:defRPr/>
            </a:pPr>
            <a:r>
              <a:rPr lang="zh-CN" altLang="en-US" sz="1600" dirty="0">
                <a:solidFill>
                  <a:schemeClr val="bg1"/>
                </a:solidFill>
                <a:latin typeface="+mn-lt"/>
                <a:ea typeface="+mn-ea"/>
                <a:cs typeface="+mn-ea"/>
                <a:sym typeface="+mn-lt"/>
              </a:rPr>
              <a:t>接下来这几页可以用于讲述你的研究过程，多放点好看的东西比如图片图标。</a:t>
            </a:r>
            <a:endParaRPr lang="en-US" altLang="zh-CN" sz="1600" dirty="0">
              <a:solidFill>
                <a:schemeClr val="bg1"/>
              </a:solidFill>
              <a:latin typeface="+mn-lt"/>
              <a:ea typeface="+mn-ea"/>
              <a:cs typeface="+mn-ea"/>
              <a:sym typeface="+mn-lt"/>
            </a:endParaRPr>
          </a:p>
        </p:txBody>
      </p:sp>
      <p:sp>
        <p:nvSpPr>
          <p:cNvPr id="3" name="矩形 2"/>
          <p:cNvSpPr/>
          <p:nvPr/>
        </p:nvSpPr>
        <p:spPr>
          <a:xfrm>
            <a:off x="1523492" y="2276872"/>
            <a:ext cx="9145016" cy="3168352"/>
          </a:xfrm>
          <a:prstGeom prst="rect">
            <a:avLst/>
          </a:prstGeom>
          <a:solidFill>
            <a:srgbClr val="EAEAE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 name="直接连接符 4"/>
          <p:cNvCxnSpPr>
            <a:endCxn id="3" idx="1"/>
          </p:cNvCxnSpPr>
          <p:nvPr/>
        </p:nvCxnSpPr>
        <p:spPr>
          <a:xfrm>
            <a:off x="-1" y="3861048"/>
            <a:ext cx="1523493" cy="0"/>
          </a:xfrm>
          <a:prstGeom prst="line">
            <a:avLst/>
          </a:prstGeom>
          <a:solidFill>
            <a:srgbClr val="EAEAEA"/>
          </a:solidFill>
        </p:spPr>
        <p:style>
          <a:lnRef idx="2">
            <a:schemeClr val="accent1">
              <a:shade val="50000"/>
            </a:schemeClr>
          </a:lnRef>
          <a:fillRef idx="1">
            <a:schemeClr val="accent1"/>
          </a:fillRef>
          <a:effectRef idx="0">
            <a:schemeClr val="accent1"/>
          </a:effectRef>
          <a:fontRef idx="minor">
            <a:schemeClr val="lt1"/>
          </a:fontRef>
        </p:style>
      </p:cxnSp>
      <p:cxnSp>
        <p:nvCxnSpPr>
          <p:cNvPr id="20" name="直接连接符 19"/>
          <p:cNvCxnSpPr>
            <a:stCxn id="3" idx="3"/>
          </p:cNvCxnSpPr>
          <p:nvPr/>
        </p:nvCxnSpPr>
        <p:spPr>
          <a:xfrm>
            <a:off x="10668508" y="3861048"/>
            <a:ext cx="1523492" cy="0"/>
          </a:xfrm>
          <a:prstGeom prst="line">
            <a:avLst/>
          </a:prstGeom>
          <a:solidFill>
            <a:srgbClr val="EAEAEA"/>
          </a:solidFill>
        </p:spPr>
        <p:style>
          <a:lnRef idx="2">
            <a:schemeClr val="accent1">
              <a:shade val="50000"/>
            </a:schemeClr>
          </a:lnRef>
          <a:fillRef idx="1">
            <a:schemeClr val="accent1"/>
          </a:fillRef>
          <a:effectRef idx="0">
            <a:schemeClr val="accent1"/>
          </a:effectRef>
          <a:fontRef idx="minor">
            <a:schemeClr val="lt1"/>
          </a:fontRef>
        </p:style>
      </p:cxnSp>
      <p:pic>
        <p:nvPicPr>
          <p:cNvPr id="37" name="图片 3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20646" y="2785593"/>
            <a:ext cx="3441457" cy="2150910"/>
          </a:xfrm>
          <a:prstGeom prst="rect">
            <a:avLst/>
          </a:prstGeom>
          <a:ln w="25400">
            <a:solidFill>
              <a:schemeClr val="accent1"/>
            </a:solidFill>
          </a:ln>
        </p:spPr>
      </p:pic>
      <p:sp>
        <p:nvSpPr>
          <p:cNvPr id="4" name="文本框 3"/>
          <p:cNvSpPr txBox="1"/>
          <p:nvPr/>
        </p:nvSpPr>
        <p:spPr>
          <a:xfrm>
            <a:off x="1501117" y="2006661"/>
            <a:ext cx="3141974" cy="369332"/>
          </a:xfrm>
          <a:prstGeom prst="rect">
            <a:avLst/>
          </a:prstGeom>
          <a:solidFill>
            <a:schemeClr val="tx1"/>
          </a:solidFill>
          <a:ln>
            <a:solidFill>
              <a:schemeClr val="accent1"/>
            </a:solidFill>
          </a:ln>
        </p:spPr>
        <p:txBody>
          <a:bodyPr wrap="square" rtlCol="0">
            <a:spAutoFit/>
          </a:bodyPr>
          <a:lstStyle/>
          <a:p>
            <a:pPr algn="ctr"/>
            <a:r>
              <a:rPr lang="en-US" altLang="zh-CN" dirty="0">
                <a:solidFill>
                  <a:schemeClr val="bg2"/>
                </a:solidFill>
              </a:rPr>
              <a:t>2015</a:t>
            </a:r>
            <a:r>
              <a:rPr lang="zh-CN" altLang="en-US" dirty="0">
                <a:solidFill>
                  <a:schemeClr val="bg2"/>
                </a:solidFill>
              </a:rPr>
              <a:t>年</a:t>
            </a:r>
            <a:r>
              <a:rPr lang="en-US" altLang="zh-CN" dirty="0">
                <a:solidFill>
                  <a:schemeClr val="bg2"/>
                </a:solidFill>
              </a:rPr>
              <a:t>9</a:t>
            </a:r>
            <a:r>
              <a:rPr lang="zh-CN" altLang="en-US" dirty="0">
                <a:solidFill>
                  <a:schemeClr val="bg2"/>
                </a:solidFill>
              </a:rPr>
              <a:t>月</a:t>
            </a:r>
          </a:p>
        </p:txBody>
      </p:sp>
      <p:sp>
        <p:nvSpPr>
          <p:cNvPr id="39" name="Rectangle 6"/>
          <p:cNvSpPr>
            <a:spLocks noChangeArrowheads="1"/>
          </p:cNvSpPr>
          <p:nvPr/>
        </p:nvSpPr>
        <p:spPr bwMode="auto">
          <a:xfrm>
            <a:off x="5693459" y="2921162"/>
            <a:ext cx="4543692" cy="2154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indent="457200">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125000"/>
              </a:lnSpc>
              <a:defRPr/>
            </a:pPr>
            <a:r>
              <a:rPr lang="zh-CN" altLang="en-US" sz="1600" dirty="0">
                <a:solidFill>
                  <a:schemeClr val="bg1"/>
                </a:solidFill>
                <a:latin typeface="+mn-lt"/>
                <a:ea typeface="+mn-ea"/>
                <a:cs typeface="+mn-ea"/>
                <a:sym typeface="+mn-lt"/>
              </a:rPr>
              <a:t>接下来这几页可以用于讲述你的研究过程，多放点好看的东西比如图片图标。</a:t>
            </a:r>
            <a:endParaRPr lang="en-US" altLang="zh-CN" sz="1600" dirty="0">
              <a:solidFill>
                <a:schemeClr val="bg1"/>
              </a:solidFill>
              <a:latin typeface="+mn-lt"/>
              <a:ea typeface="+mn-ea"/>
              <a:cs typeface="+mn-ea"/>
              <a:sym typeface="+mn-lt"/>
            </a:endParaRPr>
          </a:p>
          <a:p>
            <a:pPr>
              <a:lnSpc>
                <a:spcPct val="125000"/>
              </a:lnSpc>
              <a:defRPr/>
            </a:pPr>
            <a:r>
              <a:rPr lang="zh-CN" altLang="en-US" sz="1600" dirty="0">
                <a:solidFill>
                  <a:schemeClr val="bg1"/>
                </a:solidFill>
                <a:cs typeface="+mn-ea"/>
                <a:sym typeface="+mn-lt"/>
              </a:rPr>
              <a:t>接下来这几页可以用于讲述你的研究过程，多放点好看的东西比如图片图标。</a:t>
            </a:r>
            <a:endParaRPr lang="en-US" altLang="zh-CN" sz="1600" dirty="0">
              <a:solidFill>
                <a:schemeClr val="bg1"/>
              </a:solidFill>
              <a:cs typeface="+mn-ea"/>
              <a:sym typeface="+mn-lt"/>
            </a:endParaRPr>
          </a:p>
          <a:p>
            <a:pPr>
              <a:lnSpc>
                <a:spcPct val="125000"/>
              </a:lnSpc>
              <a:defRPr/>
            </a:pPr>
            <a:r>
              <a:rPr lang="zh-CN" altLang="en-US" sz="1600" dirty="0">
                <a:solidFill>
                  <a:schemeClr val="bg1"/>
                </a:solidFill>
                <a:cs typeface="+mn-ea"/>
                <a:sym typeface="+mn-lt"/>
              </a:rPr>
              <a:t>接下来这几页可以用于讲述你的研究过程，多放点好看的东西比如图片图标。</a:t>
            </a:r>
            <a:endParaRPr lang="en-US" altLang="zh-CN" sz="1600" dirty="0">
              <a:solidFill>
                <a:schemeClr val="bg1"/>
              </a:solidFill>
              <a:cs typeface="+mn-ea"/>
              <a:sym typeface="+mn-lt"/>
            </a:endParaRPr>
          </a:p>
          <a:p>
            <a:pPr eaLnBrk="1" hangingPunct="1">
              <a:lnSpc>
                <a:spcPct val="125000"/>
              </a:lnSpc>
              <a:defRPr/>
            </a:pPr>
            <a:endParaRPr lang="en-US" altLang="zh-CN" sz="1600" dirty="0">
              <a:solidFill>
                <a:schemeClr val="bg1"/>
              </a:solidFill>
              <a:latin typeface="+mn-lt"/>
              <a:ea typeface="+mn-ea"/>
              <a:cs typeface="+mn-ea"/>
              <a:sym typeface="+mn-lt"/>
            </a:endParaRPr>
          </a:p>
        </p:txBody>
      </p:sp>
    </p:spTree>
    <p:extLst>
      <p:ext uri="{BB962C8B-B14F-4D97-AF65-F5344CB8AC3E}">
        <p14:creationId xmlns:p14="http://schemas.microsoft.com/office/powerpoint/2010/main" val="3366770331"/>
      </p:ext>
    </p:extLst>
  </p:cSld>
  <p:clrMapOvr>
    <a:masterClrMapping/>
  </p:clrMapOvr>
  <mc:AlternateContent xmlns:mc="http://schemas.openxmlformats.org/markup-compatibility/2006" xmlns:p14="http://schemas.microsoft.com/office/powerpoint/2010/main">
    <mc:Choice Requires="p14">
      <p:transition spd="slow" p14:dur="2000" advTm="3208"/>
    </mc:Choice>
    <mc:Fallback xmlns="">
      <p:transition spd="slow" advTm="320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25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Effect transition="in" filter="fade">
                                      <p:cBhvr>
                                        <p:cTn id="9" dur="500"/>
                                        <p:tgtEl>
                                          <p:spTgt spid="11"/>
                                        </p:tgtEl>
                                      </p:cBhvr>
                                    </p:animEffect>
                                  </p:childTnLst>
                                </p:cTn>
                              </p:par>
                              <p:par>
                                <p:cTn id="10" presetID="53" presetClass="entr" presetSubtype="16" fill="hold" grpId="0" nodeType="withEffect">
                                  <p:stCondLst>
                                    <p:cond delay="250"/>
                                  </p:stCondLst>
                                  <p:childTnLst>
                                    <p:set>
                                      <p:cBhvr>
                                        <p:cTn id="11" dur="1" fill="hold">
                                          <p:stCondLst>
                                            <p:cond delay="0"/>
                                          </p:stCondLst>
                                        </p:cTn>
                                        <p:tgtEl>
                                          <p:spTgt spid="22"/>
                                        </p:tgtEl>
                                        <p:attrNameLst>
                                          <p:attrName>style.visibility</p:attrName>
                                        </p:attrNameLst>
                                      </p:cBhvr>
                                      <p:to>
                                        <p:strVal val="visible"/>
                                      </p:to>
                                    </p:set>
                                    <p:anim calcmode="lin" valueType="num">
                                      <p:cBhvr>
                                        <p:cTn id="12" dur="500" fill="hold"/>
                                        <p:tgtEl>
                                          <p:spTgt spid="22"/>
                                        </p:tgtEl>
                                        <p:attrNameLst>
                                          <p:attrName>ppt_w</p:attrName>
                                        </p:attrNameLst>
                                      </p:cBhvr>
                                      <p:tavLst>
                                        <p:tav tm="0">
                                          <p:val>
                                            <p:fltVal val="0"/>
                                          </p:val>
                                        </p:tav>
                                        <p:tav tm="100000">
                                          <p:val>
                                            <p:strVal val="#ppt_w"/>
                                          </p:val>
                                        </p:tav>
                                      </p:tavLst>
                                    </p:anim>
                                    <p:anim calcmode="lin" valueType="num">
                                      <p:cBhvr>
                                        <p:cTn id="13" dur="500" fill="hold"/>
                                        <p:tgtEl>
                                          <p:spTgt spid="22"/>
                                        </p:tgtEl>
                                        <p:attrNameLst>
                                          <p:attrName>ppt_h</p:attrName>
                                        </p:attrNameLst>
                                      </p:cBhvr>
                                      <p:tavLst>
                                        <p:tav tm="0">
                                          <p:val>
                                            <p:fltVal val="0"/>
                                          </p:val>
                                        </p:tav>
                                        <p:tav tm="100000">
                                          <p:val>
                                            <p:strVal val="#ppt_h"/>
                                          </p:val>
                                        </p:tav>
                                      </p:tavLst>
                                    </p:anim>
                                    <p:animEffect transition="in" filter="fade">
                                      <p:cBhvr>
                                        <p:cTn id="14" dur="500"/>
                                        <p:tgtEl>
                                          <p:spTgt spid="22"/>
                                        </p:tgtEl>
                                      </p:cBhvr>
                                    </p:animEffect>
                                  </p:childTnLst>
                                </p:cTn>
                              </p:par>
                              <p:par>
                                <p:cTn id="15" presetID="53" presetClass="entr" presetSubtype="16" fill="hold" grpId="0" nodeType="withEffect">
                                  <p:stCondLst>
                                    <p:cond delay="250"/>
                                  </p:stCondLst>
                                  <p:childTnLst>
                                    <p:set>
                                      <p:cBhvr>
                                        <p:cTn id="16" dur="1" fill="hold">
                                          <p:stCondLst>
                                            <p:cond delay="0"/>
                                          </p:stCondLst>
                                        </p:cTn>
                                        <p:tgtEl>
                                          <p:spTgt spid="23"/>
                                        </p:tgtEl>
                                        <p:attrNameLst>
                                          <p:attrName>style.visibility</p:attrName>
                                        </p:attrNameLst>
                                      </p:cBhvr>
                                      <p:to>
                                        <p:strVal val="visible"/>
                                      </p:to>
                                    </p:set>
                                    <p:anim calcmode="lin" valueType="num">
                                      <p:cBhvr>
                                        <p:cTn id="17" dur="500" fill="hold"/>
                                        <p:tgtEl>
                                          <p:spTgt spid="23"/>
                                        </p:tgtEl>
                                        <p:attrNameLst>
                                          <p:attrName>ppt_w</p:attrName>
                                        </p:attrNameLst>
                                      </p:cBhvr>
                                      <p:tavLst>
                                        <p:tav tm="0">
                                          <p:val>
                                            <p:fltVal val="0"/>
                                          </p:val>
                                        </p:tav>
                                        <p:tav tm="100000">
                                          <p:val>
                                            <p:strVal val="#ppt_w"/>
                                          </p:val>
                                        </p:tav>
                                      </p:tavLst>
                                    </p:anim>
                                    <p:anim calcmode="lin" valueType="num">
                                      <p:cBhvr>
                                        <p:cTn id="18" dur="500" fill="hold"/>
                                        <p:tgtEl>
                                          <p:spTgt spid="23"/>
                                        </p:tgtEl>
                                        <p:attrNameLst>
                                          <p:attrName>ppt_h</p:attrName>
                                        </p:attrNameLst>
                                      </p:cBhvr>
                                      <p:tavLst>
                                        <p:tav tm="0">
                                          <p:val>
                                            <p:fltVal val="0"/>
                                          </p:val>
                                        </p:tav>
                                        <p:tav tm="100000">
                                          <p:val>
                                            <p:strVal val="#ppt_h"/>
                                          </p:val>
                                        </p:tav>
                                      </p:tavLst>
                                    </p:anim>
                                    <p:animEffect transition="in" filter="fade">
                                      <p:cBhvr>
                                        <p:cTn id="19" dur="500"/>
                                        <p:tgtEl>
                                          <p:spTgt spid="23"/>
                                        </p:tgtEl>
                                      </p:cBhvr>
                                    </p:animEffect>
                                  </p:childTnLst>
                                </p:cTn>
                              </p:par>
                              <p:par>
                                <p:cTn id="20" presetID="53" presetClass="entr" presetSubtype="16" fill="hold" grpId="0" nodeType="withEffect">
                                  <p:stCondLst>
                                    <p:cond delay="250"/>
                                  </p:stCondLst>
                                  <p:childTnLst>
                                    <p:set>
                                      <p:cBhvr>
                                        <p:cTn id="21" dur="1" fill="hold">
                                          <p:stCondLst>
                                            <p:cond delay="0"/>
                                          </p:stCondLst>
                                        </p:cTn>
                                        <p:tgtEl>
                                          <p:spTgt spid="24"/>
                                        </p:tgtEl>
                                        <p:attrNameLst>
                                          <p:attrName>style.visibility</p:attrName>
                                        </p:attrNameLst>
                                      </p:cBhvr>
                                      <p:to>
                                        <p:strVal val="visible"/>
                                      </p:to>
                                    </p:set>
                                    <p:anim calcmode="lin" valueType="num">
                                      <p:cBhvr>
                                        <p:cTn id="22" dur="500" fill="hold"/>
                                        <p:tgtEl>
                                          <p:spTgt spid="24"/>
                                        </p:tgtEl>
                                        <p:attrNameLst>
                                          <p:attrName>ppt_w</p:attrName>
                                        </p:attrNameLst>
                                      </p:cBhvr>
                                      <p:tavLst>
                                        <p:tav tm="0">
                                          <p:val>
                                            <p:fltVal val="0"/>
                                          </p:val>
                                        </p:tav>
                                        <p:tav tm="100000">
                                          <p:val>
                                            <p:strVal val="#ppt_w"/>
                                          </p:val>
                                        </p:tav>
                                      </p:tavLst>
                                    </p:anim>
                                    <p:anim calcmode="lin" valueType="num">
                                      <p:cBhvr>
                                        <p:cTn id="23" dur="500" fill="hold"/>
                                        <p:tgtEl>
                                          <p:spTgt spid="24"/>
                                        </p:tgtEl>
                                        <p:attrNameLst>
                                          <p:attrName>ppt_h</p:attrName>
                                        </p:attrNameLst>
                                      </p:cBhvr>
                                      <p:tavLst>
                                        <p:tav tm="0">
                                          <p:val>
                                            <p:fltVal val="0"/>
                                          </p:val>
                                        </p:tav>
                                        <p:tav tm="100000">
                                          <p:val>
                                            <p:strVal val="#ppt_h"/>
                                          </p:val>
                                        </p:tav>
                                      </p:tavLst>
                                    </p:anim>
                                    <p:animEffect transition="in" filter="fade">
                                      <p:cBhvr>
                                        <p:cTn id="24" dur="500"/>
                                        <p:tgtEl>
                                          <p:spTgt spid="24"/>
                                        </p:tgtEl>
                                      </p:cBhvr>
                                    </p:animEffect>
                                  </p:childTnLst>
                                </p:cTn>
                              </p:par>
                              <p:par>
                                <p:cTn id="25" presetID="53" presetClass="entr" presetSubtype="16" fill="hold" grpId="0" nodeType="withEffect">
                                  <p:stCondLst>
                                    <p:cond delay="250"/>
                                  </p:stCondLst>
                                  <p:childTnLst>
                                    <p:set>
                                      <p:cBhvr>
                                        <p:cTn id="26" dur="1" fill="hold">
                                          <p:stCondLst>
                                            <p:cond delay="0"/>
                                          </p:stCondLst>
                                        </p:cTn>
                                        <p:tgtEl>
                                          <p:spTgt spid="25"/>
                                        </p:tgtEl>
                                        <p:attrNameLst>
                                          <p:attrName>style.visibility</p:attrName>
                                        </p:attrNameLst>
                                      </p:cBhvr>
                                      <p:to>
                                        <p:strVal val="visible"/>
                                      </p:to>
                                    </p:set>
                                    <p:anim calcmode="lin" valueType="num">
                                      <p:cBhvr>
                                        <p:cTn id="27" dur="500" fill="hold"/>
                                        <p:tgtEl>
                                          <p:spTgt spid="25"/>
                                        </p:tgtEl>
                                        <p:attrNameLst>
                                          <p:attrName>ppt_w</p:attrName>
                                        </p:attrNameLst>
                                      </p:cBhvr>
                                      <p:tavLst>
                                        <p:tav tm="0">
                                          <p:val>
                                            <p:fltVal val="0"/>
                                          </p:val>
                                        </p:tav>
                                        <p:tav tm="100000">
                                          <p:val>
                                            <p:strVal val="#ppt_w"/>
                                          </p:val>
                                        </p:tav>
                                      </p:tavLst>
                                    </p:anim>
                                    <p:anim calcmode="lin" valueType="num">
                                      <p:cBhvr>
                                        <p:cTn id="28" dur="500" fill="hold"/>
                                        <p:tgtEl>
                                          <p:spTgt spid="25"/>
                                        </p:tgtEl>
                                        <p:attrNameLst>
                                          <p:attrName>ppt_h</p:attrName>
                                        </p:attrNameLst>
                                      </p:cBhvr>
                                      <p:tavLst>
                                        <p:tav tm="0">
                                          <p:val>
                                            <p:fltVal val="0"/>
                                          </p:val>
                                        </p:tav>
                                        <p:tav tm="100000">
                                          <p:val>
                                            <p:strVal val="#ppt_h"/>
                                          </p:val>
                                        </p:tav>
                                      </p:tavLst>
                                    </p:anim>
                                    <p:animEffect transition="in" filter="fade">
                                      <p:cBhvr>
                                        <p:cTn id="29" dur="500"/>
                                        <p:tgtEl>
                                          <p:spTgt spid="25"/>
                                        </p:tgtEl>
                                      </p:cBhvr>
                                    </p:animEffect>
                                  </p:childTnLst>
                                </p:cTn>
                              </p:par>
                              <p:par>
                                <p:cTn id="30" presetID="53" presetClass="entr" presetSubtype="16" fill="hold" grpId="0" nodeType="withEffect">
                                  <p:stCondLst>
                                    <p:cond delay="250"/>
                                  </p:stCondLst>
                                  <p:childTnLst>
                                    <p:set>
                                      <p:cBhvr>
                                        <p:cTn id="31" dur="1" fill="hold">
                                          <p:stCondLst>
                                            <p:cond delay="0"/>
                                          </p:stCondLst>
                                        </p:cTn>
                                        <p:tgtEl>
                                          <p:spTgt spid="26"/>
                                        </p:tgtEl>
                                        <p:attrNameLst>
                                          <p:attrName>style.visibility</p:attrName>
                                        </p:attrNameLst>
                                      </p:cBhvr>
                                      <p:to>
                                        <p:strVal val="visible"/>
                                      </p:to>
                                    </p:set>
                                    <p:anim calcmode="lin" valueType="num">
                                      <p:cBhvr>
                                        <p:cTn id="32" dur="500" fill="hold"/>
                                        <p:tgtEl>
                                          <p:spTgt spid="26"/>
                                        </p:tgtEl>
                                        <p:attrNameLst>
                                          <p:attrName>ppt_w</p:attrName>
                                        </p:attrNameLst>
                                      </p:cBhvr>
                                      <p:tavLst>
                                        <p:tav tm="0">
                                          <p:val>
                                            <p:fltVal val="0"/>
                                          </p:val>
                                        </p:tav>
                                        <p:tav tm="100000">
                                          <p:val>
                                            <p:strVal val="#ppt_w"/>
                                          </p:val>
                                        </p:tav>
                                      </p:tavLst>
                                    </p:anim>
                                    <p:anim calcmode="lin" valueType="num">
                                      <p:cBhvr>
                                        <p:cTn id="33" dur="500" fill="hold"/>
                                        <p:tgtEl>
                                          <p:spTgt spid="26"/>
                                        </p:tgtEl>
                                        <p:attrNameLst>
                                          <p:attrName>ppt_h</p:attrName>
                                        </p:attrNameLst>
                                      </p:cBhvr>
                                      <p:tavLst>
                                        <p:tav tm="0">
                                          <p:val>
                                            <p:fltVal val="0"/>
                                          </p:val>
                                        </p:tav>
                                        <p:tav tm="100000">
                                          <p:val>
                                            <p:strVal val="#ppt_h"/>
                                          </p:val>
                                        </p:tav>
                                      </p:tavLst>
                                    </p:anim>
                                    <p:animEffect transition="in" filter="fade">
                                      <p:cBhvr>
                                        <p:cTn id="34" dur="500"/>
                                        <p:tgtEl>
                                          <p:spTgt spid="26"/>
                                        </p:tgtEl>
                                      </p:cBhvr>
                                    </p:animEffect>
                                  </p:childTnLst>
                                </p:cTn>
                              </p:par>
                              <p:par>
                                <p:cTn id="35" presetID="12" presetClass="entr" presetSubtype="4" fill="hold" grpId="0" nodeType="withEffect">
                                  <p:stCondLst>
                                    <p:cond delay="250"/>
                                  </p:stCondLst>
                                  <p:childTnLst>
                                    <p:set>
                                      <p:cBhvr>
                                        <p:cTn id="36" dur="1" fill="hold">
                                          <p:stCondLst>
                                            <p:cond delay="0"/>
                                          </p:stCondLst>
                                        </p:cTn>
                                        <p:tgtEl>
                                          <p:spTgt spid="46"/>
                                        </p:tgtEl>
                                        <p:attrNameLst>
                                          <p:attrName>style.visibility</p:attrName>
                                        </p:attrNameLst>
                                      </p:cBhvr>
                                      <p:to>
                                        <p:strVal val="visible"/>
                                      </p:to>
                                    </p:set>
                                    <p:anim calcmode="lin" valueType="num">
                                      <p:cBhvr additive="base">
                                        <p:cTn id="37" dur="500"/>
                                        <p:tgtEl>
                                          <p:spTgt spid="46"/>
                                        </p:tgtEl>
                                        <p:attrNameLst>
                                          <p:attrName>ppt_y</p:attrName>
                                        </p:attrNameLst>
                                      </p:cBhvr>
                                      <p:tavLst>
                                        <p:tav tm="0">
                                          <p:val>
                                            <p:strVal val="#ppt_y+#ppt_h*1.125000"/>
                                          </p:val>
                                        </p:tav>
                                        <p:tav tm="100000">
                                          <p:val>
                                            <p:strVal val="#ppt_y"/>
                                          </p:val>
                                        </p:tav>
                                      </p:tavLst>
                                    </p:anim>
                                    <p:animEffect transition="in" filter="wipe(up)">
                                      <p:cBhvr>
                                        <p:cTn id="38" dur="500"/>
                                        <p:tgtEl>
                                          <p:spTgt spid="46"/>
                                        </p:tgtEl>
                                      </p:cBhvr>
                                    </p:animEffect>
                                  </p:childTnLst>
                                </p:cTn>
                              </p:par>
                              <p:par>
                                <p:cTn id="39" presetID="22" presetClass="entr" presetSubtype="8" fill="hold" grpId="0" nodeType="with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wipe(left)">
                                      <p:cBhvr>
                                        <p:cTn id="41" dur="500"/>
                                        <p:tgtEl>
                                          <p:spTgt spid="14"/>
                                        </p:tgtEl>
                                      </p:cBhvr>
                                    </p:animEffect>
                                  </p:childTnLst>
                                </p:cTn>
                              </p:par>
                              <p:par>
                                <p:cTn id="42" presetID="42" presetClass="entr" presetSubtype="0" fill="hold" grpId="0" nodeType="with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fade">
                                      <p:cBhvr>
                                        <p:cTn id="44" dur="500"/>
                                        <p:tgtEl>
                                          <p:spTgt spid="15"/>
                                        </p:tgtEl>
                                      </p:cBhvr>
                                    </p:animEffect>
                                    <p:anim calcmode="lin" valueType="num">
                                      <p:cBhvr>
                                        <p:cTn id="45" dur="500" fill="hold"/>
                                        <p:tgtEl>
                                          <p:spTgt spid="15"/>
                                        </p:tgtEl>
                                        <p:attrNameLst>
                                          <p:attrName>ppt_x</p:attrName>
                                        </p:attrNameLst>
                                      </p:cBhvr>
                                      <p:tavLst>
                                        <p:tav tm="0">
                                          <p:val>
                                            <p:strVal val="#ppt_x"/>
                                          </p:val>
                                        </p:tav>
                                        <p:tav tm="100000">
                                          <p:val>
                                            <p:strVal val="#ppt_x"/>
                                          </p:val>
                                        </p:tav>
                                      </p:tavLst>
                                    </p:anim>
                                    <p:anim calcmode="lin" valueType="num">
                                      <p:cBhvr>
                                        <p:cTn id="46" dur="500" fill="hold"/>
                                        <p:tgtEl>
                                          <p:spTgt spid="15"/>
                                        </p:tgtEl>
                                        <p:attrNameLst>
                                          <p:attrName>ppt_y</p:attrName>
                                        </p:attrNameLst>
                                      </p:cBhvr>
                                      <p:tavLst>
                                        <p:tav tm="0">
                                          <p:val>
                                            <p:strVal val="#ppt_y+.1"/>
                                          </p:val>
                                        </p:tav>
                                        <p:tav tm="100000">
                                          <p:val>
                                            <p:strVal val="#ppt_y"/>
                                          </p:val>
                                        </p:tav>
                                      </p:tavLst>
                                    </p:anim>
                                  </p:childTnLst>
                                </p:cTn>
                              </p:par>
                              <p:par>
                                <p:cTn id="47" presetID="42" presetClass="entr" presetSubtype="0" fill="hold" nodeType="withEffect">
                                  <p:stCondLst>
                                    <p:cond delay="250"/>
                                  </p:stCondLst>
                                  <p:childTnLst>
                                    <p:set>
                                      <p:cBhvr>
                                        <p:cTn id="48" dur="1" fill="hold">
                                          <p:stCondLst>
                                            <p:cond delay="0"/>
                                          </p:stCondLst>
                                        </p:cTn>
                                        <p:tgtEl>
                                          <p:spTgt spid="37"/>
                                        </p:tgtEl>
                                        <p:attrNameLst>
                                          <p:attrName>style.visibility</p:attrName>
                                        </p:attrNameLst>
                                      </p:cBhvr>
                                      <p:to>
                                        <p:strVal val="visible"/>
                                      </p:to>
                                    </p:set>
                                    <p:animEffect transition="in" filter="fade">
                                      <p:cBhvr>
                                        <p:cTn id="49" dur="500"/>
                                        <p:tgtEl>
                                          <p:spTgt spid="37"/>
                                        </p:tgtEl>
                                      </p:cBhvr>
                                    </p:animEffect>
                                    <p:anim calcmode="lin" valueType="num">
                                      <p:cBhvr>
                                        <p:cTn id="50" dur="500" fill="hold"/>
                                        <p:tgtEl>
                                          <p:spTgt spid="37"/>
                                        </p:tgtEl>
                                        <p:attrNameLst>
                                          <p:attrName>ppt_x</p:attrName>
                                        </p:attrNameLst>
                                      </p:cBhvr>
                                      <p:tavLst>
                                        <p:tav tm="0">
                                          <p:val>
                                            <p:strVal val="#ppt_x"/>
                                          </p:val>
                                        </p:tav>
                                        <p:tav tm="100000">
                                          <p:val>
                                            <p:strVal val="#ppt_x"/>
                                          </p:val>
                                        </p:tav>
                                      </p:tavLst>
                                    </p:anim>
                                    <p:anim calcmode="lin" valueType="num">
                                      <p:cBhvr>
                                        <p:cTn id="51" dur="500" fill="hold"/>
                                        <p:tgtEl>
                                          <p:spTgt spid="37"/>
                                        </p:tgtEl>
                                        <p:attrNameLst>
                                          <p:attrName>ppt_y</p:attrName>
                                        </p:attrNameLst>
                                      </p:cBhvr>
                                      <p:tavLst>
                                        <p:tav tm="0">
                                          <p:val>
                                            <p:strVal val="#ppt_y+.1"/>
                                          </p:val>
                                        </p:tav>
                                        <p:tav tm="100000">
                                          <p:val>
                                            <p:strVal val="#ppt_y"/>
                                          </p:val>
                                        </p:tav>
                                      </p:tavLst>
                                    </p:anim>
                                  </p:childTnLst>
                                </p:cTn>
                              </p:par>
                              <p:par>
                                <p:cTn id="52" presetID="42" presetClass="entr" presetSubtype="0" fill="hold" grpId="0" nodeType="withEffect">
                                  <p:stCondLst>
                                    <p:cond delay="0"/>
                                  </p:stCondLst>
                                  <p:childTnLst>
                                    <p:set>
                                      <p:cBhvr>
                                        <p:cTn id="53" dur="1" fill="hold">
                                          <p:stCondLst>
                                            <p:cond delay="0"/>
                                          </p:stCondLst>
                                        </p:cTn>
                                        <p:tgtEl>
                                          <p:spTgt spid="39"/>
                                        </p:tgtEl>
                                        <p:attrNameLst>
                                          <p:attrName>style.visibility</p:attrName>
                                        </p:attrNameLst>
                                      </p:cBhvr>
                                      <p:to>
                                        <p:strVal val="visible"/>
                                      </p:to>
                                    </p:set>
                                    <p:animEffect transition="in" filter="fade">
                                      <p:cBhvr>
                                        <p:cTn id="54" dur="500"/>
                                        <p:tgtEl>
                                          <p:spTgt spid="39"/>
                                        </p:tgtEl>
                                      </p:cBhvr>
                                    </p:animEffect>
                                    <p:anim calcmode="lin" valueType="num">
                                      <p:cBhvr>
                                        <p:cTn id="55" dur="500" fill="hold"/>
                                        <p:tgtEl>
                                          <p:spTgt spid="39"/>
                                        </p:tgtEl>
                                        <p:attrNameLst>
                                          <p:attrName>ppt_x</p:attrName>
                                        </p:attrNameLst>
                                      </p:cBhvr>
                                      <p:tavLst>
                                        <p:tav tm="0">
                                          <p:val>
                                            <p:strVal val="#ppt_x"/>
                                          </p:val>
                                        </p:tav>
                                        <p:tav tm="100000">
                                          <p:val>
                                            <p:strVal val="#ppt_x"/>
                                          </p:val>
                                        </p:tav>
                                      </p:tavLst>
                                    </p:anim>
                                    <p:anim calcmode="lin" valueType="num">
                                      <p:cBhvr>
                                        <p:cTn id="56" dur="500" fill="hold"/>
                                        <p:tgtEl>
                                          <p:spTgt spid="3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22" grpId="0" animBg="1"/>
      <p:bldP spid="23" grpId="0" animBg="1"/>
      <p:bldP spid="24" grpId="0" animBg="1"/>
      <p:bldP spid="25" grpId="0" animBg="1"/>
      <p:bldP spid="26" grpId="0" animBg="1"/>
      <p:bldP spid="46" grpId="0" animBg="1"/>
      <p:bldP spid="14" grpId="0"/>
      <p:bldP spid="15" grpId="0"/>
      <p:bldP spid="39" grpId="0"/>
    </p:bld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矩形 9"/>
          <p:cNvSpPr/>
          <p:nvPr/>
        </p:nvSpPr>
        <p:spPr>
          <a:xfrm>
            <a:off x="0" y="0"/>
            <a:ext cx="2207568" cy="9694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 name="灯片编号占位符 1"/>
          <p:cNvSpPr>
            <a:spLocks noGrp="1"/>
          </p:cNvSpPr>
          <p:nvPr>
            <p:ph type="sldNum" sz="quarter" idx="12"/>
          </p:nvPr>
        </p:nvSpPr>
        <p:spPr/>
        <p:txBody>
          <a:bodyPr/>
          <a:lstStyle/>
          <a:p>
            <a:fld id="{0C913308-F349-4B6D-A68A-DD1791B4A57B}" type="slidenum">
              <a:rPr lang="zh-CN" altLang="en-US" smtClean="0">
                <a:cs typeface="+mn-ea"/>
                <a:sym typeface="+mn-lt"/>
              </a:rPr>
              <a:t>48</a:t>
            </a:fld>
            <a:endParaRPr lang="zh-CN" altLang="en-US">
              <a:cs typeface="+mn-ea"/>
              <a:sym typeface="+mn-lt"/>
            </a:endParaRPr>
          </a:p>
        </p:txBody>
      </p:sp>
      <p:sp>
        <p:nvSpPr>
          <p:cNvPr id="8" name="文本框 7"/>
          <p:cNvSpPr txBox="1">
            <a:spLocks noChangeArrowheads="1"/>
          </p:cNvSpPr>
          <p:nvPr/>
        </p:nvSpPr>
        <p:spPr bwMode="auto">
          <a:xfrm>
            <a:off x="90796" y="161519"/>
            <a:ext cx="1943100" cy="6463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fontAlgn="base">
              <a:lnSpc>
                <a:spcPct val="100000"/>
              </a:lnSpc>
              <a:spcBef>
                <a:spcPct val="0"/>
              </a:spcBef>
              <a:spcAft>
                <a:spcPct val="0"/>
              </a:spcAft>
              <a:buFontTx/>
              <a:buNone/>
            </a:pPr>
            <a:r>
              <a:rPr lang="zh-CN" altLang="en-US" sz="3600" b="1" dirty="0">
                <a:solidFill>
                  <a:prstClr val="white"/>
                </a:solidFill>
                <a:latin typeface="+mn-lt"/>
                <a:ea typeface="+mn-ea"/>
                <a:cs typeface="+mn-ea"/>
                <a:sym typeface="+mn-lt"/>
              </a:rPr>
              <a:t>目 录</a:t>
            </a:r>
          </a:p>
        </p:txBody>
      </p:sp>
      <p:sp>
        <p:nvSpPr>
          <p:cNvPr id="11" name="矩形 53"/>
          <p:cNvSpPr>
            <a:spLocks noChangeArrowheads="1"/>
          </p:cNvSpPr>
          <p:nvPr/>
        </p:nvSpPr>
        <p:spPr bwMode="auto">
          <a:xfrm>
            <a:off x="2202035" y="0"/>
            <a:ext cx="1573552" cy="969418"/>
          </a:xfrm>
          <a:prstGeom prst="rect">
            <a:avLst/>
          </a:prstGeom>
          <a:solidFill>
            <a:schemeClr val="bg1">
              <a:lumMod val="25000"/>
              <a:lumOff val="75000"/>
            </a:schemeClr>
          </a:solidFill>
          <a:ln w="9525">
            <a:solidFill>
              <a:schemeClr val="bg2"/>
            </a:solidFill>
            <a:miter lim="800000"/>
            <a:headEnd/>
            <a:tailEnd/>
          </a:ln>
          <a:effec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400" b="1" dirty="0">
                <a:solidFill>
                  <a:schemeClr val="bg2"/>
                </a:solidFill>
                <a:latin typeface="+mn-lt"/>
                <a:ea typeface="+mn-ea"/>
                <a:cs typeface="+mn-ea"/>
                <a:sym typeface="+mn-lt"/>
              </a:rPr>
              <a:t>标题一</a:t>
            </a:r>
          </a:p>
          <a:p>
            <a:pPr algn="ctr" eaLnBrk="1" hangingPunct="1">
              <a:lnSpc>
                <a:spcPct val="100000"/>
              </a:lnSpc>
              <a:spcBef>
                <a:spcPct val="0"/>
              </a:spcBef>
              <a:buFontTx/>
              <a:buNone/>
            </a:pPr>
            <a:r>
              <a:rPr lang="en-US" altLang="zh-CN" sz="2000" dirty="0">
                <a:solidFill>
                  <a:schemeClr val="bg2"/>
                </a:solidFill>
                <a:latin typeface="+mn-lt"/>
                <a:ea typeface="+mn-ea"/>
                <a:cs typeface="+mn-ea"/>
                <a:sym typeface="+mn-lt"/>
              </a:rPr>
              <a:t>Text here</a:t>
            </a:r>
          </a:p>
        </p:txBody>
      </p:sp>
      <p:sp>
        <p:nvSpPr>
          <p:cNvPr id="21" name="矩形 20"/>
          <p:cNvSpPr/>
          <p:nvPr/>
        </p:nvSpPr>
        <p:spPr>
          <a:xfrm>
            <a:off x="11629538" y="0"/>
            <a:ext cx="562461" cy="9694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2" name="矩形 53"/>
          <p:cNvSpPr>
            <a:spLocks noChangeArrowheads="1"/>
          </p:cNvSpPr>
          <p:nvPr/>
        </p:nvSpPr>
        <p:spPr bwMode="auto">
          <a:xfrm>
            <a:off x="3773286" y="0"/>
            <a:ext cx="1573552" cy="969418"/>
          </a:xfrm>
          <a:prstGeom prst="rect">
            <a:avLst/>
          </a:prstGeom>
          <a:solidFill>
            <a:schemeClr val="bg1">
              <a:lumMod val="25000"/>
              <a:lumOff val="75000"/>
            </a:schemeClr>
          </a:solidFill>
          <a:ln w="9525">
            <a:solidFill>
              <a:srgbClr val="EAEAEA"/>
            </a:solid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400" b="1" dirty="0">
                <a:solidFill>
                  <a:schemeClr val="bg2"/>
                </a:solidFill>
                <a:latin typeface="+mn-lt"/>
                <a:ea typeface="+mn-ea"/>
                <a:cs typeface="+mn-ea"/>
                <a:sym typeface="+mn-lt"/>
              </a:rPr>
              <a:t>标题二</a:t>
            </a:r>
            <a:endParaRPr lang="en-US" altLang="zh-CN" sz="2400" b="1" dirty="0">
              <a:solidFill>
                <a:schemeClr val="bg2"/>
              </a:solidFill>
              <a:latin typeface="+mn-lt"/>
              <a:ea typeface="+mn-ea"/>
              <a:cs typeface="+mn-ea"/>
              <a:sym typeface="+mn-lt"/>
            </a:endParaRPr>
          </a:p>
          <a:p>
            <a:pPr algn="ctr" eaLnBrk="1" hangingPunct="1">
              <a:lnSpc>
                <a:spcPct val="100000"/>
              </a:lnSpc>
              <a:spcBef>
                <a:spcPct val="0"/>
              </a:spcBef>
              <a:buFontTx/>
              <a:buNone/>
            </a:pPr>
            <a:r>
              <a:rPr lang="en-US" altLang="zh-CN" sz="2000" dirty="0">
                <a:solidFill>
                  <a:schemeClr val="bg2"/>
                </a:solidFill>
                <a:latin typeface="+mn-lt"/>
                <a:ea typeface="+mn-ea"/>
                <a:cs typeface="+mn-ea"/>
                <a:sym typeface="+mn-lt"/>
              </a:rPr>
              <a:t>Text here</a:t>
            </a:r>
          </a:p>
        </p:txBody>
      </p:sp>
      <p:sp>
        <p:nvSpPr>
          <p:cNvPr id="23" name="矩形 53"/>
          <p:cNvSpPr>
            <a:spLocks noChangeArrowheads="1"/>
          </p:cNvSpPr>
          <p:nvPr/>
        </p:nvSpPr>
        <p:spPr bwMode="auto">
          <a:xfrm>
            <a:off x="5344537" y="0"/>
            <a:ext cx="1573552" cy="969418"/>
          </a:xfrm>
          <a:prstGeom prst="rect">
            <a:avLst/>
          </a:prstGeom>
          <a:solidFill>
            <a:schemeClr val="tx1"/>
          </a:solidFill>
          <a:ln w="9525">
            <a:solidFill>
              <a:srgbClr val="EAEAEA"/>
            </a:solidFill>
            <a:miter lim="800000"/>
            <a:headEnd/>
            <a:tailEnd/>
          </a:ln>
          <a:effectLst>
            <a:outerShdw blurRad="50800" dist="38100" dir="5400000" algn="t" rotWithShape="0">
              <a:prstClr val="black">
                <a:alpha val="40000"/>
              </a:prstClr>
            </a:outerShdw>
          </a:effec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400" b="1" dirty="0">
                <a:solidFill>
                  <a:schemeClr val="bg2"/>
                </a:solidFill>
                <a:latin typeface="+mn-lt"/>
                <a:ea typeface="+mn-ea"/>
                <a:cs typeface="+mn-ea"/>
                <a:sym typeface="+mn-lt"/>
              </a:rPr>
              <a:t>标题三</a:t>
            </a:r>
          </a:p>
          <a:p>
            <a:pPr algn="ctr" eaLnBrk="1" hangingPunct="1">
              <a:lnSpc>
                <a:spcPct val="100000"/>
              </a:lnSpc>
              <a:spcBef>
                <a:spcPct val="0"/>
              </a:spcBef>
              <a:buFontTx/>
              <a:buNone/>
            </a:pPr>
            <a:r>
              <a:rPr lang="en-US" altLang="zh-CN" sz="2000" dirty="0">
                <a:solidFill>
                  <a:schemeClr val="bg2"/>
                </a:solidFill>
                <a:latin typeface="+mn-lt"/>
                <a:ea typeface="+mn-ea"/>
                <a:cs typeface="+mn-ea"/>
                <a:sym typeface="+mn-lt"/>
              </a:rPr>
              <a:t>Text here</a:t>
            </a:r>
          </a:p>
        </p:txBody>
      </p:sp>
      <p:sp>
        <p:nvSpPr>
          <p:cNvPr id="24" name="矩形 53"/>
          <p:cNvSpPr>
            <a:spLocks noChangeArrowheads="1"/>
          </p:cNvSpPr>
          <p:nvPr/>
        </p:nvSpPr>
        <p:spPr bwMode="auto">
          <a:xfrm>
            <a:off x="6915788" y="0"/>
            <a:ext cx="1573552" cy="969418"/>
          </a:xfrm>
          <a:prstGeom prst="rect">
            <a:avLst/>
          </a:prstGeom>
          <a:solidFill>
            <a:schemeClr val="bg1">
              <a:lumMod val="25000"/>
              <a:lumOff val="75000"/>
            </a:schemeClr>
          </a:solidFill>
          <a:ln w="9525">
            <a:solidFill>
              <a:srgbClr val="EAEAEA"/>
            </a:solid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400" b="1" dirty="0">
                <a:solidFill>
                  <a:schemeClr val="bg2"/>
                </a:solidFill>
                <a:latin typeface="+mn-lt"/>
                <a:ea typeface="+mn-ea"/>
                <a:cs typeface="+mn-ea"/>
                <a:sym typeface="+mn-lt"/>
              </a:rPr>
              <a:t>标题四</a:t>
            </a:r>
            <a:endParaRPr lang="en-US" altLang="zh-CN" sz="2400" b="1" dirty="0">
              <a:solidFill>
                <a:schemeClr val="bg2"/>
              </a:solidFill>
              <a:latin typeface="+mn-lt"/>
              <a:ea typeface="+mn-ea"/>
              <a:cs typeface="+mn-ea"/>
              <a:sym typeface="+mn-lt"/>
            </a:endParaRPr>
          </a:p>
          <a:p>
            <a:pPr algn="ctr" eaLnBrk="1" hangingPunct="1">
              <a:lnSpc>
                <a:spcPct val="100000"/>
              </a:lnSpc>
              <a:spcBef>
                <a:spcPct val="0"/>
              </a:spcBef>
              <a:buFontTx/>
              <a:buNone/>
            </a:pPr>
            <a:r>
              <a:rPr lang="en-US" altLang="zh-CN" sz="2000" dirty="0">
                <a:solidFill>
                  <a:schemeClr val="bg2"/>
                </a:solidFill>
                <a:latin typeface="+mn-lt"/>
                <a:ea typeface="+mn-ea"/>
                <a:cs typeface="+mn-ea"/>
                <a:sym typeface="+mn-lt"/>
              </a:rPr>
              <a:t>Text here</a:t>
            </a:r>
          </a:p>
        </p:txBody>
      </p:sp>
      <p:sp>
        <p:nvSpPr>
          <p:cNvPr id="25" name="矩形 53"/>
          <p:cNvSpPr>
            <a:spLocks noChangeArrowheads="1"/>
          </p:cNvSpPr>
          <p:nvPr/>
        </p:nvSpPr>
        <p:spPr bwMode="auto">
          <a:xfrm>
            <a:off x="8487039" y="0"/>
            <a:ext cx="1573552" cy="969418"/>
          </a:xfrm>
          <a:prstGeom prst="rect">
            <a:avLst/>
          </a:prstGeom>
          <a:solidFill>
            <a:schemeClr val="bg1">
              <a:lumMod val="25000"/>
              <a:lumOff val="75000"/>
            </a:schemeClr>
          </a:solidFill>
          <a:ln w="9525">
            <a:solidFill>
              <a:srgbClr val="EAEAEA"/>
            </a:solid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400" b="1" dirty="0">
                <a:solidFill>
                  <a:schemeClr val="bg2"/>
                </a:solidFill>
                <a:latin typeface="+mn-lt"/>
                <a:ea typeface="+mn-ea"/>
                <a:cs typeface="+mn-ea"/>
                <a:sym typeface="+mn-lt"/>
              </a:rPr>
              <a:t>标题五</a:t>
            </a:r>
          </a:p>
          <a:p>
            <a:pPr algn="ctr" eaLnBrk="1" hangingPunct="1">
              <a:lnSpc>
                <a:spcPct val="100000"/>
              </a:lnSpc>
              <a:spcBef>
                <a:spcPct val="0"/>
              </a:spcBef>
              <a:buFontTx/>
              <a:buNone/>
            </a:pPr>
            <a:r>
              <a:rPr lang="en-US" altLang="zh-CN" sz="2000" dirty="0">
                <a:solidFill>
                  <a:schemeClr val="bg2"/>
                </a:solidFill>
                <a:latin typeface="+mn-lt"/>
                <a:ea typeface="+mn-ea"/>
                <a:cs typeface="+mn-ea"/>
                <a:sym typeface="+mn-lt"/>
              </a:rPr>
              <a:t>Text here</a:t>
            </a:r>
          </a:p>
        </p:txBody>
      </p:sp>
      <p:sp>
        <p:nvSpPr>
          <p:cNvPr id="26" name="矩形 53"/>
          <p:cNvSpPr>
            <a:spLocks noChangeArrowheads="1"/>
          </p:cNvSpPr>
          <p:nvPr/>
        </p:nvSpPr>
        <p:spPr bwMode="auto">
          <a:xfrm>
            <a:off x="10058288" y="0"/>
            <a:ext cx="1573552" cy="969418"/>
          </a:xfrm>
          <a:prstGeom prst="rect">
            <a:avLst/>
          </a:prstGeom>
          <a:solidFill>
            <a:schemeClr val="bg1">
              <a:lumMod val="25000"/>
              <a:lumOff val="75000"/>
            </a:schemeClr>
          </a:solidFill>
          <a:ln w="9525">
            <a:solidFill>
              <a:srgbClr val="EAEAEA"/>
            </a:solid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400" b="1" dirty="0">
                <a:solidFill>
                  <a:schemeClr val="bg2"/>
                </a:solidFill>
                <a:latin typeface="+mn-lt"/>
                <a:ea typeface="+mn-ea"/>
                <a:cs typeface="+mn-ea"/>
                <a:sym typeface="+mn-lt"/>
              </a:rPr>
              <a:t>标题六</a:t>
            </a:r>
          </a:p>
          <a:p>
            <a:pPr algn="ctr" eaLnBrk="1" hangingPunct="1">
              <a:lnSpc>
                <a:spcPct val="100000"/>
              </a:lnSpc>
              <a:spcBef>
                <a:spcPct val="0"/>
              </a:spcBef>
              <a:buFontTx/>
              <a:buNone/>
            </a:pPr>
            <a:r>
              <a:rPr lang="en-US" altLang="zh-CN" sz="2000" dirty="0">
                <a:solidFill>
                  <a:schemeClr val="bg2"/>
                </a:solidFill>
                <a:latin typeface="+mn-lt"/>
                <a:ea typeface="+mn-ea"/>
                <a:cs typeface="+mn-ea"/>
                <a:sym typeface="+mn-lt"/>
              </a:rPr>
              <a:t>Text here</a:t>
            </a:r>
          </a:p>
        </p:txBody>
      </p:sp>
      <p:sp>
        <p:nvSpPr>
          <p:cNvPr id="27" name="矩形 26"/>
          <p:cNvSpPr/>
          <p:nvPr/>
        </p:nvSpPr>
        <p:spPr>
          <a:xfrm flipV="1">
            <a:off x="-1" y="5949280"/>
            <a:ext cx="12192000" cy="90872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6" name="等腰三角形 45"/>
          <p:cNvSpPr>
            <a:spLocks noChangeAspect="1"/>
          </p:cNvSpPr>
          <p:nvPr/>
        </p:nvSpPr>
        <p:spPr>
          <a:xfrm rot="10800000" flipV="1">
            <a:off x="5853805" y="813207"/>
            <a:ext cx="555013" cy="478461"/>
          </a:xfrm>
          <a:prstGeom prst="triangle">
            <a:avLst/>
          </a:prstGeom>
          <a:solidFill>
            <a:schemeClr val="bg2"/>
          </a:solidFill>
          <a:ln w="12700" cap="flat" cmpd="sng" algn="ctr">
            <a:noFill/>
            <a:prstDash val="solid"/>
            <a:miter lim="800000"/>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14" name="文本框 13"/>
          <p:cNvSpPr txBox="1"/>
          <p:nvPr/>
        </p:nvSpPr>
        <p:spPr>
          <a:xfrm>
            <a:off x="522471" y="1291668"/>
            <a:ext cx="4925457" cy="400110"/>
          </a:xfrm>
          <a:prstGeom prst="rect">
            <a:avLst/>
          </a:prstGeom>
          <a:noFill/>
        </p:spPr>
        <p:txBody>
          <a:bodyPr wrap="square" rtlCol="0">
            <a:spAutoFit/>
          </a:bodyPr>
          <a:lstStyle/>
          <a:p>
            <a:r>
              <a:rPr lang="zh-CN" altLang="en-US" sz="2000" b="1" dirty="0">
                <a:cs typeface="+mn-ea"/>
                <a:sym typeface="+mn-lt"/>
              </a:rPr>
              <a:t>在这里输入小标题</a:t>
            </a:r>
          </a:p>
        </p:txBody>
      </p:sp>
      <p:sp>
        <p:nvSpPr>
          <p:cNvPr id="15" name="Rectangle 6"/>
          <p:cNvSpPr>
            <a:spLocks noChangeArrowheads="1"/>
          </p:cNvSpPr>
          <p:nvPr/>
        </p:nvSpPr>
        <p:spPr bwMode="auto">
          <a:xfrm>
            <a:off x="532858" y="1631522"/>
            <a:ext cx="1109668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indent="457200">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125000"/>
              </a:lnSpc>
              <a:defRPr/>
            </a:pPr>
            <a:r>
              <a:rPr lang="zh-CN" altLang="en-US" sz="1600" dirty="0">
                <a:solidFill>
                  <a:schemeClr val="bg1"/>
                </a:solidFill>
                <a:latin typeface="+mn-lt"/>
                <a:ea typeface="+mn-ea"/>
                <a:cs typeface="+mn-ea"/>
                <a:sym typeface="+mn-lt"/>
              </a:rPr>
              <a:t>接下来这几页可以用于讲述你的研究过程，多放点好看的东西比如图片图标。</a:t>
            </a:r>
            <a:endParaRPr lang="en-US" altLang="zh-CN" sz="1600" dirty="0">
              <a:solidFill>
                <a:schemeClr val="bg1"/>
              </a:solidFill>
              <a:latin typeface="+mn-lt"/>
              <a:ea typeface="+mn-ea"/>
              <a:cs typeface="+mn-ea"/>
              <a:sym typeface="+mn-lt"/>
            </a:endParaRPr>
          </a:p>
        </p:txBody>
      </p:sp>
      <p:sp>
        <p:nvSpPr>
          <p:cNvPr id="3" name="矩形 2"/>
          <p:cNvSpPr/>
          <p:nvPr/>
        </p:nvSpPr>
        <p:spPr>
          <a:xfrm>
            <a:off x="1523492" y="2276872"/>
            <a:ext cx="9145016" cy="3168352"/>
          </a:xfrm>
          <a:prstGeom prst="rect">
            <a:avLst/>
          </a:prstGeom>
          <a:solidFill>
            <a:srgbClr val="EAEAE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 name="直接连接符 4"/>
          <p:cNvCxnSpPr>
            <a:endCxn id="3" idx="1"/>
          </p:cNvCxnSpPr>
          <p:nvPr/>
        </p:nvCxnSpPr>
        <p:spPr>
          <a:xfrm>
            <a:off x="-1" y="3861048"/>
            <a:ext cx="1523493" cy="0"/>
          </a:xfrm>
          <a:prstGeom prst="line">
            <a:avLst/>
          </a:prstGeom>
          <a:solidFill>
            <a:srgbClr val="EAEAEA"/>
          </a:solidFill>
        </p:spPr>
        <p:style>
          <a:lnRef idx="2">
            <a:schemeClr val="accent1">
              <a:shade val="50000"/>
            </a:schemeClr>
          </a:lnRef>
          <a:fillRef idx="1">
            <a:schemeClr val="accent1"/>
          </a:fillRef>
          <a:effectRef idx="0">
            <a:schemeClr val="accent1"/>
          </a:effectRef>
          <a:fontRef idx="minor">
            <a:schemeClr val="lt1"/>
          </a:fontRef>
        </p:style>
      </p:cxnSp>
      <p:cxnSp>
        <p:nvCxnSpPr>
          <p:cNvPr id="20" name="直接连接符 19"/>
          <p:cNvCxnSpPr>
            <a:stCxn id="3" idx="3"/>
          </p:cNvCxnSpPr>
          <p:nvPr/>
        </p:nvCxnSpPr>
        <p:spPr>
          <a:xfrm>
            <a:off x="10668508" y="3861048"/>
            <a:ext cx="1523492" cy="0"/>
          </a:xfrm>
          <a:prstGeom prst="line">
            <a:avLst/>
          </a:prstGeom>
          <a:solidFill>
            <a:srgbClr val="EAEAEA"/>
          </a:solidFill>
        </p:spPr>
        <p:style>
          <a:lnRef idx="2">
            <a:schemeClr val="accent1">
              <a:shade val="50000"/>
            </a:schemeClr>
          </a:lnRef>
          <a:fillRef idx="1">
            <a:schemeClr val="accent1"/>
          </a:fillRef>
          <a:effectRef idx="0">
            <a:schemeClr val="accent1"/>
          </a:effectRef>
          <a:fontRef idx="minor">
            <a:schemeClr val="lt1"/>
          </a:fontRef>
        </p:style>
      </p:cxnSp>
      <p:sp>
        <p:nvSpPr>
          <p:cNvPr id="28" name="Freeform 14"/>
          <p:cNvSpPr>
            <a:spLocks noEditPoints="1"/>
          </p:cNvSpPr>
          <p:nvPr/>
        </p:nvSpPr>
        <p:spPr bwMode="auto">
          <a:xfrm>
            <a:off x="9735290" y="4459726"/>
            <a:ext cx="527344" cy="659180"/>
          </a:xfrm>
          <a:custGeom>
            <a:avLst/>
            <a:gdLst>
              <a:gd name="T0" fmla="*/ 82 w 484"/>
              <a:gd name="T1" fmla="*/ 166 h 606"/>
              <a:gd name="T2" fmla="*/ 82 w 484"/>
              <a:gd name="T3" fmla="*/ 186 h 606"/>
              <a:gd name="T4" fmla="*/ 331 w 484"/>
              <a:gd name="T5" fmla="*/ 193 h 606"/>
              <a:gd name="T6" fmla="*/ 331 w 484"/>
              <a:gd name="T7" fmla="*/ 173 h 606"/>
              <a:gd name="T8" fmla="*/ 387 w 484"/>
              <a:gd name="T9" fmla="*/ 556 h 606"/>
              <a:gd name="T10" fmla="*/ 388 w 484"/>
              <a:gd name="T11" fmla="*/ 564 h 606"/>
              <a:gd name="T12" fmla="*/ 418 w 484"/>
              <a:gd name="T13" fmla="*/ 594 h 606"/>
              <a:gd name="T14" fmla="*/ 474 w 484"/>
              <a:gd name="T15" fmla="*/ 581 h 606"/>
              <a:gd name="T16" fmla="*/ 474 w 484"/>
              <a:gd name="T17" fmla="*/ 531 h 606"/>
              <a:gd name="T18" fmla="*/ 444 w 484"/>
              <a:gd name="T19" fmla="*/ 501 h 606"/>
              <a:gd name="T20" fmla="*/ 418 w 484"/>
              <a:gd name="T21" fmla="*/ 519 h 606"/>
              <a:gd name="T22" fmla="*/ 384 w 484"/>
              <a:gd name="T23" fmla="*/ 553 h 606"/>
              <a:gd name="T24" fmla="*/ 218 w 484"/>
              <a:gd name="T25" fmla="*/ 354 h 606"/>
              <a:gd name="T26" fmla="*/ 229 w 484"/>
              <a:gd name="T27" fmla="*/ 336 h 606"/>
              <a:gd name="T28" fmla="*/ 207 w 484"/>
              <a:gd name="T29" fmla="*/ 320 h 606"/>
              <a:gd name="T30" fmla="*/ 207 w 484"/>
              <a:gd name="T31" fmla="*/ 327 h 606"/>
              <a:gd name="T32" fmla="*/ 246 w 484"/>
              <a:gd name="T33" fmla="*/ 422 h 606"/>
              <a:gd name="T34" fmla="*/ 297 w 484"/>
              <a:gd name="T35" fmla="*/ 364 h 606"/>
              <a:gd name="T36" fmla="*/ 296 w 484"/>
              <a:gd name="T37" fmla="*/ 357 h 606"/>
              <a:gd name="T38" fmla="*/ 224 w 484"/>
              <a:gd name="T39" fmla="*/ 362 h 606"/>
              <a:gd name="T40" fmla="*/ 224 w 484"/>
              <a:gd name="T41" fmla="*/ 368 h 606"/>
              <a:gd name="T42" fmla="*/ 246 w 484"/>
              <a:gd name="T43" fmla="*/ 422 h 606"/>
              <a:gd name="T44" fmla="*/ 429 w 484"/>
              <a:gd name="T45" fmla="*/ 493 h 606"/>
              <a:gd name="T46" fmla="*/ 429 w 484"/>
              <a:gd name="T47" fmla="*/ 487 h 606"/>
              <a:gd name="T48" fmla="*/ 394 w 484"/>
              <a:gd name="T49" fmla="*/ 451 h 606"/>
              <a:gd name="T50" fmla="*/ 256 w 484"/>
              <a:gd name="T51" fmla="*/ 425 h 606"/>
              <a:gd name="T52" fmla="*/ 256 w 484"/>
              <a:gd name="T53" fmla="*/ 432 h 606"/>
              <a:gd name="T54" fmla="*/ 354 w 484"/>
              <a:gd name="T55" fmla="*/ 530 h 606"/>
              <a:gd name="T56" fmla="*/ 395 w 484"/>
              <a:gd name="T57" fmla="*/ 528 h 606"/>
              <a:gd name="T58" fmla="*/ 20 w 484"/>
              <a:gd name="T59" fmla="*/ 150 h 606"/>
              <a:gd name="T60" fmla="*/ 89 w 484"/>
              <a:gd name="T61" fmla="*/ 152 h 606"/>
              <a:gd name="T62" fmla="*/ 141 w 484"/>
              <a:gd name="T63" fmla="*/ 100 h 606"/>
              <a:gd name="T64" fmla="*/ 141 w 484"/>
              <a:gd name="T65" fmla="*/ 93 h 606"/>
              <a:gd name="T66" fmla="*/ 383 w 484"/>
              <a:gd name="T67" fmla="*/ 28 h 606"/>
              <a:gd name="T68" fmla="*/ 394 w 484"/>
              <a:gd name="T69" fmla="*/ 422 h 606"/>
              <a:gd name="T70" fmla="*/ 414 w 484"/>
              <a:gd name="T71" fmla="*/ 449 h 606"/>
              <a:gd name="T72" fmla="*/ 414 w 484"/>
              <a:gd name="T73" fmla="*/ 39 h 606"/>
              <a:gd name="T74" fmla="*/ 383 w 484"/>
              <a:gd name="T75" fmla="*/ 0 h 606"/>
              <a:gd name="T76" fmla="*/ 121 w 484"/>
              <a:gd name="T77" fmla="*/ 2 h 606"/>
              <a:gd name="T78" fmla="*/ 0 w 484"/>
              <a:gd name="T79" fmla="*/ 123 h 606"/>
              <a:gd name="T80" fmla="*/ 0 w 484"/>
              <a:gd name="T81" fmla="*/ 492 h 606"/>
              <a:gd name="T82" fmla="*/ 31 w 484"/>
              <a:gd name="T83" fmla="*/ 530 h 606"/>
              <a:gd name="T84" fmla="*/ 319 w 484"/>
              <a:gd name="T85" fmla="*/ 524 h 606"/>
              <a:gd name="T86" fmla="*/ 305 w 484"/>
              <a:gd name="T87" fmla="*/ 503 h 606"/>
              <a:gd name="T88" fmla="*/ 20 w 484"/>
              <a:gd name="T89" fmla="*/ 492 h 606"/>
              <a:gd name="T90" fmla="*/ 20 w 484"/>
              <a:gd name="T91" fmla="*/ 150 h 606"/>
              <a:gd name="T92" fmla="*/ 156 w 484"/>
              <a:gd name="T93" fmla="*/ 322 h 606"/>
              <a:gd name="T94" fmla="*/ 156 w 484"/>
              <a:gd name="T95" fmla="*/ 301 h 606"/>
              <a:gd name="T96" fmla="*/ 82 w 484"/>
              <a:gd name="T97" fmla="*/ 294 h 606"/>
              <a:gd name="T98" fmla="*/ 82 w 484"/>
              <a:gd name="T99" fmla="*/ 315 h 606"/>
              <a:gd name="T100" fmla="*/ 82 w 484"/>
              <a:gd name="T101" fmla="*/ 272 h 606"/>
              <a:gd name="T102" fmla="*/ 331 w 484"/>
              <a:gd name="T103" fmla="*/ 279 h 606"/>
              <a:gd name="T104" fmla="*/ 331 w 484"/>
              <a:gd name="T105" fmla="*/ 258 h 606"/>
              <a:gd name="T106" fmla="*/ 82 w 484"/>
              <a:gd name="T107" fmla="*/ 252 h 606"/>
              <a:gd name="T108" fmla="*/ 82 w 484"/>
              <a:gd name="T109" fmla="*/ 272 h 606"/>
              <a:gd name="T110" fmla="*/ 82 w 484"/>
              <a:gd name="T111" fmla="*/ 236 h 606"/>
              <a:gd name="T112" fmla="*/ 331 w 484"/>
              <a:gd name="T113" fmla="*/ 229 h 606"/>
              <a:gd name="T114" fmla="*/ 331 w 484"/>
              <a:gd name="T115" fmla="*/ 209 h 606"/>
              <a:gd name="T116" fmla="*/ 82 w 484"/>
              <a:gd name="T117" fmla="*/ 216 h 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84" h="606">
                <a:moveTo>
                  <a:pt x="331" y="166"/>
                </a:moveTo>
                <a:lnTo>
                  <a:pt x="82" y="166"/>
                </a:lnTo>
                <a:lnTo>
                  <a:pt x="82" y="173"/>
                </a:lnTo>
                <a:lnTo>
                  <a:pt x="82" y="186"/>
                </a:lnTo>
                <a:lnTo>
                  <a:pt x="82" y="193"/>
                </a:lnTo>
                <a:lnTo>
                  <a:pt x="331" y="193"/>
                </a:lnTo>
                <a:lnTo>
                  <a:pt x="331" y="186"/>
                </a:lnTo>
                <a:lnTo>
                  <a:pt x="331" y="173"/>
                </a:lnTo>
                <a:lnTo>
                  <a:pt x="331" y="166"/>
                </a:lnTo>
                <a:close/>
                <a:moveTo>
                  <a:pt x="387" y="556"/>
                </a:moveTo>
                <a:lnTo>
                  <a:pt x="384" y="560"/>
                </a:lnTo>
                <a:lnTo>
                  <a:pt x="388" y="564"/>
                </a:lnTo>
                <a:lnTo>
                  <a:pt x="408" y="583"/>
                </a:lnTo>
                <a:lnTo>
                  <a:pt x="418" y="594"/>
                </a:lnTo>
                <a:cubicBezTo>
                  <a:pt x="430" y="606"/>
                  <a:pt x="450" y="606"/>
                  <a:pt x="462" y="594"/>
                </a:cubicBezTo>
                <a:lnTo>
                  <a:pt x="474" y="581"/>
                </a:lnTo>
                <a:cubicBezTo>
                  <a:pt x="481" y="575"/>
                  <a:pt x="484" y="565"/>
                  <a:pt x="483" y="556"/>
                </a:cubicBezTo>
                <a:cubicBezTo>
                  <a:pt x="484" y="548"/>
                  <a:pt x="481" y="538"/>
                  <a:pt x="474" y="531"/>
                </a:cubicBezTo>
                <a:lnTo>
                  <a:pt x="462" y="519"/>
                </a:lnTo>
                <a:lnTo>
                  <a:pt x="444" y="501"/>
                </a:lnTo>
                <a:lnTo>
                  <a:pt x="440" y="497"/>
                </a:lnTo>
                <a:lnTo>
                  <a:pt x="418" y="519"/>
                </a:lnTo>
                <a:lnTo>
                  <a:pt x="412" y="525"/>
                </a:lnTo>
                <a:lnTo>
                  <a:pt x="384" y="553"/>
                </a:lnTo>
                <a:lnTo>
                  <a:pt x="387" y="556"/>
                </a:lnTo>
                <a:close/>
                <a:moveTo>
                  <a:pt x="218" y="354"/>
                </a:moveTo>
                <a:lnTo>
                  <a:pt x="234" y="338"/>
                </a:lnTo>
                <a:lnTo>
                  <a:pt x="229" y="336"/>
                </a:lnTo>
                <a:lnTo>
                  <a:pt x="234" y="331"/>
                </a:lnTo>
                <a:lnTo>
                  <a:pt x="207" y="320"/>
                </a:lnTo>
                <a:lnTo>
                  <a:pt x="211" y="328"/>
                </a:lnTo>
                <a:lnTo>
                  <a:pt x="207" y="327"/>
                </a:lnTo>
                <a:lnTo>
                  <a:pt x="218" y="354"/>
                </a:lnTo>
                <a:close/>
                <a:moveTo>
                  <a:pt x="246" y="422"/>
                </a:moveTo>
                <a:lnTo>
                  <a:pt x="302" y="366"/>
                </a:lnTo>
                <a:lnTo>
                  <a:pt x="297" y="364"/>
                </a:lnTo>
                <a:lnTo>
                  <a:pt x="302" y="359"/>
                </a:lnTo>
                <a:lnTo>
                  <a:pt x="296" y="357"/>
                </a:lnTo>
                <a:lnTo>
                  <a:pt x="249" y="337"/>
                </a:lnTo>
                <a:lnTo>
                  <a:pt x="224" y="362"/>
                </a:lnTo>
                <a:lnTo>
                  <a:pt x="226" y="367"/>
                </a:lnTo>
                <a:lnTo>
                  <a:pt x="224" y="368"/>
                </a:lnTo>
                <a:lnTo>
                  <a:pt x="243" y="416"/>
                </a:lnTo>
                <a:lnTo>
                  <a:pt x="246" y="422"/>
                </a:lnTo>
                <a:close/>
                <a:moveTo>
                  <a:pt x="412" y="511"/>
                </a:moveTo>
                <a:lnTo>
                  <a:pt x="429" y="493"/>
                </a:lnTo>
                <a:lnTo>
                  <a:pt x="426" y="490"/>
                </a:lnTo>
                <a:lnTo>
                  <a:pt x="429" y="487"/>
                </a:lnTo>
                <a:lnTo>
                  <a:pt x="414" y="472"/>
                </a:lnTo>
                <a:lnTo>
                  <a:pt x="394" y="451"/>
                </a:lnTo>
                <a:lnTo>
                  <a:pt x="312" y="369"/>
                </a:lnTo>
                <a:lnTo>
                  <a:pt x="256" y="425"/>
                </a:lnTo>
                <a:lnTo>
                  <a:pt x="260" y="429"/>
                </a:lnTo>
                <a:lnTo>
                  <a:pt x="256" y="432"/>
                </a:lnTo>
                <a:lnTo>
                  <a:pt x="334" y="510"/>
                </a:lnTo>
                <a:lnTo>
                  <a:pt x="354" y="530"/>
                </a:lnTo>
                <a:lnTo>
                  <a:pt x="374" y="549"/>
                </a:lnTo>
                <a:lnTo>
                  <a:pt x="395" y="528"/>
                </a:lnTo>
                <a:lnTo>
                  <a:pt x="412" y="511"/>
                </a:lnTo>
                <a:close/>
                <a:moveTo>
                  <a:pt x="20" y="150"/>
                </a:moveTo>
                <a:lnTo>
                  <a:pt x="89" y="152"/>
                </a:lnTo>
                <a:lnTo>
                  <a:pt x="89" y="152"/>
                </a:lnTo>
                <a:lnTo>
                  <a:pt x="89" y="152"/>
                </a:lnTo>
                <a:cubicBezTo>
                  <a:pt x="118" y="152"/>
                  <a:pt x="141" y="129"/>
                  <a:pt x="141" y="100"/>
                </a:cubicBezTo>
                <a:lnTo>
                  <a:pt x="141" y="94"/>
                </a:lnTo>
                <a:lnTo>
                  <a:pt x="141" y="93"/>
                </a:lnTo>
                <a:lnTo>
                  <a:pt x="141" y="28"/>
                </a:lnTo>
                <a:lnTo>
                  <a:pt x="383" y="28"/>
                </a:lnTo>
                <a:cubicBezTo>
                  <a:pt x="389" y="28"/>
                  <a:pt x="394" y="32"/>
                  <a:pt x="394" y="38"/>
                </a:cubicBezTo>
                <a:lnTo>
                  <a:pt x="394" y="422"/>
                </a:lnTo>
                <a:lnTo>
                  <a:pt x="394" y="429"/>
                </a:lnTo>
                <a:lnTo>
                  <a:pt x="414" y="449"/>
                </a:lnTo>
                <a:lnTo>
                  <a:pt x="414" y="443"/>
                </a:lnTo>
                <a:lnTo>
                  <a:pt x="414" y="39"/>
                </a:lnTo>
                <a:lnTo>
                  <a:pt x="414" y="32"/>
                </a:lnTo>
                <a:cubicBezTo>
                  <a:pt x="414" y="15"/>
                  <a:pt x="400" y="0"/>
                  <a:pt x="383" y="0"/>
                </a:cubicBezTo>
                <a:lnTo>
                  <a:pt x="123" y="0"/>
                </a:lnTo>
                <a:lnTo>
                  <a:pt x="121" y="2"/>
                </a:lnTo>
                <a:lnTo>
                  <a:pt x="1" y="122"/>
                </a:lnTo>
                <a:lnTo>
                  <a:pt x="0" y="123"/>
                </a:lnTo>
                <a:lnTo>
                  <a:pt x="0" y="130"/>
                </a:lnTo>
                <a:lnTo>
                  <a:pt x="0" y="492"/>
                </a:lnTo>
                <a:lnTo>
                  <a:pt x="0" y="499"/>
                </a:lnTo>
                <a:cubicBezTo>
                  <a:pt x="0" y="516"/>
                  <a:pt x="14" y="530"/>
                  <a:pt x="31" y="530"/>
                </a:cubicBezTo>
                <a:lnTo>
                  <a:pt x="326" y="530"/>
                </a:lnTo>
                <a:lnTo>
                  <a:pt x="319" y="524"/>
                </a:lnTo>
                <a:lnTo>
                  <a:pt x="326" y="524"/>
                </a:lnTo>
                <a:lnTo>
                  <a:pt x="305" y="503"/>
                </a:lnTo>
                <a:lnTo>
                  <a:pt x="31" y="503"/>
                </a:lnTo>
                <a:cubicBezTo>
                  <a:pt x="25" y="503"/>
                  <a:pt x="21" y="498"/>
                  <a:pt x="20" y="492"/>
                </a:cubicBezTo>
                <a:lnTo>
                  <a:pt x="20" y="492"/>
                </a:lnTo>
                <a:lnTo>
                  <a:pt x="20" y="150"/>
                </a:lnTo>
                <a:close/>
                <a:moveTo>
                  <a:pt x="82" y="322"/>
                </a:moveTo>
                <a:lnTo>
                  <a:pt x="156" y="322"/>
                </a:lnTo>
                <a:lnTo>
                  <a:pt x="156" y="315"/>
                </a:lnTo>
                <a:lnTo>
                  <a:pt x="156" y="301"/>
                </a:lnTo>
                <a:lnTo>
                  <a:pt x="156" y="294"/>
                </a:lnTo>
                <a:lnTo>
                  <a:pt x="82" y="294"/>
                </a:lnTo>
                <a:lnTo>
                  <a:pt x="82" y="301"/>
                </a:lnTo>
                <a:lnTo>
                  <a:pt x="82" y="315"/>
                </a:lnTo>
                <a:lnTo>
                  <a:pt x="82" y="322"/>
                </a:lnTo>
                <a:close/>
                <a:moveTo>
                  <a:pt x="82" y="272"/>
                </a:moveTo>
                <a:lnTo>
                  <a:pt x="82" y="279"/>
                </a:lnTo>
                <a:lnTo>
                  <a:pt x="331" y="279"/>
                </a:lnTo>
                <a:lnTo>
                  <a:pt x="331" y="272"/>
                </a:lnTo>
                <a:lnTo>
                  <a:pt x="331" y="258"/>
                </a:lnTo>
                <a:lnTo>
                  <a:pt x="331" y="252"/>
                </a:lnTo>
                <a:lnTo>
                  <a:pt x="82" y="252"/>
                </a:lnTo>
                <a:lnTo>
                  <a:pt x="82" y="258"/>
                </a:lnTo>
                <a:lnTo>
                  <a:pt x="82" y="272"/>
                </a:lnTo>
                <a:close/>
                <a:moveTo>
                  <a:pt x="82" y="229"/>
                </a:moveTo>
                <a:lnTo>
                  <a:pt x="82" y="236"/>
                </a:lnTo>
                <a:lnTo>
                  <a:pt x="331" y="236"/>
                </a:lnTo>
                <a:lnTo>
                  <a:pt x="331" y="229"/>
                </a:lnTo>
                <a:lnTo>
                  <a:pt x="331" y="216"/>
                </a:lnTo>
                <a:lnTo>
                  <a:pt x="331" y="209"/>
                </a:lnTo>
                <a:lnTo>
                  <a:pt x="82" y="209"/>
                </a:lnTo>
                <a:lnTo>
                  <a:pt x="82" y="216"/>
                </a:lnTo>
                <a:lnTo>
                  <a:pt x="82" y="229"/>
                </a:lnTo>
                <a:close/>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vert="horz" wrap="square" lIns="91398" tIns="45699" rIns="91398" bIns="45699" numCol="1" anchor="t" anchorCtr="0" compatLnSpc="1"/>
          <a:lstStyle/>
          <a:p>
            <a:pPr fontAlgn="base">
              <a:spcBef>
                <a:spcPct val="0"/>
              </a:spcBef>
              <a:spcAft>
                <a:spcPct val="0"/>
              </a:spcAft>
              <a:buFont typeface="Arial" pitchFamily="34" charset="0"/>
              <a:buNone/>
            </a:pPr>
            <a:endParaRPr lang="zh-CN" altLang="en-US" sz="1799">
              <a:solidFill>
                <a:srgbClr val="294A5A"/>
              </a:solidFill>
              <a:ea typeface="宋体" pitchFamily="2" charset="-122"/>
            </a:endParaRPr>
          </a:p>
        </p:txBody>
      </p:sp>
      <p:sp>
        <p:nvSpPr>
          <p:cNvPr id="29" name="Freeform 17"/>
          <p:cNvSpPr>
            <a:spLocks noEditPoints="1"/>
          </p:cNvSpPr>
          <p:nvPr/>
        </p:nvSpPr>
        <p:spPr bwMode="auto">
          <a:xfrm>
            <a:off x="9616638" y="2567126"/>
            <a:ext cx="645996" cy="690821"/>
          </a:xfrm>
          <a:custGeom>
            <a:avLst/>
            <a:gdLst>
              <a:gd name="T0" fmla="*/ 224 w 593"/>
              <a:gd name="T1" fmla="*/ 394 h 633"/>
              <a:gd name="T2" fmla="*/ 213 w 593"/>
              <a:gd name="T3" fmla="*/ 358 h 633"/>
              <a:gd name="T4" fmla="*/ 259 w 593"/>
              <a:gd name="T5" fmla="*/ 173 h 633"/>
              <a:gd name="T6" fmla="*/ 307 w 593"/>
              <a:gd name="T7" fmla="*/ 323 h 633"/>
              <a:gd name="T8" fmla="*/ 367 w 593"/>
              <a:gd name="T9" fmla="*/ 149 h 633"/>
              <a:gd name="T10" fmla="*/ 234 w 593"/>
              <a:gd name="T11" fmla="*/ 296 h 633"/>
              <a:gd name="T12" fmla="*/ 223 w 593"/>
              <a:gd name="T13" fmla="*/ 315 h 633"/>
              <a:gd name="T14" fmla="*/ 304 w 593"/>
              <a:gd name="T15" fmla="*/ 363 h 633"/>
              <a:gd name="T16" fmla="*/ 391 w 593"/>
              <a:gd name="T17" fmla="*/ 127 h 633"/>
              <a:gd name="T18" fmla="*/ 395 w 593"/>
              <a:gd name="T19" fmla="*/ 81 h 633"/>
              <a:gd name="T20" fmla="*/ 391 w 593"/>
              <a:gd name="T21" fmla="*/ 127 h 633"/>
              <a:gd name="T22" fmla="*/ 463 w 593"/>
              <a:gd name="T23" fmla="*/ 149 h 633"/>
              <a:gd name="T24" fmla="*/ 417 w 593"/>
              <a:gd name="T25" fmla="*/ 154 h 633"/>
              <a:gd name="T26" fmla="*/ 338 w 593"/>
              <a:gd name="T27" fmla="*/ 107 h 633"/>
              <a:gd name="T28" fmla="*/ 319 w 593"/>
              <a:gd name="T29" fmla="*/ 65 h 633"/>
              <a:gd name="T30" fmla="*/ 338 w 593"/>
              <a:gd name="T31" fmla="*/ 107 h 633"/>
              <a:gd name="T32" fmla="*/ 261 w 593"/>
              <a:gd name="T33" fmla="*/ 79 h 633"/>
              <a:gd name="T34" fmla="*/ 266 w 593"/>
              <a:gd name="T35" fmla="*/ 125 h 633"/>
              <a:gd name="T36" fmla="*/ 435 w 593"/>
              <a:gd name="T37" fmla="*/ 226 h 633"/>
              <a:gd name="T38" fmla="*/ 477 w 593"/>
              <a:gd name="T39" fmla="*/ 207 h 633"/>
              <a:gd name="T40" fmla="*/ 435 w 593"/>
              <a:gd name="T41" fmla="*/ 226 h 633"/>
              <a:gd name="T42" fmla="*/ 218 w 593"/>
              <a:gd name="T43" fmla="*/ 324 h 633"/>
              <a:gd name="T44" fmla="*/ 206 w 593"/>
              <a:gd name="T45" fmla="*/ 344 h 633"/>
              <a:gd name="T46" fmla="*/ 288 w 593"/>
              <a:gd name="T47" fmla="*/ 391 h 633"/>
              <a:gd name="T48" fmla="*/ 216 w 593"/>
              <a:gd name="T49" fmla="*/ 633 h 633"/>
              <a:gd name="T50" fmla="*/ 231 w 593"/>
              <a:gd name="T51" fmla="*/ 37 h 633"/>
              <a:gd name="T52" fmla="*/ 564 w 593"/>
              <a:gd name="T53" fmla="*/ 180 h 633"/>
              <a:gd name="T54" fmla="*/ 569 w 593"/>
              <a:gd name="T55" fmla="*/ 276 h 633"/>
              <a:gd name="T56" fmla="*/ 586 w 593"/>
              <a:gd name="T57" fmla="*/ 396 h 633"/>
              <a:gd name="T58" fmla="*/ 565 w 593"/>
              <a:gd name="T59" fmla="*/ 498 h 633"/>
              <a:gd name="T60" fmla="*/ 442 w 593"/>
              <a:gd name="T61" fmla="*/ 526 h 633"/>
              <a:gd name="T62" fmla="*/ 216 w 593"/>
              <a:gd name="T63" fmla="*/ 633 h 6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93" h="633">
                <a:moveTo>
                  <a:pt x="213" y="358"/>
                </a:moveTo>
                <a:cubicBezTo>
                  <a:pt x="207" y="371"/>
                  <a:pt x="212" y="387"/>
                  <a:pt x="224" y="394"/>
                </a:cubicBezTo>
                <a:cubicBezTo>
                  <a:pt x="235" y="400"/>
                  <a:pt x="248" y="398"/>
                  <a:pt x="257" y="391"/>
                </a:cubicBezTo>
                <a:lnTo>
                  <a:pt x="213" y="358"/>
                </a:lnTo>
                <a:close/>
                <a:moveTo>
                  <a:pt x="367" y="149"/>
                </a:moveTo>
                <a:cubicBezTo>
                  <a:pt x="328" y="126"/>
                  <a:pt x="279" y="137"/>
                  <a:pt x="259" y="173"/>
                </a:cubicBezTo>
                <a:cubicBezTo>
                  <a:pt x="238" y="210"/>
                  <a:pt x="265" y="250"/>
                  <a:pt x="246" y="288"/>
                </a:cubicBezTo>
                <a:lnTo>
                  <a:pt x="307" y="323"/>
                </a:lnTo>
                <a:cubicBezTo>
                  <a:pt x="330" y="288"/>
                  <a:pt x="380" y="291"/>
                  <a:pt x="401" y="255"/>
                </a:cubicBezTo>
                <a:cubicBezTo>
                  <a:pt x="421" y="219"/>
                  <a:pt x="406" y="172"/>
                  <a:pt x="367" y="149"/>
                </a:cubicBezTo>
                <a:close/>
                <a:moveTo>
                  <a:pt x="301" y="346"/>
                </a:moveTo>
                <a:lnTo>
                  <a:pt x="234" y="296"/>
                </a:lnTo>
                <a:cubicBezTo>
                  <a:pt x="229" y="292"/>
                  <a:pt x="223" y="293"/>
                  <a:pt x="219" y="299"/>
                </a:cubicBezTo>
                <a:cubicBezTo>
                  <a:pt x="216" y="304"/>
                  <a:pt x="218" y="312"/>
                  <a:pt x="223" y="315"/>
                </a:cubicBezTo>
                <a:lnTo>
                  <a:pt x="289" y="366"/>
                </a:lnTo>
                <a:cubicBezTo>
                  <a:pt x="295" y="370"/>
                  <a:pt x="301" y="368"/>
                  <a:pt x="304" y="363"/>
                </a:cubicBezTo>
                <a:cubicBezTo>
                  <a:pt x="307" y="357"/>
                  <a:pt x="306" y="350"/>
                  <a:pt x="301" y="346"/>
                </a:cubicBezTo>
                <a:close/>
                <a:moveTo>
                  <a:pt x="391" y="127"/>
                </a:moveTo>
                <a:lnTo>
                  <a:pt x="412" y="90"/>
                </a:lnTo>
                <a:lnTo>
                  <a:pt x="395" y="81"/>
                </a:lnTo>
                <a:lnTo>
                  <a:pt x="374" y="117"/>
                </a:lnTo>
                <a:lnTo>
                  <a:pt x="391" y="127"/>
                </a:lnTo>
                <a:close/>
                <a:moveTo>
                  <a:pt x="426" y="170"/>
                </a:moveTo>
                <a:lnTo>
                  <a:pt x="463" y="149"/>
                </a:lnTo>
                <a:lnTo>
                  <a:pt x="453" y="133"/>
                </a:lnTo>
                <a:lnTo>
                  <a:pt x="417" y="154"/>
                </a:lnTo>
                <a:lnTo>
                  <a:pt x="426" y="170"/>
                </a:lnTo>
                <a:close/>
                <a:moveTo>
                  <a:pt x="338" y="107"/>
                </a:moveTo>
                <a:lnTo>
                  <a:pt x="338" y="65"/>
                </a:lnTo>
                <a:lnTo>
                  <a:pt x="319" y="65"/>
                </a:lnTo>
                <a:lnTo>
                  <a:pt x="319" y="107"/>
                </a:lnTo>
                <a:lnTo>
                  <a:pt x="338" y="107"/>
                </a:lnTo>
                <a:close/>
                <a:moveTo>
                  <a:pt x="282" y="116"/>
                </a:moveTo>
                <a:lnTo>
                  <a:pt x="261" y="79"/>
                </a:lnTo>
                <a:lnTo>
                  <a:pt x="245" y="89"/>
                </a:lnTo>
                <a:lnTo>
                  <a:pt x="266" y="125"/>
                </a:lnTo>
                <a:lnTo>
                  <a:pt x="282" y="116"/>
                </a:lnTo>
                <a:close/>
                <a:moveTo>
                  <a:pt x="435" y="226"/>
                </a:moveTo>
                <a:lnTo>
                  <a:pt x="477" y="226"/>
                </a:lnTo>
                <a:lnTo>
                  <a:pt x="477" y="207"/>
                </a:lnTo>
                <a:lnTo>
                  <a:pt x="436" y="207"/>
                </a:lnTo>
                <a:lnTo>
                  <a:pt x="435" y="226"/>
                </a:lnTo>
                <a:close/>
                <a:moveTo>
                  <a:pt x="284" y="375"/>
                </a:moveTo>
                <a:lnTo>
                  <a:pt x="218" y="324"/>
                </a:lnTo>
                <a:cubicBezTo>
                  <a:pt x="213" y="320"/>
                  <a:pt x="206" y="322"/>
                  <a:pt x="203" y="327"/>
                </a:cubicBezTo>
                <a:cubicBezTo>
                  <a:pt x="200" y="333"/>
                  <a:pt x="201" y="340"/>
                  <a:pt x="206" y="344"/>
                </a:cubicBezTo>
                <a:lnTo>
                  <a:pt x="273" y="394"/>
                </a:lnTo>
                <a:cubicBezTo>
                  <a:pt x="278" y="398"/>
                  <a:pt x="285" y="397"/>
                  <a:pt x="288" y="391"/>
                </a:cubicBezTo>
                <a:cubicBezTo>
                  <a:pt x="291" y="386"/>
                  <a:pt x="289" y="378"/>
                  <a:pt x="284" y="375"/>
                </a:cubicBezTo>
                <a:close/>
                <a:moveTo>
                  <a:pt x="216" y="633"/>
                </a:moveTo>
                <a:cubicBezTo>
                  <a:pt x="223" y="583"/>
                  <a:pt x="223" y="530"/>
                  <a:pt x="210" y="483"/>
                </a:cubicBezTo>
                <a:cubicBezTo>
                  <a:pt x="0" y="365"/>
                  <a:pt x="55" y="92"/>
                  <a:pt x="231" y="37"/>
                </a:cubicBezTo>
                <a:cubicBezTo>
                  <a:pt x="324" y="0"/>
                  <a:pt x="450" y="22"/>
                  <a:pt x="533" y="105"/>
                </a:cubicBezTo>
                <a:cubicBezTo>
                  <a:pt x="593" y="165"/>
                  <a:pt x="564" y="180"/>
                  <a:pt x="564" y="180"/>
                </a:cubicBezTo>
                <a:lnTo>
                  <a:pt x="551" y="187"/>
                </a:lnTo>
                <a:cubicBezTo>
                  <a:pt x="558" y="216"/>
                  <a:pt x="571" y="268"/>
                  <a:pt x="569" y="276"/>
                </a:cubicBezTo>
                <a:cubicBezTo>
                  <a:pt x="567" y="285"/>
                  <a:pt x="556" y="295"/>
                  <a:pt x="556" y="295"/>
                </a:cubicBezTo>
                <a:lnTo>
                  <a:pt x="586" y="396"/>
                </a:lnTo>
                <a:lnTo>
                  <a:pt x="559" y="407"/>
                </a:lnTo>
                <a:cubicBezTo>
                  <a:pt x="565" y="439"/>
                  <a:pt x="568" y="466"/>
                  <a:pt x="565" y="498"/>
                </a:cubicBezTo>
                <a:cubicBezTo>
                  <a:pt x="565" y="503"/>
                  <a:pt x="547" y="519"/>
                  <a:pt x="532" y="520"/>
                </a:cubicBezTo>
                <a:lnTo>
                  <a:pt x="442" y="526"/>
                </a:lnTo>
                <a:lnTo>
                  <a:pt x="448" y="633"/>
                </a:lnTo>
                <a:lnTo>
                  <a:pt x="216" y="633"/>
                </a:lnTo>
                <a:close/>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vert="horz" wrap="square" lIns="91398" tIns="45699" rIns="91398" bIns="45699" numCol="1" anchor="t" anchorCtr="0" compatLnSpc="1"/>
          <a:lstStyle/>
          <a:p>
            <a:pPr fontAlgn="base">
              <a:spcBef>
                <a:spcPct val="0"/>
              </a:spcBef>
              <a:spcAft>
                <a:spcPct val="0"/>
              </a:spcAft>
              <a:buFont typeface="Arial" pitchFamily="34" charset="0"/>
              <a:buNone/>
            </a:pPr>
            <a:endParaRPr lang="zh-CN" altLang="en-US" sz="1799">
              <a:solidFill>
                <a:srgbClr val="294A5A"/>
              </a:solidFill>
              <a:ea typeface="宋体" pitchFamily="2" charset="-122"/>
            </a:endParaRPr>
          </a:p>
        </p:txBody>
      </p:sp>
      <p:sp>
        <p:nvSpPr>
          <p:cNvPr id="30" name="Freeform 18"/>
          <p:cNvSpPr>
            <a:spLocks noEditPoints="1"/>
          </p:cNvSpPr>
          <p:nvPr/>
        </p:nvSpPr>
        <p:spPr bwMode="auto">
          <a:xfrm>
            <a:off x="2202035" y="2567126"/>
            <a:ext cx="619628" cy="656544"/>
          </a:xfrm>
          <a:custGeom>
            <a:avLst/>
            <a:gdLst>
              <a:gd name="T0" fmla="*/ 283 w 568"/>
              <a:gd name="T1" fmla="*/ 574 h 601"/>
              <a:gd name="T2" fmla="*/ 284 w 568"/>
              <a:gd name="T3" fmla="*/ 333 h 601"/>
              <a:gd name="T4" fmla="*/ 453 w 568"/>
              <a:gd name="T5" fmla="*/ 301 h 601"/>
              <a:gd name="T6" fmla="*/ 347 w 568"/>
              <a:gd name="T7" fmla="*/ 343 h 601"/>
              <a:gd name="T8" fmla="*/ 95 w 568"/>
              <a:gd name="T9" fmla="*/ 214 h 601"/>
              <a:gd name="T10" fmla="*/ 127 w 568"/>
              <a:gd name="T11" fmla="*/ 218 h 601"/>
              <a:gd name="T12" fmla="*/ 168 w 568"/>
              <a:gd name="T13" fmla="*/ 222 h 601"/>
              <a:gd name="T14" fmla="*/ 167 w 568"/>
              <a:gd name="T15" fmla="*/ 195 h 601"/>
              <a:gd name="T16" fmla="*/ 284 w 568"/>
              <a:gd name="T17" fmla="*/ 303 h 601"/>
              <a:gd name="T18" fmla="*/ 413 w 568"/>
              <a:gd name="T19" fmla="*/ 209 h 601"/>
              <a:gd name="T20" fmla="*/ 442 w 568"/>
              <a:gd name="T21" fmla="*/ 204 h 601"/>
              <a:gd name="T22" fmla="*/ 458 w 568"/>
              <a:gd name="T23" fmla="*/ 210 h 601"/>
              <a:gd name="T24" fmla="*/ 416 w 568"/>
              <a:gd name="T25" fmla="*/ 256 h 601"/>
              <a:gd name="T26" fmla="*/ 489 w 568"/>
              <a:gd name="T27" fmla="*/ 341 h 601"/>
              <a:gd name="T28" fmla="*/ 467 w 568"/>
              <a:gd name="T29" fmla="*/ 263 h 601"/>
              <a:gd name="T30" fmla="*/ 467 w 568"/>
              <a:gd name="T31" fmla="*/ 500 h 601"/>
              <a:gd name="T32" fmla="*/ 494 w 568"/>
              <a:gd name="T33" fmla="*/ 494 h 601"/>
              <a:gd name="T34" fmla="*/ 310 w 568"/>
              <a:gd name="T35" fmla="*/ 595 h 601"/>
              <a:gd name="T36" fmla="*/ 285 w 568"/>
              <a:gd name="T37" fmla="*/ 601 h 601"/>
              <a:gd name="T38" fmla="*/ 75 w 568"/>
              <a:gd name="T39" fmla="*/ 494 h 601"/>
              <a:gd name="T40" fmla="*/ 102 w 568"/>
              <a:gd name="T41" fmla="*/ 500 h 601"/>
              <a:gd name="T42" fmla="*/ 102 w 568"/>
              <a:gd name="T43" fmla="*/ 263 h 601"/>
              <a:gd name="T44" fmla="*/ 80 w 568"/>
              <a:gd name="T45" fmla="*/ 341 h 601"/>
              <a:gd name="T46" fmla="*/ 142 w 568"/>
              <a:gd name="T47" fmla="*/ 252 h 601"/>
              <a:gd name="T48" fmla="*/ 62 w 568"/>
              <a:gd name="T49" fmla="*/ 400 h 601"/>
              <a:gd name="T50" fmla="*/ 74 w 568"/>
              <a:gd name="T51" fmla="*/ 424 h 601"/>
              <a:gd name="T52" fmla="*/ 85 w 568"/>
              <a:gd name="T53" fmla="*/ 446 h 601"/>
              <a:gd name="T54" fmla="*/ 45 w 568"/>
              <a:gd name="T55" fmla="*/ 475 h 601"/>
              <a:gd name="T56" fmla="*/ 28 w 568"/>
              <a:gd name="T57" fmla="*/ 377 h 601"/>
              <a:gd name="T58" fmla="*/ 54 w 568"/>
              <a:gd name="T59" fmla="*/ 333 h 601"/>
              <a:gd name="T60" fmla="*/ 473 w 568"/>
              <a:gd name="T61" fmla="*/ 381 h 601"/>
              <a:gd name="T62" fmla="*/ 463 w 568"/>
              <a:gd name="T63" fmla="*/ 406 h 601"/>
              <a:gd name="T64" fmla="*/ 455 w 568"/>
              <a:gd name="T65" fmla="*/ 431 h 601"/>
              <a:gd name="T66" fmla="*/ 450 w 568"/>
              <a:gd name="T67" fmla="*/ 450 h 601"/>
              <a:gd name="T68" fmla="*/ 482 w 568"/>
              <a:gd name="T69" fmla="*/ 363 h 601"/>
              <a:gd name="T70" fmla="*/ 513 w 568"/>
              <a:gd name="T71" fmla="*/ 360 h 601"/>
              <a:gd name="T72" fmla="*/ 282 w 568"/>
              <a:gd name="T73" fmla="*/ 0 h 601"/>
              <a:gd name="T74" fmla="*/ 418 w 568"/>
              <a:gd name="T75" fmla="*/ 107 h 601"/>
              <a:gd name="T76" fmla="*/ 394 w 568"/>
              <a:gd name="T77" fmla="*/ 179 h 601"/>
              <a:gd name="T78" fmla="*/ 365 w 568"/>
              <a:gd name="T79" fmla="*/ 81 h 601"/>
              <a:gd name="T80" fmla="*/ 194 w 568"/>
              <a:gd name="T81" fmla="*/ 183 h 601"/>
              <a:gd name="T82" fmla="*/ 152 w 568"/>
              <a:gd name="T83" fmla="*/ 154 h 601"/>
              <a:gd name="T84" fmla="*/ 198 w 568"/>
              <a:gd name="T85" fmla="*/ 41 h 6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68" h="601">
                <a:moveTo>
                  <a:pt x="266" y="331"/>
                </a:moveTo>
                <a:lnTo>
                  <a:pt x="266" y="571"/>
                </a:lnTo>
                <a:cubicBezTo>
                  <a:pt x="272" y="573"/>
                  <a:pt x="277" y="575"/>
                  <a:pt x="283" y="574"/>
                </a:cubicBezTo>
                <a:cubicBezTo>
                  <a:pt x="290" y="574"/>
                  <a:pt x="297" y="572"/>
                  <a:pt x="303" y="570"/>
                </a:cubicBezTo>
                <a:lnTo>
                  <a:pt x="303" y="331"/>
                </a:lnTo>
                <a:cubicBezTo>
                  <a:pt x="297" y="332"/>
                  <a:pt x="290" y="333"/>
                  <a:pt x="284" y="333"/>
                </a:cubicBezTo>
                <a:cubicBezTo>
                  <a:pt x="278" y="333"/>
                  <a:pt x="272" y="332"/>
                  <a:pt x="266" y="331"/>
                </a:cubicBezTo>
                <a:close/>
                <a:moveTo>
                  <a:pt x="347" y="343"/>
                </a:moveTo>
                <a:lnTo>
                  <a:pt x="453" y="301"/>
                </a:lnTo>
                <a:lnTo>
                  <a:pt x="453" y="345"/>
                </a:lnTo>
                <a:lnTo>
                  <a:pt x="347" y="386"/>
                </a:lnTo>
                <a:lnTo>
                  <a:pt x="347" y="343"/>
                </a:lnTo>
                <a:close/>
                <a:moveTo>
                  <a:pt x="142" y="252"/>
                </a:moveTo>
                <a:lnTo>
                  <a:pt x="99" y="228"/>
                </a:lnTo>
                <a:cubicBezTo>
                  <a:pt x="94" y="225"/>
                  <a:pt x="93" y="219"/>
                  <a:pt x="95" y="214"/>
                </a:cubicBezTo>
                <a:cubicBezTo>
                  <a:pt x="98" y="209"/>
                  <a:pt x="104" y="208"/>
                  <a:pt x="109" y="210"/>
                </a:cubicBezTo>
                <a:lnTo>
                  <a:pt x="149" y="233"/>
                </a:lnTo>
                <a:lnTo>
                  <a:pt x="127" y="218"/>
                </a:lnTo>
                <a:cubicBezTo>
                  <a:pt x="123" y="215"/>
                  <a:pt x="122" y="209"/>
                  <a:pt x="125" y="204"/>
                </a:cubicBezTo>
                <a:cubicBezTo>
                  <a:pt x="128" y="200"/>
                  <a:pt x="134" y="199"/>
                  <a:pt x="138" y="202"/>
                </a:cubicBezTo>
                <a:lnTo>
                  <a:pt x="168" y="222"/>
                </a:lnTo>
                <a:lnTo>
                  <a:pt x="154" y="209"/>
                </a:lnTo>
                <a:cubicBezTo>
                  <a:pt x="150" y="205"/>
                  <a:pt x="149" y="199"/>
                  <a:pt x="153" y="195"/>
                </a:cubicBezTo>
                <a:cubicBezTo>
                  <a:pt x="157" y="191"/>
                  <a:pt x="163" y="191"/>
                  <a:pt x="167" y="195"/>
                </a:cubicBezTo>
                <a:lnTo>
                  <a:pt x="282" y="303"/>
                </a:lnTo>
                <a:cubicBezTo>
                  <a:pt x="283" y="303"/>
                  <a:pt x="283" y="303"/>
                  <a:pt x="283" y="304"/>
                </a:cubicBezTo>
                <a:cubicBezTo>
                  <a:pt x="283" y="303"/>
                  <a:pt x="284" y="303"/>
                  <a:pt x="284" y="303"/>
                </a:cubicBezTo>
                <a:lnTo>
                  <a:pt x="399" y="195"/>
                </a:lnTo>
                <a:cubicBezTo>
                  <a:pt x="403" y="191"/>
                  <a:pt x="409" y="191"/>
                  <a:pt x="413" y="195"/>
                </a:cubicBezTo>
                <a:cubicBezTo>
                  <a:pt x="417" y="199"/>
                  <a:pt x="417" y="205"/>
                  <a:pt x="413" y="209"/>
                </a:cubicBezTo>
                <a:lnTo>
                  <a:pt x="399" y="222"/>
                </a:lnTo>
                <a:lnTo>
                  <a:pt x="428" y="202"/>
                </a:lnTo>
                <a:cubicBezTo>
                  <a:pt x="432" y="199"/>
                  <a:pt x="438" y="200"/>
                  <a:pt x="442" y="204"/>
                </a:cubicBezTo>
                <a:cubicBezTo>
                  <a:pt x="445" y="209"/>
                  <a:pt x="444" y="215"/>
                  <a:pt x="439" y="218"/>
                </a:cubicBezTo>
                <a:lnTo>
                  <a:pt x="417" y="233"/>
                </a:lnTo>
                <a:lnTo>
                  <a:pt x="458" y="210"/>
                </a:lnTo>
                <a:cubicBezTo>
                  <a:pt x="462" y="208"/>
                  <a:pt x="468" y="209"/>
                  <a:pt x="471" y="214"/>
                </a:cubicBezTo>
                <a:cubicBezTo>
                  <a:pt x="474" y="219"/>
                  <a:pt x="472" y="225"/>
                  <a:pt x="467" y="228"/>
                </a:cubicBezTo>
                <a:lnTo>
                  <a:pt x="416" y="256"/>
                </a:lnTo>
                <a:lnTo>
                  <a:pt x="494" y="224"/>
                </a:lnTo>
                <a:lnTo>
                  <a:pt x="494" y="342"/>
                </a:lnTo>
                <a:cubicBezTo>
                  <a:pt x="492" y="342"/>
                  <a:pt x="491" y="342"/>
                  <a:pt x="489" y="341"/>
                </a:cubicBezTo>
                <a:lnTo>
                  <a:pt x="473" y="339"/>
                </a:lnTo>
                <a:lnTo>
                  <a:pt x="467" y="351"/>
                </a:lnTo>
                <a:lnTo>
                  <a:pt x="467" y="263"/>
                </a:lnTo>
                <a:lnTo>
                  <a:pt x="329" y="322"/>
                </a:lnTo>
                <a:lnTo>
                  <a:pt x="329" y="559"/>
                </a:lnTo>
                <a:lnTo>
                  <a:pt x="467" y="500"/>
                </a:lnTo>
                <a:lnTo>
                  <a:pt x="467" y="483"/>
                </a:lnTo>
                <a:cubicBezTo>
                  <a:pt x="472" y="486"/>
                  <a:pt x="477" y="488"/>
                  <a:pt x="482" y="490"/>
                </a:cubicBezTo>
                <a:cubicBezTo>
                  <a:pt x="486" y="492"/>
                  <a:pt x="490" y="493"/>
                  <a:pt x="494" y="494"/>
                </a:cubicBezTo>
                <a:lnTo>
                  <a:pt x="494" y="518"/>
                </a:lnTo>
                <a:lnTo>
                  <a:pt x="321" y="591"/>
                </a:lnTo>
                <a:cubicBezTo>
                  <a:pt x="318" y="592"/>
                  <a:pt x="314" y="594"/>
                  <a:pt x="310" y="595"/>
                </a:cubicBezTo>
                <a:lnTo>
                  <a:pt x="303" y="598"/>
                </a:lnTo>
                <a:lnTo>
                  <a:pt x="303" y="598"/>
                </a:lnTo>
                <a:cubicBezTo>
                  <a:pt x="297" y="599"/>
                  <a:pt x="291" y="601"/>
                  <a:pt x="285" y="601"/>
                </a:cubicBezTo>
                <a:cubicBezTo>
                  <a:pt x="271" y="601"/>
                  <a:pt x="258" y="598"/>
                  <a:pt x="247" y="590"/>
                </a:cubicBezTo>
                <a:lnTo>
                  <a:pt x="75" y="518"/>
                </a:lnTo>
                <a:lnTo>
                  <a:pt x="75" y="494"/>
                </a:lnTo>
                <a:cubicBezTo>
                  <a:pt x="79" y="493"/>
                  <a:pt x="83" y="492"/>
                  <a:pt x="87" y="490"/>
                </a:cubicBezTo>
                <a:cubicBezTo>
                  <a:pt x="91" y="488"/>
                  <a:pt x="96" y="486"/>
                  <a:pt x="102" y="483"/>
                </a:cubicBezTo>
                <a:lnTo>
                  <a:pt x="102" y="500"/>
                </a:lnTo>
                <a:lnTo>
                  <a:pt x="240" y="559"/>
                </a:lnTo>
                <a:lnTo>
                  <a:pt x="240" y="322"/>
                </a:lnTo>
                <a:lnTo>
                  <a:pt x="102" y="263"/>
                </a:lnTo>
                <a:lnTo>
                  <a:pt x="102" y="351"/>
                </a:lnTo>
                <a:lnTo>
                  <a:pt x="95" y="339"/>
                </a:lnTo>
                <a:lnTo>
                  <a:pt x="80" y="341"/>
                </a:lnTo>
                <a:cubicBezTo>
                  <a:pt x="78" y="342"/>
                  <a:pt x="77" y="342"/>
                  <a:pt x="75" y="342"/>
                </a:cubicBezTo>
                <a:lnTo>
                  <a:pt x="75" y="224"/>
                </a:lnTo>
                <a:lnTo>
                  <a:pt x="142" y="252"/>
                </a:lnTo>
                <a:close/>
                <a:moveTo>
                  <a:pt x="86" y="363"/>
                </a:moveTo>
                <a:cubicBezTo>
                  <a:pt x="89" y="369"/>
                  <a:pt x="91" y="375"/>
                  <a:pt x="94" y="381"/>
                </a:cubicBezTo>
                <a:lnTo>
                  <a:pt x="62" y="400"/>
                </a:lnTo>
                <a:lnTo>
                  <a:pt x="97" y="387"/>
                </a:lnTo>
                <a:cubicBezTo>
                  <a:pt x="99" y="393"/>
                  <a:pt x="102" y="399"/>
                  <a:pt x="104" y="406"/>
                </a:cubicBezTo>
                <a:lnTo>
                  <a:pt x="74" y="424"/>
                </a:lnTo>
                <a:lnTo>
                  <a:pt x="106" y="411"/>
                </a:lnTo>
                <a:cubicBezTo>
                  <a:pt x="108" y="418"/>
                  <a:pt x="110" y="424"/>
                  <a:pt x="112" y="431"/>
                </a:cubicBezTo>
                <a:lnTo>
                  <a:pt x="85" y="446"/>
                </a:lnTo>
                <a:lnTo>
                  <a:pt x="113" y="435"/>
                </a:lnTo>
                <a:cubicBezTo>
                  <a:pt x="115" y="440"/>
                  <a:pt x="116" y="445"/>
                  <a:pt x="117" y="450"/>
                </a:cubicBezTo>
                <a:cubicBezTo>
                  <a:pt x="111" y="454"/>
                  <a:pt x="66" y="483"/>
                  <a:pt x="45" y="475"/>
                </a:cubicBezTo>
                <a:cubicBezTo>
                  <a:pt x="23" y="467"/>
                  <a:pt x="2" y="437"/>
                  <a:pt x="1" y="410"/>
                </a:cubicBezTo>
                <a:cubicBezTo>
                  <a:pt x="0" y="383"/>
                  <a:pt x="70" y="366"/>
                  <a:pt x="86" y="363"/>
                </a:cubicBezTo>
                <a:close/>
                <a:moveTo>
                  <a:pt x="28" y="377"/>
                </a:moveTo>
                <a:lnTo>
                  <a:pt x="45" y="369"/>
                </a:lnTo>
                <a:lnTo>
                  <a:pt x="54" y="360"/>
                </a:lnTo>
                <a:lnTo>
                  <a:pt x="54" y="333"/>
                </a:lnTo>
                <a:cubicBezTo>
                  <a:pt x="38" y="340"/>
                  <a:pt x="31" y="356"/>
                  <a:pt x="28" y="377"/>
                </a:cubicBezTo>
                <a:close/>
                <a:moveTo>
                  <a:pt x="482" y="363"/>
                </a:moveTo>
                <a:cubicBezTo>
                  <a:pt x="479" y="369"/>
                  <a:pt x="476" y="375"/>
                  <a:pt x="473" y="381"/>
                </a:cubicBezTo>
                <a:lnTo>
                  <a:pt x="505" y="400"/>
                </a:lnTo>
                <a:lnTo>
                  <a:pt x="471" y="387"/>
                </a:lnTo>
                <a:cubicBezTo>
                  <a:pt x="468" y="393"/>
                  <a:pt x="465" y="399"/>
                  <a:pt x="463" y="406"/>
                </a:cubicBezTo>
                <a:lnTo>
                  <a:pt x="493" y="424"/>
                </a:lnTo>
                <a:lnTo>
                  <a:pt x="461" y="411"/>
                </a:lnTo>
                <a:cubicBezTo>
                  <a:pt x="459" y="418"/>
                  <a:pt x="457" y="424"/>
                  <a:pt x="455" y="431"/>
                </a:cubicBezTo>
                <a:lnTo>
                  <a:pt x="482" y="446"/>
                </a:lnTo>
                <a:lnTo>
                  <a:pt x="454" y="435"/>
                </a:lnTo>
                <a:cubicBezTo>
                  <a:pt x="453" y="440"/>
                  <a:pt x="451" y="445"/>
                  <a:pt x="450" y="450"/>
                </a:cubicBezTo>
                <a:cubicBezTo>
                  <a:pt x="456" y="454"/>
                  <a:pt x="501" y="483"/>
                  <a:pt x="523" y="475"/>
                </a:cubicBezTo>
                <a:cubicBezTo>
                  <a:pt x="544" y="467"/>
                  <a:pt x="566" y="437"/>
                  <a:pt x="567" y="410"/>
                </a:cubicBezTo>
                <a:cubicBezTo>
                  <a:pt x="568" y="383"/>
                  <a:pt x="497" y="366"/>
                  <a:pt x="482" y="363"/>
                </a:cubicBezTo>
                <a:close/>
                <a:moveTo>
                  <a:pt x="540" y="377"/>
                </a:moveTo>
                <a:lnTo>
                  <a:pt x="522" y="369"/>
                </a:lnTo>
                <a:lnTo>
                  <a:pt x="513" y="360"/>
                </a:lnTo>
                <a:lnTo>
                  <a:pt x="513" y="333"/>
                </a:lnTo>
                <a:cubicBezTo>
                  <a:pt x="529" y="340"/>
                  <a:pt x="536" y="356"/>
                  <a:pt x="540" y="377"/>
                </a:cubicBezTo>
                <a:close/>
                <a:moveTo>
                  <a:pt x="282" y="0"/>
                </a:moveTo>
                <a:cubicBezTo>
                  <a:pt x="315" y="0"/>
                  <a:pt x="344" y="16"/>
                  <a:pt x="366" y="41"/>
                </a:cubicBezTo>
                <a:cubicBezTo>
                  <a:pt x="379" y="58"/>
                  <a:pt x="390" y="78"/>
                  <a:pt x="395" y="101"/>
                </a:cubicBezTo>
                <a:cubicBezTo>
                  <a:pt x="403" y="99"/>
                  <a:pt x="415" y="98"/>
                  <a:pt x="418" y="107"/>
                </a:cubicBezTo>
                <a:cubicBezTo>
                  <a:pt x="423" y="120"/>
                  <a:pt x="421" y="151"/>
                  <a:pt x="412" y="154"/>
                </a:cubicBezTo>
                <a:cubicBezTo>
                  <a:pt x="408" y="156"/>
                  <a:pt x="403" y="156"/>
                  <a:pt x="398" y="155"/>
                </a:cubicBezTo>
                <a:cubicBezTo>
                  <a:pt x="398" y="163"/>
                  <a:pt x="396" y="171"/>
                  <a:pt x="394" y="179"/>
                </a:cubicBezTo>
                <a:cubicBezTo>
                  <a:pt x="386" y="180"/>
                  <a:pt x="378" y="182"/>
                  <a:pt x="370" y="183"/>
                </a:cubicBezTo>
                <a:cubicBezTo>
                  <a:pt x="375" y="169"/>
                  <a:pt x="377" y="154"/>
                  <a:pt x="377" y="138"/>
                </a:cubicBezTo>
                <a:cubicBezTo>
                  <a:pt x="377" y="117"/>
                  <a:pt x="373" y="98"/>
                  <a:pt x="365" y="81"/>
                </a:cubicBezTo>
                <a:cubicBezTo>
                  <a:pt x="301" y="132"/>
                  <a:pt x="218" y="95"/>
                  <a:pt x="197" y="86"/>
                </a:cubicBezTo>
                <a:cubicBezTo>
                  <a:pt x="190" y="101"/>
                  <a:pt x="187" y="119"/>
                  <a:pt x="187" y="138"/>
                </a:cubicBezTo>
                <a:cubicBezTo>
                  <a:pt x="187" y="154"/>
                  <a:pt x="189" y="169"/>
                  <a:pt x="194" y="183"/>
                </a:cubicBezTo>
                <a:cubicBezTo>
                  <a:pt x="186" y="181"/>
                  <a:pt x="178" y="180"/>
                  <a:pt x="170" y="179"/>
                </a:cubicBezTo>
                <a:cubicBezTo>
                  <a:pt x="168" y="171"/>
                  <a:pt x="167" y="163"/>
                  <a:pt x="166" y="155"/>
                </a:cubicBezTo>
                <a:cubicBezTo>
                  <a:pt x="161" y="156"/>
                  <a:pt x="156" y="156"/>
                  <a:pt x="152" y="154"/>
                </a:cubicBezTo>
                <a:cubicBezTo>
                  <a:pt x="143" y="151"/>
                  <a:pt x="141" y="120"/>
                  <a:pt x="146" y="107"/>
                </a:cubicBezTo>
                <a:cubicBezTo>
                  <a:pt x="149" y="98"/>
                  <a:pt x="161" y="99"/>
                  <a:pt x="169" y="101"/>
                </a:cubicBezTo>
                <a:cubicBezTo>
                  <a:pt x="174" y="78"/>
                  <a:pt x="185" y="58"/>
                  <a:pt x="198" y="41"/>
                </a:cubicBezTo>
                <a:cubicBezTo>
                  <a:pt x="220" y="16"/>
                  <a:pt x="249" y="0"/>
                  <a:pt x="282" y="0"/>
                </a:cubicBezTo>
                <a:close/>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vert="horz" wrap="square" lIns="91398" tIns="45699" rIns="91398" bIns="45699" numCol="1" anchor="t" anchorCtr="0" compatLnSpc="1"/>
          <a:lstStyle/>
          <a:p>
            <a:pPr fontAlgn="base">
              <a:spcBef>
                <a:spcPct val="0"/>
              </a:spcBef>
              <a:spcAft>
                <a:spcPct val="0"/>
              </a:spcAft>
              <a:buFont typeface="Arial" pitchFamily="34" charset="0"/>
              <a:buNone/>
            </a:pPr>
            <a:endParaRPr lang="zh-CN" altLang="en-US" sz="1799">
              <a:solidFill>
                <a:srgbClr val="294A5A"/>
              </a:solidFill>
              <a:ea typeface="宋体" pitchFamily="2" charset="-122"/>
            </a:endParaRPr>
          </a:p>
        </p:txBody>
      </p:sp>
      <p:sp>
        <p:nvSpPr>
          <p:cNvPr id="31" name="Freeform 42"/>
          <p:cNvSpPr>
            <a:spLocks noEditPoints="1"/>
          </p:cNvSpPr>
          <p:nvPr/>
        </p:nvSpPr>
        <p:spPr bwMode="auto">
          <a:xfrm>
            <a:off x="2202035" y="4483455"/>
            <a:ext cx="648634" cy="635451"/>
          </a:xfrm>
          <a:custGeom>
            <a:avLst/>
            <a:gdLst>
              <a:gd name="T0" fmla="*/ 25 w 596"/>
              <a:gd name="T1" fmla="*/ 345 h 583"/>
              <a:gd name="T2" fmla="*/ 25 w 596"/>
              <a:gd name="T3" fmla="*/ 62 h 583"/>
              <a:gd name="T4" fmla="*/ 61 w 596"/>
              <a:gd name="T5" fmla="*/ 26 h 583"/>
              <a:gd name="T6" fmla="*/ 534 w 596"/>
              <a:gd name="T7" fmla="*/ 26 h 583"/>
              <a:gd name="T8" fmla="*/ 570 w 596"/>
              <a:gd name="T9" fmla="*/ 62 h 583"/>
              <a:gd name="T10" fmla="*/ 570 w 596"/>
              <a:gd name="T11" fmla="*/ 345 h 583"/>
              <a:gd name="T12" fmla="*/ 534 w 596"/>
              <a:gd name="T13" fmla="*/ 381 h 583"/>
              <a:gd name="T14" fmla="*/ 61 w 596"/>
              <a:gd name="T15" fmla="*/ 381 h 583"/>
              <a:gd name="T16" fmla="*/ 25 w 596"/>
              <a:gd name="T17" fmla="*/ 345 h 583"/>
              <a:gd name="T18" fmla="*/ 534 w 596"/>
              <a:gd name="T19" fmla="*/ 406 h 583"/>
              <a:gd name="T20" fmla="*/ 596 w 596"/>
              <a:gd name="T21" fmla="*/ 345 h 583"/>
              <a:gd name="T22" fmla="*/ 596 w 596"/>
              <a:gd name="T23" fmla="*/ 62 h 583"/>
              <a:gd name="T24" fmla="*/ 534 w 596"/>
              <a:gd name="T25" fmla="*/ 0 h 583"/>
              <a:gd name="T26" fmla="*/ 61 w 596"/>
              <a:gd name="T27" fmla="*/ 0 h 583"/>
              <a:gd name="T28" fmla="*/ 0 w 596"/>
              <a:gd name="T29" fmla="*/ 62 h 583"/>
              <a:gd name="T30" fmla="*/ 0 w 596"/>
              <a:gd name="T31" fmla="*/ 345 h 583"/>
              <a:gd name="T32" fmla="*/ 61 w 596"/>
              <a:gd name="T33" fmla="*/ 406 h 583"/>
              <a:gd name="T34" fmla="*/ 245 w 596"/>
              <a:gd name="T35" fmla="*/ 406 h 583"/>
              <a:gd name="T36" fmla="*/ 245 w 596"/>
              <a:gd name="T37" fmla="*/ 462 h 583"/>
              <a:gd name="T38" fmla="*/ 61 w 596"/>
              <a:gd name="T39" fmla="*/ 462 h 583"/>
              <a:gd name="T40" fmla="*/ 0 w 596"/>
              <a:gd name="T41" fmla="*/ 524 h 583"/>
              <a:gd name="T42" fmla="*/ 0 w 596"/>
              <a:gd name="T43" fmla="*/ 570 h 583"/>
              <a:gd name="T44" fmla="*/ 12 w 596"/>
              <a:gd name="T45" fmla="*/ 583 h 583"/>
              <a:gd name="T46" fmla="*/ 583 w 596"/>
              <a:gd name="T47" fmla="*/ 583 h 583"/>
              <a:gd name="T48" fmla="*/ 596 w 596"/>
              <a:gd name="T49" fmla="*/ 570 h 583"/>
              <a:gd name="T50" fmla="*/ 596 w 596"/>
              <a:gd name="T51" fmla="*/ 524 h 583"/>
              <a:gd name="T52" fmla="*/ 534 w 596"/>
              <a:gd name="T53" fmla="*/ 462 h 583"/>
              <a:gd name="T54" fmla="*/ 351 w 596"/>
              <a:gd name="T55" fmla="*/ 462 h 583"/>
              <a:gd name="T56" fmla="*/ 351 w 596"/>
              <a:gd name="T57" fmla="*/ 406 h 583"/>
              <a:gd name="T58" fmla="*/ 534 w 596"/>
              <a:gd name="T59" fmla="*/ 406 h 583"/>
              <a:gd name="T60" fmla="*/ 544 w 596"/>
              <a:gd name="T61" fmla="*/ 345 h 583"/>
              <a:gd name="T62" fmla="*/ 544 w 596"/>
              <a:gd name="T63" fmla="*/ 62 h 583"/>
              <a:gd name="T64" fmla="*/ 534 w 596"/>
              <a:gd name="T65" fmla="*/ 52 h 583"/>
              <a:gd name="T66" fmla="*/ 61 w 596"/>
              <a:gd name="T67" fmla="*/ 52 h 583"/>
              <a:gd name="T68" fmla="*/ 51 w 596"/>
              <a:gd name="T69" fmla="*/ 62 h 583"/>
              <a:gd name="T70" fmla="*/ 51 w 596"/>
              <a:gd name="T71" fmla="*/ 345 h 583"/>
              <a:gd name="T72" fmla="*/ 61 w 596"/>
              <a:gd name="T73" fmla="*/ 355 h 583"/>
              <a:gd name="T74" fmla="*/ 534 w 596"/>
              <a:gd name="T75" fmla="*/ 355 h 583"/>
              <a:gd name="T76" fmla="*/ 544 w 596"/>
              <a:gd name="T77" fmla="*/ 345 h 5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96" h="583">
                <a:moveTo>
                  <a:pt x="25" y="345"/>
                </a:moveTo>
                <a:lnTo>
                  <a:pt x="25" y="62"/>
                </a:lnTo>
                <a:cubicBezTo>
                  <a:pt x="25" y="42"/>
                  <a:pt x="41" y="26"/>
                  <a:pt x="61" y="26"/>
                </a:cubicBezTo>
                <a:lnTo>
                  <a:pt x="534" y="26"/>
                </a:lnTo>
                <a:cubicBezTo>
                  <a:pt x="554" y="26"/>
                  <a:pt x="570" y="42"/>
                  <a:pt x="570" y="62"/>
                </a:cubicBezTo>
                <a:lnTo>
                  <a:pt x="570" y="345"/>
                </a:lnTo>
                <a:cubicBezTo>
                  <a:pt x="570" y="365"/>
                  <a:pt x="554" y="381"/>
                  <a:pt x="534" y="381"/>
                </a:cubicBezTo>
                <a:lnTo>
                  <a:pt x="61" y="381"/>
                </a:lnTo>
                <a:cubicBezTo>
                  <a:pt x="41" y="381"/>
                  <a:pt x="25" y="365"/>
                  <a:pt x="25" y="345"/>
                </a:cubicBezTo>
                <a:close/>
                <a:moveTo>
                  <a:pt x="534" y="406"/>
                </a:moveTo>
                <a:cubicBezTo>
                  <a:pt x="568" y="406"/>
                  <a:pt x="596" y="379"/>
                  <a:pt x="596" y="345"/>
                </a:cubicBezTo>
                <a:lnTo>
                  <a:pt x="596" y="62"/>
                </a:lnTo>
                <a:cubicBezTo>
                  <a:pt x="596" y="28"/>
                  <a:pt x="568" y="0"/>
                  <a:pt x="534" y="0"/>
                </a:cubicBezTo>
                <a:lnTo>
                  <a:pt x="61" y="0"/>
                </a:lnTo>
                <a:cubicBezTo>
                  <a:pt x="27" y="0"/>
                  <a:pt x="0" y="28"/>
                  <a:pt x="0" y="62"/>
                </a:cubicBezTo>
                <a:lnTo>
                  <a:pt x="0" y="345"/>
                </a:lnTo>
                <a:cubicBezTo>
                  <a:pt x="0" y="379"/>
                  <a:pt x="27" y="406"/>
                  <a:pt x="61" y="406"/>
                </a:cubicBezTo>
                <a:lnTo>
                  <a:pt x="245" y="406"/>
                </a:lnTo>
                <a:lnTo>
                  <a:pt x="245" y="462"/>
                </a:lnTo>
                <a:lnTo>
                  <a:pt x="61" y="462"/>
                </a:lnTo>
                <a:cubicBezTo>
                  <a:pt x="27" y="462"/>
                  <a:pt x="0" y="490"/>
                  <a:pt x="0" y="524"/>
                </a:cubicBezTo>
                <a:lnTo>
                  <a:pt x="0" y="570"/>
                </a:lnTo>
                <a:cubicBezTo>
                  <a:pt x="0" y="577"/>
                  <a:pt x="5" y="583"/>
                  <a:pt x="12" y="583"/>
                </a:cubicBezTo>
                <a:lnTo>
                  <a:pt x="583" y="583"/>
                </a:lnTo>
                <a:cubicBezTo>
                  <a:pt x="590" y="583"/>
                  <a:pt x="596" y="577"/>
                  <a:pt x="596" y="570"/>
                </a:cubicBezTo>
                <a:lnTo>
                  <a:pt x="596" y="524"/>
                </a:lnTo>
                <a:cubicBezTo>
                  <a:pt x="596" y="490"/>
                  <a:pt x="568" y="462"/>
                  <a:pt x="534" y="462"/>
                </a:cubicBezTo>
                <a:lnTo>
                  <a:pt x="351" y="462"/>
                </a:lnTo>
                <a:lnTo>
                  <a:pt x="351" y="406"/>
                </a:lnTo>
                <a:lnTo>
                  <a:pt x="534" y="406"/>
                </a:lnTo>
                <a:close/>
                <a:moveTo>
                  <a:pt x="544" y="345"/>
                </a:moveTo>
                <a:lnTo>
                  <a:pt x="544" y="62"/>
                </a:lnTo>
                <a:cubicBezTo>
                  <a:pt x="544" y="56"/>
                  <a:pt x="540" y="52"/>
                  <a:pt x="534" y="52"/>
                </a:cubicBezTo>
                <a:lnTo>
                  <a:pt x="61" y="52"/>
                </a:lnTo>
                <a:cubicBezTo>
                  <a:pt x="56" y="52"/>
                  <a:pt x="51" y="56"/>
                  <a:pt x="51" y="62"/>
                </a:cubicBezTo>
                <a:lnTo>
                  <a:pt x="51" y="345"/>
                </a:lnTo>
                <a:cubicBezTo>
                  <a:pt x="51" y="350"/>
                  <a:pt x="56" y="355"/>
                  <a:pt x="61" y="355"/>
                </a:cubicBezTo>
                <a:lnTo>
                  <a:pt x="534" y="355"/>
                </a:lnTo>
                <a:cubicBezTo>
                  <a:pt x="540" y="355"/>
                  <a:pt x="544" y="350"/>
                  <a:pt x="544" y="345"/>
                </a:cubicBezTo>
                <a:close/>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vert="horz" wrap="square" lIns="91398" tIns="45699" rIns="91398" bIns="45699" numCol="1" anchor="t" anchorCtr="0" compatLnSpc="1"/>
          <a:lstStyle/>
          <a:p>
            <a:pPr fontAlgn="base">
              <a:spcBef>
                <a:spcPct val="0"/>
              </a:spcBef>
              <a:spcAft>
                <a:spcPct val="0"/>
              </a:spcAft>
              <a:buFont typeface="Arial" pitchFamily="34" charset="0"/>
              <a:buNone/>
            </a:pPr>
            <a:endParaRPr lang="zh-CN" altLang="en-US" sz="1799">
              <a:solidFill>
                <a:srgbClr val="294A5A"/>
              </a:solidFill>
              <a:ea typeface="宋体" pitchFamily="2" charset="-122"/>
            </a:endParaRPr>
          </a:p>
        </p:txBody>
      </p:sp>
      <p:sp>
        <p:nvSpPr>
          <p:cNvPr id="12" name="右箭头 11"/>
          <p:cNvSpPr/>
          <p:nvPr/>
        </p:nvSpPr>
        <p:spPr>
          <a:xfrm>
            <a:off x="4929070" y="2895398"/>
            <a:ext cx="2304256" cy="10155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右箭头 31"/>
          <p:cNvSpPr/>
          <p:nvPr/>
        </p:nvSpPr>
        <p:spPr>
          <a:xfrm flipH="1">
            <a:off x="4929070" y="4752834"/>
            <a:ext cx="2304256" cy="10155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下箭头 12"/>
          <p:cNvSpPr/>
          <p:nvPr/>
        </p:nvSpPr>
        <p:spPr>
          <a:xfrm>
            <a:off x="9896911" y="3691250"/>
            <a:ext cx="204101" cy="41205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下箭头 32"/>
          <p:cNvSpPr/>
          <p:nvPr/>
        </p:nvSpPr>
        <p:spPr>
          <a:xfrm flipV="1">
            <a:off x="2409798" y="3691250"/>
            <a:ext cx="204101" cy="41205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4" name="组合 33"/>
          <p:cNvGrpSpPr/>
          <p:nvPr/>
        </p:nvGrpSpPr>
        <p:grpSpPr>
          <a:xfrm>
            <a:off x="5709721" y="3447446"/>
            <a:ext cx="772558" cy="714552"/>
            <a:chOff x="2438399" y="4906963"/>
            <a:chExt cx="465137" cy="430213"/>
          </a:xfrm>
        </p:grpSpPr>
        <p:sp>
          <p:nvSpPr>
            <p:cNvPr id="35" name="Freeform 43"/>
            <p:cNvSpPr>
              <a:spLocks noEditPoints="1"/>
            </p:cNvSpPr>
            <p:nvPr/>
          </p:nvSpPr>
          <p:spPr bwMode="auto">
            <a:xfrm>
              <a:off x="2438399" y="5080001"/>
              <a:ext cx="230187" cy="231775"/>
            </a:xfrm>
            <a:custGeom>
              <a:avLst/>
              <a:gdLst>
                <a:gd name="T0" fmla="*/ 101 w 351"/>
                <a:gd name="T1" fmla="*/ 239 h 353"/>
                <a:gd name="T2" fmla="*/ 172 w 351"/>
                <a:gd name="T3" fmla="*/ 119 h 353"/>
                <a:gd name="T4" fmla="*/ 234 w 351"/>
                <a:gd name="T5" fmla="*/ 151 h 353"/>
                <a:gd name="T6" fmla="*/ 188 w 351"/>
                <a:gd name="T7" fmla="*/ 0 h 353"/>
                <a:gd name="T8" fmla="*/ 1 w 351"/>
                <a:gd name="T9" fmla="*/ 31 h 353"/>
                <a:gd name="T10" fmla="*/ 56 w 351"/>
                <a:gd name="T11" fmla="*/ 60 h 353"/>
                <a:gd name="T12" fmla="*/ 14 w 351"/>
                <a:gd name="T13" fmla="*/ 123 h 353"/>
                <a:gd name="T14" fmla="*/ 29 w 351"/>
                <a:gd name="T15" fmla="*/ 201 h 353"/>
                <a:gd name="T16" fmla="*/ 120 w 351"/>
                <a:gd name="T17" fmla="*/ 332 h 353"/>
                <a:gd name="T18" fmla="*/ 101 w 351"/>
                <a:gd name="T19" fmla="*/ 239 h 353"/>
                <a:gd name="T20" fmla="*/ 334 w 351"/>
                <a:gd name="T21" fmla="*/ 214 h 353"/>
                <a:gd name="T22" fmla="*/ 334 w 351"/>
                <a:gd name="T23" fmla="*/ 214 h 353"/>
                <a:gd name="T24" fmla="*/ 132 w 351"/>
                <a:gd name="T25" fmla="*/ 221 h 353"/>
                <a:gd name="T26" fmla="*/ 125 w 351"/>
                <a:gd name="T27" fmla="*/ 282 h 353"/>
                <a:gd name="T28" fmla="*/ 144 w 351"/>
                <a:gd name="T29" fmla="*/ 340 h 353"/>
                <a:gd name="T30" fmla="*/ 185 w 351"/>
                <a:gd name="T31" fmla="*/ 353 h 353"/>
                <a:gd name="T32" fmla="*/ 351 w 351"/>
                <a:gd name="T33" fmla="*/ 345 h 353"/>
                <a:gd name="T34" fmla="*/ 334 w 351"/>
                <a:gd name="T35" fmla="*/ 214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1" h="353">
                  <a:moveTo>
                    <a:pt x="101" y="239"/>
                  </a:moveTo>
                  <a:cubicBezTo>
                    <a:pt x="102" y="212"/>
                    <a:pt x="149" y="149"/>
                    <a:pt x="172" y="119"/>
                  </a:cubicBezTo>
                  <a:lnTo>
                    <a:pt x="234" y="151"/>
                  </a:lnTo>
                  <a:lnTo>
                    <a:pt x="188" y="0"/>
                  </a:lnTo>
                  <a:lnTo>
                    <a:pt x="1" y="31"/>
                  </a:lnTo>
                  <a:lnTo>
                    <a:pt x="56" y="60"/>
                  </a:lnTo>
                  <a:cubicBezTo>
                    <a:pt x="43" y="77"/>
                    <a:pt x="24" y="104"/>
                    <a:pt x="14" y="123"/>
                  </a:cubicBezTo>
                  <a:cubicBezTo>
                    <a:pt x="0" y="154"/>
                    <a:pt x="14" y="172"/>
                    <a:pt x="29" y="201"/>
                  </a:cubicBezTo>
                  <a:cubicBezTo>
                    <a:pt x="44" y="230"/>
                    <a:pt x="120" y="332"/>
                    <a:pt x="120" y="332"/>
                  </a:cubicBezTo>
                  <a:cubicBezTo>
                    <a:pt x="120" y="332"/>
                    <a:pt x="100" y="276"/>
                    <a:pt x="101" y="239"/>
                  </a:cubicBezTo>
                  <a:close/>
                  <a:moveTo>
                    <a:pt x="334" y="214"/>
                  </a:moveTo>
                  <a:lnTo>
                    <a:pt x="334" y="214"/>
                  </a:lnTo>
                  <a:lnTo>
                    <a:pt x="132" y="221"/>
                  </a:lnTo>
                  <a:cubicBezTo>
                    <a:pt x="132" y="221"/>
                    <a:pt x="115" y="229"/>
                    <a:pt x="125" y="282"/>
                  </a:cubicBezTo>
                  <a:cubicBezTo>
                    <a:pt x="133" y="322"/>
                    <a:pt x="144" y="340"/>
                    <a:pt x="144" y="340"/>
                  </a:cubicBezTo>
                  <a:cubicBezTo>
                    <a:pt x="144" y="340"/>
                    <a:pt x="151" y="352"/>
                    <a:pt x="185" y="353"/>
                  </a:cubicBezTo>
                  <a:cubicBezTo>
                    <a:pt x="214" y="353"/>
                    <a:pt x="351" y="345"/>
                    <a:pt x="351" y="345"/>
                  </a:cubicBezTo>
                  <a:lnTo>
                    <a:pt x="334" y="214"/>
                  </a:lnTo>
                  <a:close/>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vert="horz" wrap="square" lIns="91404" tIns="45702" rIns="91404" bIns="45702" numCol="1" anchor="t" anchorCtr="0" compatLnSpc="1"/>
            <a:lstStyle/>
            <a:p>
              <a:pPr fontAlgn="base">
                <a:spcBef>
                  <a:spcPct val="0"/>
                </a:spcBef>
                <a:spcAft>
                  <a:spcPct val="0"/>
                </a:spcAft>
                <a:buFont typeface="Arial" pitchFamily="34" charset="0"/>
                <a:buNone/>
              </a:pPr>
              <a:endParaRPr lang="zh-CN" altLang="en-US" sz="1799">
                <a:solidFill>
                  <a:srgbClr val="294A5A"/>
                </a:solidFill>
                <a:ea typeface="宋体" pitchFamily="2" charset="-122"/>
              </a:endParaRPr>
            </a:p>
          </p:txBody>
        </p:sp>
        <p:sp>
          <p:nvSpPr>
            <p:cNvPr id="36" name="Freeform 44"/>
            <p:cNvSpPr>
              <a:spLocks noEditPoints="1"/>
            </p:cNvSpPr>
            <p:nvPr/>
          </p:nvSpPr>
          <p:spPr bwMode="auto">
            <a:xfrm>
              <a:off x="2522537" y="4906963"/>
              <a:ext cx="295275" cy="161925"/>
            </a:xfrm>
            <a:custGeom>
              <a:avLst/>
              <a:gdLst>
                <a:gd name="T0" fmla="*/ 222 w 450"/>
                <a:gd name="T1" fmla="*/ 42 h 247"/>
                <a:gd name="T2" fmla="*/ 285 w 450"/>
                <a:gd name="T3" fmla="*/ 170 h 247"/>
                <a:gd name="T4" fmla="*/ 226 w 450"/>
                <a:gd name="T5" fmla="*/ 202 h 247"/>
                <a:gd name="T6" fmla="*/ 401 w 450"/>
                <a:gd name="T7" fmla="*/ 226 h 247"/>
                <a:gd name="T8" fmla="*/ 450 w 450"/>
                <a:gd name="T9" fmla="*/ 81 h 247"/>
                <a:gd name="T10" fmla="*/ 397 w 450"/>
                <a:gd name="T11" fmla="*/ 110 h 247"/>
                <a:gd name="T12" fmla="*/ 366 w 450"/>
                <a:gd name="T13" fmla="*/ 38 h 247"/>
                <a:gd name="T14" fmla="*/ 293 w 450"/>
                <a:gd name="T15" fmla="*/ 5 h 247"/>
                <a:gd name="T16" fmla="*/ 134 w 450"/>
                <a:gd name="T17" fmla="*/ 3 h 247"/>
                <a:gd name="T18" fmla="*/ 222 w 450"/>
                <a:gd name="T19" fmla="*/ 42 h 247"/>
                <a:gd name="T20" fmla="*/ 119 w 450"/>
                <a:gd name="T21" fmla="*/ 247 h 247"/>
                <a:gd name="T22" fmla="*/ 119 w 450"/>
                <a:gd name="T23" fmla="*/ 247 h 247"/>
                <a:gd name="T24" fmla="*/ 221 w 450"/>
                <a:gd name="T25" fmla="*/ 78 h 247"/>
                <a:gd name="T26" fmla="*/ 173 w 450"/>
                <a:gd name="T27" fmla="*/ 37 h 247"/>
                <a:gd name="T28" fmla="*/ 115 w 450"/>
                <a:gd name="T29" fmla="*/ 18 h 247"/>
                <a:gd name="T30" fmla="*/ 82 w 450"/>
                <a:gd name="T31" fmla="*/ 44 h 247"/>
                <a:gd name="T32" fmla="*/ 0 w 450"/>
                <a:gd name="T33" fmla="*/ 185 h 247"/>
                <a:gd name="T34" fmla="*/ 119 w 450"/>
                <a:gd name="T35" fmla="*/ 247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50" h="247">
                  <a:moveTo>
                    <a:pt x="222" y="42"/>
                  </a:moveTo>
                  <a:cubicBezTo>
                    <a:pt x="245" y="58"/>
                    <a:pt x="273" y="134"/>
                    <a:pt x="285" y="170"/>
                  </a:cubicBezTo>
                  <a:lnTo>
                    <a:pt x="226" y="202"/>
                  </a:lnTo>
                  <a:lnTo>
                    <a:pt x="401" y="226"/>
                  </a:lnTo>
                  <a:lnTo>
                    <a:pt x="450" y="81"/>
                  </a:lnTo>
                  <a:lnTo>
                    <a:pt x="397" y="110"/>
                  </a:lnTo>
                  <a:cubicBezTo>
                    <a:pt x="389" y="89"/>
                    <a:pt x="377" y="57"/>
                    <a:pt x="366" y="38"/>
                  </a:cubicBezTo>
                  <a:cubicBezTo>
                    <a:pt x="347" y="8"/>
                    <a:pt x="325" y="10"/>
                    <a:pt x="293" y="5"/>
                  </a:cubicBezTo>
                  <a:cubicBezTo>
                    <a:pt x="260" y="0"/>
                    <a:pt x="134" y="3"/>
                    <a:pt x="134" y="3"/>
                  </a:cubicBezTo>
                  <a:cubicBezTo>
                    <a:pt x="134" y="3"/>
                    <a:pt x="192" y="19"/>
                    <a:pt x="222" y="42"/>
                  </a:cubicBezTo>
                  <a:close/>
                  <a:moveTo>
                    <a:pt x="119" y="247"/>
                  </a:moveTo>
                  <a:lnTo>
                    <a:pt x="119" y="247"/>
                  </a:lnTo>
                  <a:lnTo>
                    <a:pt x="221" y="78"/>
                  </a:lnTo>
                  <a:cubicBezTo>
                    <a:pt x="221" y="78"/>
                    <a:pt x="223" y="60"/>
                    <a:pt x="173" y="37"/>
                  </a:cubicBezTo>
                  <a:cubicBezTo>
                    <a:pt x="136" y="19"/>
                    <a:pt x="115" y="18"/>
                    <a:pt x="115" y="18"/>
                  </a:cubicBezTo>
                  <a:cubicBezTo>
                    <a:pt x="115" y="18"/>
                    <a:pt x="100" y="17"/>
                    <a:pt x="82" y="44"/>
                  </a:cubicBezTo>
                  <a:cubicBezTo>
                    <a:pt x="66" y="68"/>
                    <a:pt x="0" y="185"/>
                    <a:pt x="0" y="185"/>
                  </a:cubicBezTo>
                  <a:lnTo>
                    <a:pt x="119" y="247"/>
                  </a:lnTo>
                  <a:close/>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vert="horz" wrap="square" lIns="91404" tIns="45702" rIns="91404" bIns="45702" numCol="1" anchor="t" anchorCtr="0" compatLnSpc="1"/>
            <a:lstStyle/>
            <a:p>
              <a:pPr fontAlgn="base">
                <a:spcBef>
                  <a:spcPct val="0"/>
                </a:spcBef>
                <a:spcAft>
                  <a:spcPct val="0"/>
                </a:spcAft>
                <a:buFont typeface="Arial" pitchFamily="34" charset="0"/>
                <a:buNone/>
              </a:pPr>
              <a:endParaRPr lang="zh-CN" altLang="en-US" sz="1799">
                <a:solidFill>
                  <a:srgbClr val="294A5A"/>
                </a:solidFill>
                <a:ea typeface="宋体" pitchFamily="2" charset="-122"/>
              </a:endParaRPr>
            </a:p>
          </p:txBody>
        </p:sp>
        <p:sp>
          <p:nvSpPr>
            <p:cNvPr id="38" name="Freeform 45"/>
            <p:cNvSpPr>
              <a:spLocks noEditPoints="1"/>
            </p:cNvSpPr>
            <p:nvPr/>
          </p:nvSpPr>
          <p:spPr bwMode="auto">
            <a:xfrm>
              <a:off x="2692399" y="5038726"/>
              <a:ext cx="211137" cy="298450"/>
            </a:xfrm>
            <a:custGeom>
              <a:avLst/>
              <a:gdLst>
                <a:gd name="T0" fmla="*/ 256 w 324"/>
                <a:gd name="T1" fmla="*/ 262 h 453"/>
                <a:gd name="T2" fmla="*/ 114 w 324"/>
                <a:gd name="T3" fmla="*/ 265 h 453"/>
                <a:gd name="T4" fmla="*/ 105 w 324"/>
                <a:gd name="T5" fmla="*/ 198 h 453"/>
                <a:gd name="T6" fmla="*/ 0 w 324"/>
                <a:gd name="T7" fmla="*/ 331 h 453"/>
                <a:gd name="T8" fmla="*/ 137 w 324"/>
                <a:gd name="T9" fmla="*/ 453 h 453"/>
                <a:gd name="T10" fmla="*/ 130 w 324"/>
                <a:gd name="T11" fmla="*/ 392 h 453"/>
                <a:gd name="T12" fmla="*/ 207 w 324"/>
                <a:gd name="T13" fmla="*/ 394 h 453"/>
                <a:gd name="T14" fmla="*/ 265 w 324"/>
                <a:gd name="T15" fmla="*/ 341 h 453"/>
                <a:gd name="T16" fmla="*/ 324 w 324"/>
                <a:gd name="T17" fmla="*/ 198 h 453"/>
                <a:gd name="T18" fmla="*/ 256 w 324"/>
                <a:gd name="T19" fmla="*/ 262 h 453"/>
                <a:gd name="T20" fmla="*/ 102 w 324"/>
                <a:gd name="T21" fmla="*/ 82 h 453"/>
                <a:gd name="T22" fmla="*/ 102 w 324"/>
                <a:gd name="T23" fmla="*/ 82 h 453"/>
                <a:gd name="T24" fmla="*/ 223 w 324"/>
                <a:gd name="T25" fmla="*/ 246 h 453"/>
                <a:gd name="T26" fmla="*/ 279 w 324"/>
                <a:gd name="T27" fmla="*/ 219 h 453"/>
                <a:gd name="T28" fmla="*/ 317 w 324"/>
                <a:gd name="T29" fmla="*/ 174 h 453"/>
                <a:gd name="T30" fmla="*/ 305 w 324"/>
                <a:gd name="T31" fmla="*/ 134 h 453"/>
                <a:gd name="T32" fmla="*/ 203 w 324"/>
                <a:gd name="T33" fmla="*/ 0 h 453"/>
                <a:gd name="T34" fmla="*/ 102 w 324"/>
                <a:gd name="T35" fmla="*/ 82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24" h="453">
                  <a:moveTo>
                    <a:pt x="256" y="262"/>
                  </a:moveTo>
                  <a:cubicBezTo>
                    <a:pt x="232" y="276"/>
                    <a:pt x="152" y="269"/>
                    <a:pt x="114" y="265"/>
                  </a:cubicBezTo>
                  <a:lnTo>
                    <a:pt x="105" y="198"/>
                  </a:lnTo>
                  <a:lnTo>
                    <a:pt x="0" y="331"/>
                  </a:lnTo>
                  <a:lnTo>
                    <a:pt x="137" y="453"/>
                  </a:lnTo>
                  <a:lnTo>
                    <a:pt x="130" y="392"/>
                  </a:lnTo>
                  <a:cubicBezTo>
                    <a:pt x="152" y="394"/>
                    <a:pt x="186" y="396"/>
                    <a:pt x="207" y="394"/>
                  </a:cubicBezTo>
                  <a:cubicBezTo>
                    <a:pt x="242" y="390"/>
                    <a:pt x="249" y="369"/>
                    <a:pt x="265" y="341"/>
                  </a:cubicBezTo>
                  <a:cubicBezTo>
                    <a:pt x="281" y="314"/>
                    <a:pt x="324" y="198"/>
                    <a:pt x="324" y="198"/>
                  </a:cubicBezTo>
                  <a:cubicBezTo>
                    <a:pt x="324" y="198"/>
                    <a:pt x="288" y="243"/>
                    <a:pt x="256" y="262"/>
                  </a:cubicBezTo>
                  <a:close/>
                  <a:moveTo>
                    <a:pt x="102" y="82"/>
                  </a:moveTo>
                  <a:lnTo>
                    <a:pt x="102" y="82"/>
                  </a:lnTo>
                  <a:lnTo>
                    <a:pt x="223" y="246"/>
                  </a:lnTo>
                  <a:cubicBezTo>
                    <a:pt x="223" y="246"/>
                    <a:pt x="239" y="255"/>
                    <a:pt x="279" y="219"/>
                  </a:cubicBezTo>
                  <a:cubicBezTo>
                    <a:pt x="308" y="192"/>
                    <a:pt x="317" y="174"/>
                    <a:pt x="317" y="174"/>
                  </a:cubicBezTo>
                  <a:cubicBezTo>
                    <a:pt x="317" y="174"/>
                    <a:pt x="323" y="161"/>
                    <a:pt x="305" y="134"/>
                  </a:cubicBezTo>
                  <a:cubicBezTo>
                    <a:pt x="288" y="108"/>
                    <a:pt x="203" y="0"/>
                    <a:pt x="203" y="0"/>
                  </a:cubicBezTo>
                  <a:lnTo>
                    <a:pt x="102" y="82"/>
                  </a:lnTo>
                  <a:close/>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vert="horz" wrap="square" lIns="91404" tIns="45702" rIns="91404" bIns="45702" numCol="1" anchor="t" anchorCtr="0" compatLnSpc="1"/>
            <a:lstStyle/>
            <a:p>
              <a:pPr fontAlgn="base">
                <a:spcBef>
                  <a:spcPct val="0"/>
                </a:spcBef>
                <a:spcAft>
                  <a:spcPct val="0"/>
                </a:spcAft>
                <a:buFont typeface="Arial" pitchFamily="34" charset="0"/>
                <a:buNone/>
              </a:pPr>
              <a:endParaRPr lang="zh-CN" altLang="en-US" sz="1799">
                <a:solidFill>
                  <a:srgbClr val="294A5A"/>
                </a:solidFill>
                <a:ea typeface="宋体" pitchFamily="2" charset="-122"/>
              </a:endParaRPr>
            </a:p>
          </p:txBody>
        </p:sp>
      </p:grpSp>
      <p:sp>
        <p:nvSpPr>
          <p:cNvPr id="40" name="Rectangle 6"/>
          <p:cNvSpPr>
            <a:spLocks noChangeArrowheads="1"/>
          </p:cNvSpPr>
          <p:nvPr/>
        </p:nvSpPr>
        <p:spPr bwMode="auto">
          <a:xfrm>
            <a:off x="3803683" y="2543920"/>
            <a:ext cx="455503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indent="457200">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125000"/>
              </a:lnSpc>
              <a:defRPr/>
            </a:pPr>
            <a:r>
              <a:rPr lang="zh-CN" altLang="en-US" sz="1600" dirty="0">
                <a:solidFill>
                  <a:schemeClr val="bg1"/>
                </a:solidFill>
                <a:latin typeface="+mn-lt"/>
                <a:ea typeface="+mn-ea"/>
                <a:cs typeface="+mn-ea"/>
                <a:sym typeface="+mn-lt"/>
              </a:rPr>
              <a:t>这页图标就别放文字了，靠嘴吹就可以了</a:t>
            </a:r>
            <a:endParaRPr lang="en-US" altLang="zh-CN" sz="1600" dirty="0">
              <a:solidFill>
                <a:schemeClr val="bg1"/>
              </a:solidFill>
              <a:latin typeface="+mn-lt"/>
              <a:ea typeface="+mn-ea"/>
              <a:cs typeface="+mn-ea"/>
              <a:sym typeface="+mn-lt"/>
            </a:endParaRPr>
          </a:p>
        </p:txBody>
      </p:sp>
      <p:sp>
        <p:nvSpPr>
          <p:cNvPr id="41" name="Rectangle 6"/>
          <p:cNvSpPr>
            <a:spLocks noChangeArrowheads="1"/>
          </p:cNvSpPr>
          <p:nvPr/>
        </p:nvSpPr>
        <p:spPr bwMode="auto">
          <a:xfrm>
            <a:off x="3803683" y="4952527"/>
            <a:ext cx="455503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indent="457200">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125000"/>
              </a:lnSpc>
              <a:defRPr/>
            </a:pPr>
            <a:r>
              <a:rPr lang="zh-CN" altLang="en-US" sz="1600" dirty="0">
                <a:solidFill>
                  <a:schemeClr val="bg1"/>
                </a:solidFill>
                <a:latin typeface="+mn-lt"/>
                <a:ea typeface="+mn-ea"/>
                <a:cs typeface="+mn-ea"/>
                <a:sym typeface="+mn-lt"/>
              </a:rPr>
              <a:t>这页图标就别放文字了，靠嘴吹就可以了</a:t>
            </a:r>
            <a:endParaRPr lang="en-US" altLang="zh-CN" sz="1600" dirty="0">
              <a:solidFill>
                <a:schemeClr val="bg1"/>
              </a:solidFill>
              <a:latin typeface="+mn-lt"/>
              <a:ea typeface="+mn-ea"/>
              <a:cs typeface="+mn-ea"/>
              <a:sym typeface="+mn-lt"/>
            </a:endParaRPr>
          </a:p>
        </p:txBody>
      </p:sp>
      <p:sp>
        <p:nvSpPr>
          <p:cNvPr id="37" name="文本框 36">
            <a:extLst>
              <a:ext uri="{FF2B5EF4-FFF2-40B4-BE49-F238E27FC236}">
                <a16:creationId xmlns:a16="http://schemas.microsoft.com/office/drawing/2014/main" id="{666D9994-1C14-4199-B52A-E043CFE101EE}"/>
              </a:ext>
            </a:extLst>
          </p:cNvPr>
          <p:cNvSpPr txBox="1"/>
          <p:nvPr/>
        </p:nvSpPr>
        <p:spPr>
          <a:xfrm>
            <a:off x="1501117" y="2006661"/>
            <a:ext cx="3141974" cy="369332"/>
          </a:xfrm>
          <a:prstGeom prst="rect">
            <a:avLst/>
          </a:prstGeom>
          <a:solidFill>
            <a:schemeClr val="tx1"/>
          </a:solidFill>
          <a:ln>
            <a:solidFill>
              <a:schemeClr val="accent1"/>
            </a:solidFill>
          </a:ln>
        </p:spPr>
        <p:txBody>
          <a:bodyPr wrap="square" rtlCol="0">
            <a:spAutoFit/>
          </a:bodyPr>
          <a:lstStyle/>
          <a:p>
            <a:pPr algn="ctr"/>
            <a:r>
              <a:rPr lang="en-US" altLang="zh-CN" dirty="0">
                <a:solidFill>
                  <a:schemeClr val="bg2"/>
                </a:solidFill>
              </a:rPr>
              <a:t>2016</a:t>
            </a:r>
            <a:r>
              <a:rPr lang="zh-CN" altLang="en-US" dirty="0">
                <a:solidFill>
                  <a:schemeClr val="bg2"/>
                </a:solidFill>
              </a:rPr>
              <a:t>年</a:t>
            </a:r>
            <a:r>
              <a:rPr lang="en-US" altLang="zh-CN" dirty="0">
                <a:solidFill>
                  <a:schemeClr val="bg2"/>
                </a:solidFill>
              </a:rPr>
              <a:t>9</a:t>
            </a:r>
            <a:r>
              <a:rPr lang="zh-CN" altLang="en-US" dirty="0">
                <a:solidFill>
                  <a:schemeClr val="bg2"/>
                </a:solidFill>
              </a:rPr>
              <a:t>月</a:t>
            </a:r>
          </a:p>
        </p:txBody>
      </p:sp>
    </p:spTree>
    <p:extLst>
      <p:ext uri="{BB962C8B-B14F-4D97-AF65-F5344CB8AC3E}">
        <p14:creationId xmlns:p14="http://schemas.microsoft.com/office/powerpoint/2010/main" val="3717908186"/>
      </p:ext>
    </p:extLst>
  </p:cSld>
  <p:clrMapOvr>
    <a:masterClrMapping/>
  </p:clrMapOvr>
  <mc:AlternateContent xmlns:mc="http://schemas.openxmlformats.org/markup-compatibility/2006" xmlns:p14="http://schemas.microsoft.com/office/powerpoint/2010/main">
    <mc:Choice Requires="p14">
      <p:transition spd="slow" p14:dur="2000" advTm="3736"/>
    </mc:Choice>
    <mc:Fallback xmlns="">
      <p:transition spd="slow" advTm="37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25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Effect transition="in" filter="fade">
                                      <p:cBhvr>
                                        <p:cTn id="9" dur="500"/>
                                        <p:tgtEl>
                                          <p:spTgt spid="11"/>
                                        </p:tgtEl>
                                      </p:cBhvr>
                                    </p:animEffect>
                                  </p:childTnLst>
                                </p:cTn>
                              </p:par>
                              <p:par>
                                <p:cTn id="10" presetID="53" presetClass="entr" presetSubtype="16" fill="hold" grpId="0" nodeType="withEffect">
                                  <p:stCondLst>
                                    <p:cond delay="250"/>
                                  </p:stCondLst>
                                  <p:childTnLst>
                                    <p:set>
                                      <p:cBhvr>
                                        <p:cTn id="11" dur="1" fill="hold">
                                          <p:stCondLst>
                                            <p:cond delay="0"/>
                                          </p:stCondLst>
                                        </p:cTn>
                                        <p:tgtEl>
                                          <p:spTgt spid="22"/>
                                        </p:tgtEl>
                                        <p:attrNameLst>
                                          <p:attrName>style.visibility</p:attrName>
                                        </p:attrNameLst>
                                      </p:cBhvr>
                                      <p:to>
                                        <p:strVal val="visible"/>
                                      </p:to>
                                    </p:set>
                                    <p:anim calcmode="lin" valueType="num">
                                      <p:cBhvr>
                                        <p:cTn id="12" dur="500" fill="hold"/>
                                        <p:tgtEl>
                                          <p:spTgt spid="22"/>
                                        </p:tgtEl>
                                        <p:attrNameLst>
                                          <p:attrName>ppt_w</p:attrName>
                                        </p:attrNameLst>
                                      </p:cBhvr>
                                      <p:tavLst>
                                        <p:tav tm="0">
                                          <p:val>
                                            <p:fltVal val="0"/>
                                          </p:val>
                                        </p:tav>
                                        <p:tav tm="100000">
                                          <p:val>
                                            <p:strVal val="#ppt_w"/>
                                          </p:val>
                                        </p:tav>
                                      </p:tavLst>
                                    </p:anim>
                                    <p:anim calcmode="lin" valueType="num">
                                      <p:cBhvr>
                                        <p:cTn id="13" dur="500" fill="hold"/>
                                        <p:tgtEl>
                                          <p:spTgt spid="22"/>
                                        </p:tgtEl>
                                        <p:attrNameLst>
                                          <p:attrName>ppt_h</p:attrName>
                                        </p:attrNameLst>
                                      </p:cBhvr>
                                      <p:tavLst>
                                        <p:tav tm="0">
                                          <p:val>
                                            <p:fltVal val="0"/>
                                          </p:val>
                                        </p:tav>
                                        <p:tav tm="100000">
                                          <p:val>
                                            <p:strVal val="#ppt_h"/>
                                          </p:val>
                                        </p:tav>
                                      </p:tavLst>
                                    </p:anim>
                                    <p:animEffect transition="in" filter="fade">
                                      <p:cBhvr>
                                        <p:cTn id="14" dur="500"/>
                                        <p:tgtEl>
                                          <p:spTgt spid="22"/>
                                        </p:tgtEl>
                                      </p:cBhvr>
                                    </p:animEffect>
                                  </p:childTnLst>
                                </p:cTn>
                              </p:par>
                              <p:par>
                                <p:cTn id="15" presetID="53" presetClass="entr" presetSubtype="16" fill="hold" grpId="0" nodeType="withEffect">
                                  <p:stCondLst>
                                    <p:cond delay="250"/>
                                  </p:stCondLst>
                                  <p:childTnLst>
                                    <p:set>
                                      <p:cBhvr>
                                        <p:cTn id="16" dur="1" fill="hold">
                                          <p:stCondLst>
                                            <p:cond delay="0"/>
                                          </p:stCondLst>
                                        </p:cTn>
                                        <p:tgtEl>
                                          <p:spTgt spid="23"/>
                                        </p:tgtEl>
                                        <p:attrNameLst>
                                          <p:attrName>style.visibility</p:attrName>
                                        </p:attrNameLst>
                                      </p:cBhvr>
                                      <p:to>
                                        <p:strVal val="visible"/>
                                      </p:to>
                                    </p:set>
                                    <p:anim calcmode="lin" valueType="num">
                                      <p:cBhvr>
                                        <p:cTn id="17" dur="500" fill="hold"/>
                                        <p:tgtEl>
                                          <p:spTgt spid="23"/>
                                        </p:tgtEl>
                                        <p:attrNameLst>
                                          <p:attrName>ppt_w</p:attrName>
                                        </p:attrNameLst>
                                      </p:cBhvr>
                                      <p:tavLst>
                                        <p:tav tm="0">
                                          <p:val>
                                            <p:fltVal val="0"/>
                                          </p:val>
                                        </p:tav>
                                        <p:tav tm="100000">
                                          <p:val>
                                            <p:strVal val="#ppt_w"/>
                                          </p:val>
                                        </p:tav>
                                      </p:tavLst>
                                    </p:anim>
                                    <p:anim calcmode="lin" valueType="num">
                                      <p:cBhvr>
                                        <p:cTn id="18" dur="500" fill="hold"/>
                                        <p:tgtEl>
                                          <p:spTgt spid="23"/>
                                        </p:tgtEl>
                                        <p:attrNameLst>
                                          <p:attrName>ppt_h</p:attrName>
                                        </p:attrNameLst>
                                      </p:cBhvr>
                                      <p:tavLst>
                                        <p:tav tm="0">
                                          <p:val>
                                            <p:fltVal val="0"/>
                                          </p:val>
                                        </p:tav>
                                        <p:tav tm="100000">
                                          <p:val>
                                            <p:strVal val="#ppt_h"/>
                                          </p:val>
                                        </p:tav>
                                      </p:tavLst>
                                    </p:anim>
                                    <p:animEffect transition="in" filter="fade">
                                      <p:cBhvr>
                                        <p:cTn id="19" dur="500"/>
                                        <p:tgtEl>
                                          <p:spTgt spid="23"/>
                                        </p:tgtEl>
                                      </p:cBhvr>
                                    </p:animEffect>
                                  </p:childTnLst>
                                </p:cTn>
                              </p:par>
                              <p:par>
                                <p:cTn id="20" presetID="53" presetClass="entr" presetSubtype="16" fill="hold" grpId="0" nodeType="withEffect">
                                  <p:stCondLst>
                                    <p:cond delay="250"/>
                                  </p:stCondLst>
                                  <p:childTnLst>
                                    <p:set>
                                      <p:cBhvr>
                                        <p:cTn id="21" dur="1" fill="hold">
                                          <p:stCondLst>
                                            <p:cond delay="0"/>
                                          </p:stCondLst>
                                        </p:cTn>
                                        <p:tgtEl>
                                          <p:spTgt spid="24"/>
                                        </p:tgtEl>
                                        <p:attrNameLst>
                                          <p:attrName>style.visibility</p:attrName>
                                        </p:attrNameLst>
                                      </p:cBhvr>
                                      <p:to>
                                        <p:strVal val="visible"/>
                                      </p:to>
                                    </p:set>
                                    <p:anim calcmode="lin" valueType="num">
                                      <p:cBhvr>
                                        <p:cTn id="22" dur="500" fill="hold"/>
                                        <p:tgtEl>
                                          <p:spTgt spid="24"/>
                                        </p:tgtEl>
                                        <p:attrNameLst>
                                          <p:attrName>ppt_w</p:attrName>
                                        </p:attrNameLst>
                                      </p:cBhvr>
                                      <p:tavLst>
                                        <p:tav tm="0">
                                          <p:val>
                                            <p:fltVal val="0"/>
                                          </p:val>
                                        </p:tav>
                                        <p:tav tm="100000">
                                          <p:val>
                                            <p:strVal val="#ppt_w"/>
                                          </p:val>
                                        </p:tav>
                                      </p:tavLst>
                                    </p:anim>
                                    <p:anim calcmode="lin" valueType="num">
                                      <p:cBhvr>
                                        <p:cTn id="23" dur="500" fill="hold"/>
                                        <p:tgtEl>
                                          <p:spTgt spid="24"/>
                                        </p:tgtEl>
                                        <p:attrNameLst>
                                          <p:attrName>ppt_h</p:attrName>
                                        </p:attrNameLst>
                                      </p:cBhvr>
                                      <p:tavLst>
                                        <p:tav tm="0">
                                          <p:val>
                                            <p:fltVal val="0"/>
                                          </p:val>
                                        </p:tav>
                                        <p:tav tm="100000">
                                          <p:val>
                                            <p:strVal val="#ppt_h"/>
                                          </p:val>
                                        </p:tav>
                                      </p:tavLst>
                                    </p:anim>
                                    <p:animEffect transition="in" filter="fade">
                                      <p:cBhvr>
                                        <p:cTn id="24" dur="500"/>
                                        <p:tgtEl>
                                          <p:spTgt spid="24"/>
                                        </p:tgtEl>
                                      </p:cBhvr>
                                    </p:animEffect>
                                  </p:childTnLst>
                                </p:cTn>
                              </p:par>
                              <p:par>
                                <p:cTn id="25" presetID="53" presetClass="entr" presetSubtype="16" fill="hold" grpId="0" nodeType="withEffect">
                                  <p:stCondLst>
                                    <p:cond delay="250"/>
                                  </p:stCondLst>
                                  <p:childTnLst>
                                    <p:set>
                                      <p:cBhvr>
                                        <p:cTn id="26" dur="1" fill="hold">
                                          <p:stCondLst>
                                            <p:cond delay="0"/>
                                          </p:stCondLst>
                                        </p:cTn>
                                        <p:tgtEl>
                                          <p:spTgt spid="25"/>
                                        </p:tgtEl>
                                        <p:attrNameLst>
                                          <p:attrName>style.visibility</p:attrName>
                                        </p:attrNameLst>
                                      </p:cBhvr>
                                      <p:to>
                                        <p:strVal val="visible"/>
                                      </p:to>
                                    </p:set>
                                    <p:anim calcmode="lin" valueType="num">
                                      <p:cBhvr>
                                        <p:cTn id="27" dur="500" fill="hold"/>
                                        <p:tgtEl>
                                          <p:spTgt spid="25"/>
                                        </p:tgtEl>
                                        <p:attrNameLst>
                                          <p:attrName>ppt_w</p:attrName>
                                        </p:attrNameLst>
                                      </p:cBhvr>
                                      <p:tavLst>
                                        <p:tav tm="0">
                                          <p:val>
                                            <p:fltVal val="0"/>
                                          </p:val>
                                        </p:tav>
                                        <p:tav tm="100000">
                                          <p:val>
                                            <p:strVal val="#ppt_w"/>
                                          </p:val>
                                        </p:tav>
                                      </p:tavLst>
                                    </p:anim>
                                    <p:anim calcmode="lin" valueType="num">
                                      <p:cBhvr>
                                        <p:cTn id="28" dur="500" fill="hold"/>
                                        <p:tgtEl>
                                          <p:spTgt spid="25"/>
                                        </p:tgtEl>
                                        <p:attrNameLst>
                                          <p:attrName>ppt_h</p:attrName>
                                        </p:attrNameLst>
                                      </p:cBhvr>
                                      <p:tavLst>
                                        <p:tav tm="0">
                                          <p:val>
                                            <p:fltVal val="0"/>
                                          </p:val>
                                        </p:tav>
                                        <p:tav tm="100000">
                                          <p:val>
                                            <p:strVal val="#ppt_h"/>
                                          </p:val>
                                        </p:tav>
                                      </p:tavLst>
                                    </p:anim>
                                    <p:animEffect transition="in" filter="fade">
                                      <p:cBhvr>
                                        <p:cTn id="29" dur="500"/>
                                        <p:tgtEl>
                                          <p:spTgt spid="25"/>
                                        </p:tgtEl>
                                      </p:cBhvr>
                                    </p:animEffect>
                                  </p:childTnLst>
                                </p:cTn>
                              </p:par>
                              <p:par>
                                <p:cTn id="30" presetID="53" presetClass="entr" presetSubtype="16" fill="hold" grpId="0" nodeType="withEffect">
                                  <p:stCondLst>
                                    <p:cond delay="250"/>
                                  </p:stCondLst>
                                  <p:childTnLst>
                                    <p:set>
                                      <p:cBhvr>
                                        <p:cTn id="31" dur="1" fill="hold">
                                          <p:stCondLst>
                                            <p:cond delay="0"/>
                                          </p:stCondLst>
                                        </p:cTn>
                                        <p:tgtEl>
                                          <p:spTgt spid="26"/>
                                        </p:tgtEl>
                                        <p:attrNameLst>
                                          <p:attrName>style.visibility</p:attrName>
                                        </p:attrNameLst>
                                      </p:cBhvr>
                                      <p:to>
                                        <p:strVal val="visible"/>
                                      </p:to>
                                    </p:set>
                                    <p:anim calcmode="lin" valueType="num">
                                      <p:cBhvr>
                                        <p:cTn id="32" dur="500" fill="hold"/>
                                        <p:tgtEl>
                                          <p:spTgt spid="26"/>
                                        </p:tgtEl>
                                        <p:attrNameLst>
                                          <p:attrName>ppt_w</p:attrName>
                                        </p:attrNameLst>
                                      </p:cBhvr>
                                      <p:tavLst>
                                        <p:tav tm="0">
                                          <p:val>
                                            <p:fltVal val="0"/>
                                          </p:val>
                                        </p:tav>
                                        <p:tav tm="100000">
                                          <p:val>
                                            <p:strVal val="#ppt_w"/>
                                          </p:val>
                                        </p:tav>
                                      </p:tavLst>
                                    </p:anim>
                                    <p:anim calcmode="lin" valueType="num">
                                      <p:cBhvr>
                                        <p:cTn id="33" dur="500" fill="hold"/>
                                        <p:tgtEl>
                                          <p:spTgt spid="26"/>
                                        </p:tgtEl>
                                        <p:attrNameLst>
                                          <p:attrName>ppt_h</p:attrName>
                                        </p:attrNameLst>
                                      </p:cBhvr>
                                      <p:tavLst>
                                        <p:tav tm="0">
                                          <p:val>
                                            <p:fltVal val="0"/>
                                          </p:val>
                                        </p:tav>
                                        <p:tav tm="100000">
                                          <p:val>
                                            <p:strVal val="#ppt_h"/>
                                          </p:val>
                                        </p:tav>
                                      </p:tavLst>
                                    </p:anim>
                                    <p:animEffect transition="in" filter="fade">
                                      <p:cBhvr>
                                        <p:cTn id="34" dur="500"/>
                                        <p:tgtEl>
                                          <p:spTgt spid="26"/>
                                        </p:tgtEl>
                                      </p:cBhvr>
                                    </p:animEffect>
                                  </p:childTnLst>
                                </p:cTn>
                              </p:par>
                              <p:par>
                                <p:cTn id="35" presetID="12" presetClass="entr" presetSubtype="4" fill="hold" grpId="0" nodeType="withEffect">
                                  <p:stCondLst>
                                    <p:cond delay="250"/>
                                  </p:stCondLst>
                                  <p:childTnLst>
                                    <p:set>
                                      <p:cBhvr>
                                        <p:cTn id="36" dur="1" fill="hold">
                                          <p:stCondLst>
                                            <p:cond delay="0"/>
                                          </p:stCondLst>
                                        </p:cTn>
                                        <p:tgtEl>
                                          <p:spTgt spid="46"/>
                                        </p:tgtEl>
                                        <p:attrNameLst>
                                          <p:attrName>style.visibility</p:attrName>
                                        </p:attrNameLst>
                                      </p:cBhvr>
                                      <p:to>
                                        <p:strVal val="visible"/>
                                      </p:to>
                                    </p:set>
                                    <p:anim calcmode="lin" valueType="num">
                                      <p:cBhvr additive="base">
                                        <p:cTn id="37" dur="500"/>
                                        <p:tgtEl>
                                          <p:spTgt spid="46"/>
                                        </p:tgtEl>
                                        <p:attrNameLst>
                                          <p:attrName>ppt_y</p:attrName>
                                        </p:attrNameLst>
                                      </p:cBhvr>
                                      <p:tavLst>
                                        <p:tav tm="0">
                                          <p:val>
                                            <p:strVal val="#ppt_y+#ppt_h*1.125000"/>
                                          </p:val>
                                        </p:tav>
                                        <p:tav tm="100000">
                                          <p:val>
                                            <p:strVal val="#ppt_y"/>
                                          </p:val>
                                        </p:tav>
                                      </p:tavLst>
                                    </p:anim>
                                    <p:animEffect transition="in" filter="wipe(up)">
                                      <p:cBhvr>
                                        <p:cTn id="38" dur="500"/>
                                        <p:tgtEl>
                                          <p:spTgt spid="46"/>
                                        </p:tgtEl>
                                      </p:cBhvr>
                                    </p:animEffect>
                                  </p:childTnLst>
                                </p:cTn>
                              </p:par>
                              <p:par>
                                <p:cTn id="39" presetID="22" presetClass="entr" presetSubtype="8" fill="hold" grpId="0" nodeType="with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wipe(left)">
                                      <p:cBhvr>
                                        <p:cTn id="41" dur="500"/>
                                        <p:tgtEl>
                                          <p:spTgt spid="14"/>
                                        </p:tgtEl>
                                      </p:cBhvr>
                                    </p:animEffect>
                                  </p:childTnLst>
                                </p:cTn>
                              </p:par>
                              <p:par>
                                <p:cTn id="42" presetID="42" presetClass="entr" presetSubtype="0" fill="hold" grpId="0" nodeType="with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fade">
                                      <p:cBhvr>
                                        <p:cTn id="44" dur="500"/>
                                        <p:tgtEl>
                                          <p:spTgt spid="15"/>
                                        </p:tgtEl>
                                      </p:cBhvr>
                                    </p:animEffect>
                                    <p:anim calcmode="lin" valueType="num">
                                      <p:cBhvr>
                                        <p:cTn id="45" dur="500" fill="hold"/>
                                        <p:tgtEl>
                                          <p:spTgt spid="15"/>
                                        </p:tgtEl>
                                        <p:attrNameLst>
                                          <p:attrName>ppt_x</p:attrName>
                                        </p:attrNameLst>
                                      </p:cBhvr>
                                      <p:tavLst>
                                        <p:tav tm="0">
                                          <p:val>
                                            <p:strVal val="#ppt_x"/>
                                          </p:val>
                                        </p:tav>
                                        <p:tav tm="100000">
                                          <p:val>
                                            <p:strVal val="#ppt_x"/>
                                          </p:val>
                                        </p:tav>
                                      </p:tavLst>
                                    </p:anim>
                                    <p:anim calcmode="lin" valueType="num">
                                      <p:cBhvr>
                                        <p:cTn id="46" dur="500" fill="hold"/>
                                        <p:tgtEl>
                                          <p:spTgt spid="15"/>
                                        </p:tgtEl>
                                        <p:attrNameLst>
                                          <p:attrName>ppt_y</p:attrName>
                                        </p:attrNameLst>
                                      </p:cBhvr>
                                      <p:tavLst>
                                        <p:tav tm="0">
                                          <p:val>
                                            <p:strVal val="#ppt_y+.1"/>
                                          </p:val>
                                        </p:tav>
                                        <p:tav tm="100000">
                                          <p:val>
                                            <p:strVal val="#ppt_y"/>
                                          </p:val>
                                        </p:tav>
                                      </p:tavLst>
                                    </p:anim>
                                  </p:childTnLst>
                                </p:cTn>
                              </p:par>
                              <p:par>
                                <p:cTn id="47" presetID="42" presetClass="entr" presetSubtype="0" fill="hold" grpId="0" nodeType="withEffect">
                                  <p:stCondLst>
                                    <p:cond delay="0"/>
                                  </p:stCondLst>
                                  <p:childTnLst>
                                    <p:set>
                                      <p:cBhvr>
                                        <p:cTn id="48" dur="1" fill="hold">
                                          <p:stCondLst>
                                            <p:cond delay="0"/>
                                          </p:stCondLst>
                                        </p:cTn>
                                        <p:tgtEl>
                                          <p:spTgt spid="28"/>
                                        </p:tgtEl>
                                        <p:attrNameLst>
                                          <p:attrName>style.visibility</p:attrName>
                                        </p:attrNameLst>
                                      </p:cBhvr>
                                      <p:to>
                                        <p:strVal val="visible"/>
                                      </p:to>
                                    </p:set>
                                    <p:animEffect transition="in" filter="fade">
                                      <p:cBhvr>
                                        <p:cTn id="49" dur="1000"/>
                                        <p:tgtEl>
                                          <p:spTgt spid="28"/>
                                        </p:tgtEl>
                                      </p:cBhvr>
                                    </p:animEffect>
                                    <p:anim calcmode="lin" valueType="num">
                                      <p:cBhvr>
                                        <p:cTn id="50" dur="1000" fill="hold"/>
                                        <p:tgtEl>
                                          <p:spTgt spid="28"/>
                                        </p:tgtEl>
                                        <p:attrNameLst>
                                          <p:attrName>ppt_x</p:attrName>
                                        </p:attrNameLst>
                                      </p:cBhvr>
                                      <p:tavLst>
                                        <p:tav tm="0">
                                          <p:val>
                                            <p:strVal val="#ppt_x"/>
                                          </p:val>
                                        </p:tav>
                                        <p:tav tm="100000">
                                          <p:val>
                                            <p:strVal val="#ppt_x"/>
                                          </p:val>
                                        </p:tav>
                                      </p:tavLst>
                                    </p:anim>
                                    <p:anim calcmode="lin" valueType="num">
                                      <p:cBhvr>
                                        <p:cTn id="51" dur="1000" fill="hold"/>
                                        <p:tgtEl>
                                          <p:spTgt spid="28"/>
                                        </p:tgtEl>
                                        <p:attrNameLst>
                                          <p:attrName>ppt_y</p:attrName>
                                        </p:attrNameLst>
                                      </p:cBhvr>
                                      <p:tavLst>
                                        <p:tav tm="0">
                                          <p:val>
                                            <p:strVal val="#ppt_y+.1"/>
                                          </p:val>
                                        </p:tav>
                                        <p:tav tm="100000">
                                          <p:val>
                                            <p:strVal val="#ppt_y"/>
                                          </p:val>
                                        </p:tav>
                                      </p:tavLst>
                                    </p:anim>
                                  </p:childTnLst>
                                </p:cTn>
                              </p:par>
                              <p:par>
                                <p:cTn id="52" presetID="42" presetClass="entr" presetSubtype="0" fill="hold" grpId="0" nodeType="withEffect">
                                  <p:stCondLst>
                                    <p:cond delay="0"/>
                                  </p:stCondLst>
                                  <p:childTnLst>
                                    <p:set>
                                      <p:cBhvr>
                                        <p:cTn id="53" dur="1" fill="hold">
                                          <p:stCondLst>
                                            <p:cond delay="0"/>
                                          </p:stCondLst>
                                        </p:cTn>
                                        <p:tgtEl>
                                          <p:spTgt spid="29"/>
                                        </p:tgtEl>
                                        <p:attrNameLst>
                                          <p:attrName>style.visibility</p:attrName>
                                        </p:attrNameLst>
                                      </p:cBhvr>
                                      <p:to>
                                        <p:strVal val="visible"/>
                                      </p:to>
                                    </p:set>
                                    <p:animEffect transition="in" filter="fade">
                                      <p:cBhvr>
                                        <p:cTn id="54" dur="1000"/>
                                        <p:tgtEl>
                                          <p:spTgt spid="29"/>
                                        </p:tgtEl>
                                      </p:cBhvr>
                                    </p:animEffect>
                                    <p:anim calcmode="lin" valueType="num">
                                      <p:cBhvr>
                                        <p:cTn id="55" dur="1000" fill="hold"/>
                                        <p:tgtEl>
                                          <p:spTgt spid="29"/>
                                        </p:tgtEl>
                                        <p:attrNameLst>
                                          <p:attrName>ppt_x</p:attrName>
                                        </p:attrNameLst>
                                      </p:cBhvr>
                                      <p:tavLst>
                                        <p:tav tm="0">
                                          <p:val>
                                            <p:strVal val="#ppt_x"/>
                                          </p:val>
                                        </p:tav>
                                        <p:tav tm="100000">
                                          <p:val>
                                            <p:strVal val="#ppt_x"/>
                                          </p:val>
                                        </p:tav>
                                      </p:tavLst>
                                    </p:anim>
                                    <p:anim calcmode="lin" valueType="num">
                                      <p:cBhvr>
                                        <p:cTn id="56" dur="1000" fill="hold"/>
                                        <p:tgtEl>
                                          <p:spTgt spid="29"/>
                                        </p:tgtEl>
                                        <p:attrNameLst>
                                          <p:attrName>ppt_y</p:attrName>
                                        </p:attrNameLst>
                                      </p:cBhvr>
                                      <p:tavLst>
                                        <p:tav tm="0">
                                          <p:val>
                                            <p:strVal val="#ppt_y+.1"/>
                                          </p:val>
                                        </p:tav>
                                        <p:tav tm="100000">
                                          <p:val>
                                            <p:strVal val="#ppt_y"/>
                                          </p:val>
                                        </p:tav>
                                      </p:tavLst>
                                    </p:anim>
                                  </p:childTnLst>
                                </p:cTn>
                              </p:par>
                              <p:par>
                                <p:cTn id="57" presetID="42" presetClass="entr" presetSubtype="0" fill="hold" grpId="0" nodeType="withEffect">
                                  <p:stCondLst>
                                    <p:cond delay="0"/>
                                  </p:stCondLst>
                                  <p:childTnLst>
                                    <p:set>
                                      <p:cBhvr>
                                        <p:cTn id="58" dur="1" fill="hold">
                                          <p:stCondLst>
                                            <p:cond delay="0"/>
                                          </p:stCondLst>
                                        </p:cTn>
                                        <p:tgtEl>
                                          <p:spTgt spid="30"/>
                                        </p:tgtEl>
                                        <p:attrNameLst>
                                          <p:attrName>style.visibility</p:attrName>
                                        </p:attrNameLst>
                                      </p:cBhvr>
                                      <p:to>
                                        <p:strVal val="visible"/>
                                      </p:to>
                                    </p:set>
                                    <p:animEffect transition="in" filter="fade">
                                      <p:cBhvr>
                                        <p:cTn id="59" dur="1000"/>
                                        <p:tgtEl>
                                          <p:spTgt spid="30"/>
                                        </p:tgtEl>
                                      </p:cBhvr>
                                    </p:animEffect>
                                    <p:anim calcmode="lin" valueType="num">
                                      <p:cBhvr>
                                        <p:cTn id="60" dur="1000" fill="hold"/>
                                        <p:tgtEl>
                                          <p:spTgt spid="30"/>
                                        </p:tgtEl>
                                        <p:attrNameLst>
                                          <p:attrName>ppt_x</p:attrName>
                                        </p:attrNameLst>
                                      </p:cBhvr>
                                      <p:tavLst>
                                        <p:tav tm="0">
                                          <p:val>
                                            <p:strVal val="#ppt_x"/>
                                          </p:val>
                                        </p:tav>
                                        <p:tav tm="100000">
                                          <p:val>
                                            <p:strVal val="#ppt_x"/>
                                          </p:val>
                                        </p:tav>
                                      </p:tavLst>
                                    </p:anim>
                                    <p:anim calcmode="lin" valueType="num">
                                      <p:cBhvr>
                                        <p:cTn id="61" dur="1000" fill="hold"/>
                                        <p:tgtEl>
                                          <p:spTgt spid="30"/>
                                        </p:tgtEl>
                                        <p:attrNameLst>
                                          <p:attrName>ppt_y</p:attrName>
                                        </p:attrNameLst>
                                      </p:cBhvr>
                                      <p:tavLst>
                                        <p:tav tm="0">
                                          <p:val>
                                            <p:strVal val="#ppt_y+.1"/>
                                          </p:val>
                                        </p:tav>
                                        <p:tav tm="100000">
                                          <p:val>
                                            <p:strVal val="#ppt_y"/>
                                          </p:val>
                                        </p:tav>
                                      </p:tavLst>
                                    </p:anim>
                                  </p:childTnLst>
                                </p:cTn>
                              </p:par>
                              <p:par>
                                <p:cTn id="62" presetID="42" presetClass="entr" presetSubtype="0" fill="hold" grpId="0" nodeType="withEffect">
                                  <p:stCondLst>
                                    <p:cond delay="0"/>
                                  </p:stCondLst>
                                  <p:childTnLst>
                                    <p:set>
                                      <p:cBhvr>
                                        <p:cTn id="63" dur="1" fill="hold">
                                          <p:stCondLst>
                                            <p:cond delay="0"/>
                                          </p:stCondLst>
                                        </p:cTn>
                                        <p:tgtEl>
                                          <p:spTgt spid="31"/>
                                        </p:tgtEl>
                                        <p:attrNameLst>
                                          <p:attrName>style.visibility</p:attrName>
                                        </p:attrNameLst>
                                      </p:cBhvr>
                                      <p:to>
                                        <p:strVal val="visible"/>
                                      </p:to>
                                    </p:set>
                                    <p:animEffect transition="in" filter="fade">
                                      <p:cBhvr>
                                        <p:cTn id="64" dur="1000"/>
                                        <p:tgtEl>
                                          <p:spTgt spid="31"/>
                                        </p:tgtEl>
                                      </p:cBhvr>
                                    </p:animEffect>
                                    <p:anim calcmode="lin" valueType="num">
                                      <p:cBhvr>
                                        <p:cTn id="65" dur="1000" fill="hold"/>
                                        <p:tgtEl>
                                          <p:spTgt spid="31"/>
                                        </p:tgtEl>
                                        <p:attrNameLst>
                                          <p:attrName>ppt_x</p:attrName>
                                        </p:attrNameLst>
                                      </p:cBhvr>
                                      <p:tavLst>
                                        <p:tav tm="0">
                                          <p:val>
                                            <p:strVal val="#ppt_x"/>
                                          </p:val>
                                        </p:tav>
                                        <p:tav tm="100000">
                                          <p:val>
                                            <p:strVal val="#ppt_x"/>
                                          </p:val>
                                        </p:tav>
                                      </p:tavLst>
                                    </p:anim>
                                    <p:anim calcmode="lin" valueType="num">
                                      <p:cBhvr>
                                        <p:cTn id="66" dur="1000" fill="hold"/>
                                        <p:tgtEl>
                                          <p:spTgt spid="31"/>
                                        </p:tgtEl>
                                        <p:attrNameLst>
                                          <p:attrName>ppt_y</p:attrName>
                                        </p:attrNameLst>
                                      </p:cBhvr>
                                      <p:tavLst>
                                        <p:tav tm="0">
                                          <p:val>
                                            <p:strVal val="#ppt_y+.1"/>
                                          </p:val>
                                        </p:tav>
                                        <p:tav tm="100000">
                                          <p:val>
                                            <p:strVal val="#ppt_y"/>
                                          </p:val>
                                        </p:tav>
                                      </p:tavLst>
                                    </p:anim>
                                  </p:childTnLst>
                                </p:cTn>
                              </p:par>
                              <p:par>
                                <p:cTn id="67" presetID="42" presetClass="entr" presetSubtype="0" fill="hold" nodeType="withEffect">
                                  <p:stCondLst>
                                    <p:cond delay="0"/>
                                  </p:stCondLst>
                                  <p:childTnLst>
                                    <p:set>
                                      <p:cBhvr>
                                        <p:cTn id="68" dur="1" fill="hold">
                                          <p:stCondLst>
                                            <p:cond delay="0"/>
                                          </p:stCondLst>
                                        </p:cTn>
                                        <p:tgtEl>
                                          <p:spTgt spid="34"/>
                                        </p:tgtEl>
                                        <p:attrNameLst>
                                          <p:attrName>style.visibility</p:attrName>
                                        </p:attrNameLst>
                                      </p:cBhvr>
                                      <p:to>
                                        <p:strVal val="visible"/>
                                      </p:to>
                                    </p:set>
                                    <p:animEffect transition="in" filter="fade">
                                      <p:cBhvr>
                                        <p:cTn id="69" dur="1000"/>
                                        <p:tgtEl>
                                          <p:spTgt spid="34"/>
                                        </p:tgtEl>
                                      </p:cBhvr>
                                    </p:animEffect>
                                    <p:anim calcmode="lin" valueType="num">
                                      <p:cBhvr>
                                        <p:cTn id="70" dur="1000" fill="hold"/>
                                        <p:tgtEl>
                                          <p:spTgt spid="34"/>
                                        </p:tgtEl>
                                        <p:attrNameLst>
                                          <p:attrName>ppt_x</p:attrName>
                                        </p:attrNameLst>
                                      </p:cBhvr>
                                      <p:tavLst>
                                        <p:tav tm="0">
                                          <p:val>
                                            <p:strVal val="#ppt_x"/>
                                          </p:val>
                                        </p:tav>
                                        <p:tav tm="100000">
                                          <p:val>
                                            <p:strVal val="#ppt_x"/>
                                          </p:val>
                                        </p:tav>
                                      </p:tavLst>
                                    </p:anim>
                                    <p:anim calcmode="lin" valueType="num">
                                      <p:cBhvr>
                                        <p:cTn id="71" dur="1000" fill="hold"/>
                                        <p:tgtEl>
                                          <p:spTgt spid="34"/>
                                        </p:tgtEl>
                                        <p:attrNameLst>
                                          <p:attrName>ppt_y</p:attrName>
                                        </p:attrNameLst>
                                      </p:cBhvr>
                                      <p:tavLst>
                                        <p:tav tm="0">
                                          <p:val>
                                            <p:strVal val="#ppt_y+.1"/>
                                          </p:val>
                                        </p:tav>
                                        <p:tav tm="100000">
                                          <p:val>
                                            <p:strVal val="#ppt_y"/>
                                          </p:val>
                                        </p:tav>
                                      </p:tavLst>
                                    </p:anim>
                                  </p:childTnLst>
                                </p:cTn>
                              </p:par>
                              <p:par>
                                <p:cTn id="72" presetID="42" presetClass="entr" presetSubtype="0" fill="hold" grpId="0" nodeType="withEffect">
                                  <p:stCondLst>
                                    <p:cond delay="0"/>
                                  </p:stCondLst>
                                  <p:childTnLst>
                                    <p:set>
                                      <p:cBhvr>
                                        <p:cTn id="73" dur="1" fill="hold">
                                          <p:stCondLst>
                                            <p:cond delay="0"/>
                                          </p:stCondLst>
                                        </p:cTn>
                                        <p:tgtEl>
                                          <p:spTgt spid="40"/>
                                        </p:tgtEl>
                                        <p:attrNameLst>
                                          <p:attrName>style.visibility</p:attrName>
                                        </p:attrNameLst>
                                      </p:cBhvr>
                                      <p:to>
                                        <p:strVal val="visible"/>
                                      </p:to>
                                    </p:set>
                                    <p:animEffect transition="in" filter="fade">
                                      <p:cBhvr>
                                        <p:cTn id="74" dur="500"/>
                                        <p:tgtEl>
                                          <p:spTgt spid="40"/>
                                        </p:tgtEl>
                                      </p:cBhvr>
                                    </p:animEffect>
                                    <p:anim calcmode="lin" valueType="num">
                                      <p:cBhvr>
                                        <p:cTn id="75" dur="500" fill="hold"/>
                                        <p:tgtEl>
                                          <p:spTgt spid="40"/>
                                        </p:tgtEl>
                                        <p:attrNameLst>
                                          <p:attrName>ppt_x</p:attrName>
                                        </p:attrNameLst>
                                      </p:cBhvr>
                                      <p:tavLst>
                                        <p:tav tm="0">
                                          <p:val>
                                            <p:strVal val="#ppt_x"/>
                                          </p:val>
                                        </p:tav>
                                        <p:tav tm="100000">
                                          <p:val>
                                            <p:strVal val="#ppt_x"/>
                                          </p:val>
                                        </p:tav>
                                      </p:tavLst>
                                    </p:anim>
                                    <p:anim calcmode="lin" valueType="num">
                                      <p:cBhvr>
                                        <p:cTn id="76" dur="500" fill="hold"/>
                                        <p:tgtEl>
                                          <p:spTgt spid="40"/>
                                        </p:tgtEl>
                                        <p:attrNameLst>
                                          <p:attrName>ppt_y</p:attrName>
                                        </p:attrNameLst>
                                      </p:cBhvr>
                                      <p:tavLst>
                                        <p:tav tm="0">
                                          <p:val>
                                            <p:strVal val="#ppt_y+.1"/>
                                          </p:val>
                                        </p:tav>
                                        <p:tav tm="100000">
                                          <p:val>
                                            <p:strVal val="#ppt_y"/>
                                          </p:val>
                                        </p:tav>
                                      </p:tavLst>
                                    </p:anim>
                                  </p:childTnLst>
                                </p:cTn>
                              </p:par>
                              <p:par>
                                <p:cTn id="77" presetID="42" presetClass="entr" presetSubtype="0" fill="hold" grpId="0" nodeType="withEffect">
                                  <p:stCondLst>
                                    <p:cond delay="0"/>
                                  </p:stCondLst>
                                  <p:childTnLst>
                                    <p:set>
                                      <p:cBhvr>
                                        <p:cTn id="78" dur="1" fill="hold">
                                          <p:stCondLst>
                                            <p:cond delay="0"/>
                                          </p:stCondLst>
                                        </p:cTn>
                                        <p:tgtEl>
                                          <p:spTgt spid="41"/>
                                        </p:tgtEl>
                                        <p:attrNameLst>
                                          <p:attrName>style.visibility</p:attrName>
                                        </p:attrNameLst>
                                      </p:cBhvr>
                                      <p:to>
                                        <p:strVal val="visible"/>
                                      </p:to>
                                    </p:set>
                                    <p:animEffect transition="in" filter="fade">
                                      <p:cBhvr>
                                        <p:cTn id="79" dur="500"/>
                                        <p:tgtEl>
                                          <p:spTgt spid="41"/>
                                        </p:tgtEl>
                                      </p:cBhvr>
                                    </p:animEffect>
                                    <p:anim calcmode="lin" valueType="num">
                                      <p:cBhvr>
                                        <p:cTn id="80" dur="500" fill="hold"/>
                                        <p:tgtEl>
                                          <p:spTgt spid="41"/>
                                        </p:tgtEl>
                                        <p:attrNameLst>
                                          <p:attrName>ppt_x</p:attrName>
                                        </p:attrNameLst>
                                      </p:cBhvr>
                                      <p:tavLst>
                                        <p:tav tm="0">
                                          <p:val>
                                            <p:strVal val="#ppt_x"/>
                                          </p:val>
                                        </p:tav>
                                        <p:tav tm="100000">
                                          <p:val>
                                            <p:strVal val="#ppt_x"/>
                                          </p:val>
                                        </p:tav>
                                      </p:tavLst>
                                    </p:anim>
                                    <p:anim calcmode="lin" valueType="num">
                                      <p:cBhvr>
                                        <p:cTn id="81" dur="500" fill="hold"/>
                                        <p:tgtEl>
                                          <p:spTgt spid="4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22" grpId="0" animBg="1"/>
      <p:bldP spid="23" grpId="0" animBg="1"/>
      <p:bldP spid="24" grpId="0" animBg="1"/>
      <p:bldP spid="25" grpId="0" animBg="1"/>
      <p:bldP spid="26" grpId="0" animBg="1"/>
      <p:bldP spid="46" grpId="0" animBg="1"/>
      <p:bldP spid="14" grpId="0"/>
      <p:bldP spid="15" grpId="0"/>
      <p:bldP spid="28" grpId="0" animBg="1"/>
      <p:bldP spid="29" grpId="0" animBg="1"/>
      <p:bldP spid="30" grpId="0" animBg="1"/>
      <p:bldP spid="31" grpId="0" animBg="1"/>
      <p:bldP spid="40" grpId="0"/>
      <p:bldP spid="41" grpId="0"/>
    </p:bldLst>
  </p:timing>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矩形 9"/>
          <p:cNvSpPr/>
          <p:nvPr/>
        </p:nvSpPr>
        <p:spPr>
          <a:xfrm>
            <a:off x="0" y="0"/>
            <a:ext cx="2207568" cy="9694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 name="灯片编号占位符 1"/>
          <p:cNvSpPr>
            <a:spLocks noGrp="1"/>
          </p:cNvSpPr>
          <p:nvPr>
            <p:ph type="sldNum" sz="quarter" idx="12"/>
          </p:nvPr>
        </p:nvSpPr>
        <p:spPr/>
        <p:txBody>
          <a:bodyPr/>
          <a:lstStyle/>
          <a:p>
            <a:fld id="{0C913308-F349-4B6D-A68A-DD1791B4A57B}" type="slidenum">
              <a:rPr lang="zh-CN" altLang="en-US" smtClean="0">
                <a:cs typeface="+mn-ea"/>
                <a:sym typeface="+mn-lt"/>
              </a:rPr>
              <a:t>49</a:t>
            </a:fld>
            <a:endParaRPr lang="zh-CN" altLang="en-US">
              <a:cs typeface="+mn-ea"/>
              <a:sym typeface="+mn-lt"/>
            </a:endParaRPr>
          </a:p>
        </p:txBody>
      </p:sp>
      <p:sp>
        <p:nvSpPr>
          <p:cNvPr id="8" name="文本框 7"/>
          <p:cNvSpPr txBox="1">
            <a:spLocks noChangeArrowheads="1"/>
          </p:cNvSpPr>
          <p:nvPr/>
        </p:nvSpPr>
        <p:spPr bwMode="auto">
          <a:xfrm>
            <a:off x="90796" y="161519"/>
            <a:ext cx="1943100" cy="6463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fontAlgn="base">
              <a:lnSpc>
                <a:spcPct val="100000"/>
              </a:lnSpc>
              <a:spcBef>
                <a:spcPct val="0"/>
              </a:spcBef>
              <a:spcAft>
                <a:spcPct val="0"/>
              </a:spcAft>
              <a:buFontTx/>
              <a:buNone/>
            </a:pPr>
            <a:r>
              <a:rPr lang="zh-CN" altLang="en-US" sz="3600" b="1" dirty="0">
                <a:solidFill>
                  <a:prstClr val="white"/>
                </a:solidFill>
                <a:latin typeface="+mn-lt"/>
                <a:ea typeface="+mn-ea"/>
                <a:cs typeface="+mn-ea"/>
                <a:sym typeface="+mn-lt"/>
              </a:rPr>
              <a:t>目 录</a:t>
            </a:r>
          </a:p>
        </p:txBody>
      </p:sp>
      <p:sp>
        <p:nvSpPr>
          <p:cNvPr id="11" name="矩形 53"/>
          <p:cNvSpPr>
            <a:spLocks noChangeArrowheads="1"/>
          </p:cNvSpPr>
          <p:nvPr/>
        </p:nvSpPr>
        <p:spPr bwMode="auto">
          <a:xfrm>
            <a:off x="2202035" y="0"/>
            <a:ext cx="1573552" cy="969418"/>
          </a:xfrm>
          <a:prstGeom prst="rect">
            <a:avLst/>
          </a:prstGeom>
          <a:solidFill>
            <a:schemeClr val="bg1">
              <a:lumMod val="25000"/>
              <a:lumOff val="75000"/>
            </a:schemeClr>
          </a:solidFill>
          <a:ln w="9525">
            <a:solidFill>
              <a:schemeClr val="bg2"/>
            </a:solidFill>
            <a:miter lim="800000"/>
            <a:headEnd/>
            <a:tailEnd/>
          </a:ln>
          <a:effec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400" b="1" dirty="0">
                <a:solidFill>
                  <a:schemeClr val="bg2"/>
                </a:solidFill>
                <a:latin typeface="+mn-lt"/>
                <a:ea typeface="+mn-ea"/>
                <a:cs typeface="+mn-ea"/>
                <a:sym typeface="+mn-lt"/>
              </a:rPr>
              <a:t>标题一</a:t>
            </a:r>
          </a:p>
          <a:p>
            <a:pPr algn="ctr" eaLnBrk="1" hangingPunct="1">
              <a:lnSpc>
                <a:spcPct val="100000"/>
              </a:lnSpc>
              <a:spcBef>
                <a:spcPct val="0"/>
              </a:spcBef>
              <a:buFontTx/>
              <a:buNone/>
            </a:pPr>
            <a:r>
              <a:rPr lang="en-US" altLang="zh-CN" sz="2000" dirty="0">
                <a:solidFill>
                  <a:schemeClr val="bg2"/>
                </a:solidFill>
                <a:latin typeface="+mn-lt"/>
                <a:ea typeface="+mn-ea"/>
                <a:cs typeface="+mn-ea"/>
                <a:sym typeface="+mn-lt"/>
              </a:rPr>
              <a:t>Text here</a:t>
            </a:r>
          </a:p>
        </p:txBody>
      </p:sp>
      <p:sp>
        <p:nvSpPr>
          <p:cNvPr id="21" name="矩形 20"/>
          <p:cNvSpPr/>
          <p:nvPr/>
        </p:nvSpPr>
        <p:spPr>
          <a:xfrm>
            <a:off x="11629538" y="0"/>
            <a:ext cx="562461" cy="9694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2" name="矩形 53"/>
          <p:cNvSpPr>
            <a:spLocks noChangeArrowheads="1"/>
          </p:cNvSpPr>
          <p:nvPr/>
        </p:nvSpPr>
        <p:spPr bwMode="auto">
          <a:xfrm>
            <a:off x="3773286" y="0"/>
            <a:ext cx="1573552" cy="969418"/>
          </a:xfrm>
          <a:prstGeom prst="rect">
            <a:avLst/>
          </a:prstGeom>
          <a:solidFill>
            <a:schemeClr val="bg1">
              <a:lumMod val="25000"/>
              <a:lumOff val="75000"/>
            </a:schemeClr>
          </a:solidFill>
          <a:ln w="9525">
            <a:solidFill>
              <a:srgbClr val="EAEAEA"/>
            </a:solid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400" b="1" dirty="0">
                <a:solidFill>
                  <a:schemeClr val="bg2"/>
                </a:solidFill>
                <a:latin typeface="+mn-lt"/>
                <a:ea typeface="+mn-ea"/>
                <a:cs typeface="+mn-ea"/>
                <a:sym typeface="+mn-lt"/>
              </a:rPr>
              <a:t>标题二</a:t>
            </a:r>
            <a:endParaRPr lang="en-US" altLang="zh-CN" sz="2400" b="1" dirty="0">
              <a:solidFill>
                <a:schemeClr val="bg2"/>
              </a:solidFill>
              <a:latin typeface="+mn-lt"/>
              <a:ea typeface="+mn-ea"/>
              <a:cs typeface="+mn-ea"/>
              <a:sym typeface="+mn-lt"/>
            </a:endParaRPr>
          </a:p>
          <a:p>
            <a:pPr algn="ctr" eaLnBrk="1" hangingPunct="1">
              <a:lnSpc>
                <a:spcPct val="100000"/>
              </a:lnSpc>
              <a:spcBef>
                <a:spcPct val="0"/>
              </a:spcBef>
              <a:buFontTx/>
              <a:buNone/>
            </a:pPr>
            <a:r>
              <a:rPr lang="en-US" altLang="zh-CN" sz="2000" dirty="0">
                <a:solidFill>
                  <a:schemeClr val="bg2"/>
                </a:solidFill>
                <a:latin typeface="+mn-lt"/>
                <a:ea typeface="+mn-ea"/>
                <a:cs typeface="+mn-ea"/>
                <a:sym typeface="+mn-lt"/>
              </a:rPr>
              <a:t>Text here</a:t>
            </a:r>
          </a:p>
        </p:txBody>
      </p:sp>
      <p:sp>
        <p:nvSpPr>
          <p:cNvPr id="23" name="矩形 53"/>
          <p:cNvSpPr>
            <a:spLocks noChangeArrowheads="1"/>
          </p:cNvSpPr>
          <p:nvPr/>
        </p:nvSpPr>
        <p:spPr bwMode="auto">
          <a:xfrm>
            <a:off x="5344537" y="0"/>
            <a:ext cx="1573552" cy="969418"/>
          </a:xfrm>
          <a:prstGeom prst="rect">
            <a:avLst/>
          </a:prstGeom>
          <a:solidFill>
            <a:schemeClr val="tx1"/>
          </a:solidFill>
          <a:ln w="9525">
            <a:solidFill>
              <a:srgbClr val="EAEAEA"/>
            </a:solidFill>
            <a:miter lim="800000"/>
            <a:headEnd/>
            <a:tailEnd/>
          </a:ln>
          <a:effectLst>
            <a:outerShdw blurRad="50800" dist="38100" dir="5400000" algn="t" rotWithShape="0">
              <a:prstClr val="black">
                <a:alpha val="40000"/>
              </a:prstClr>
            </a:outerShdw>
          </a:effec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400" b="1" dirty="0">
                <a:solidFill>
                  <a:schemeClr val="bg2"/>
                </a:solidFill>
                <a:latin typeface="+mn-lt"/>
                <a:ea typeface="+mn-ea"/>
                <a:cs typeface="+mn-ea"/>
                <a:sym typeface="+mn-lt"/>
              </a:rPr>
              <a:t>标题三</a:t>
            </a:r>
          </a:p>
          <a:p>
            <a:pPr algn="ctr" eaLnBrk="1" hangingPunct="1">
              <a:lnSpc>
                <a:spcPct val="100000"/>
              </a:lnSpc>
              <a:spcBef>
                <a:spcPct val="0"/>
              </a:spcBef>
              <a:buFontTx/>
              <a:buNone/>
            </a:pPr>
            <a:r>
              <a:rPr lang="en-US" altLang="zh-CN" sz="2000" dirty="0">
                <a:solidFill>
                  <a:schemeClr val="bg2"/>
                </a:solidFill>
                <a:latin typeface="+mn-lt"/>
                <a:ea typeface="+mn-ea"/>
                <a:cs typeface="+mn-ea"/>
                <a:sym typeface="+mn-lt"/>
              </a:rPr>
              <a:t>Text here</a:t>
            </a:r>
          </a:p>
        </p:txBody>
      </p:sp>
      <p:sp>
        <p:nvSpPr>
          <p:cNvPr id="24" name="矩形 53"/>
          <p:cNvSpPr>
            <a:spLocks noChangeArrowheads="1"/>
          </p:cNvSpPr>
          <p:nvPr/>
        </p:nvSpPr>
        <p:spPr bwMode="auto">
          <a:xfrm>
            <a:off x="6915788" y="0"/>
            <a:ext cx="1573552" cy="969418"/>
          </a:xfrm>
          <a:prstGeom prst="rect">
            <a:avLst/>
          </a:prstGeom>
          <a:solidFill>
            <a:schemeClr val="bg1">
              <a:lumMod val="25000"/>
              <a:lumOff val="75000"/>
            </a:schemeClr>
          </a:solidFill>
          <a:ln w="9525">
            <a:solidFill>
              <a:srgbClr val="EAEAEA"/>
            </a:solid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400" b="1" dirty="0">
                <a:solidFill>
                  <a:schemeClr val="bg2"/>
                </a:solidFill>
                <a:latin typeface="+mn-lt"/>
                <a:ea typeface="+mn-ea"/>
                <a:cs typeface="+mn-ea"/>
                <a:sym typeface="+mn-lt"/>
              </a:rPr>
              <a:t>标题四</a:t>
            </a:r>
            <a:endParaRPr lang="en-US" altLang="zh-CN" sz="2400" b="1" dirty="0">
              <a:solidFill>
                <a:schemeClr val="bg2"/>
              </a:solidFill>
              <a:latin typeface="+mn-lt"/>
              <a:ea typeface="+mn-ea"/>
              <a:cs typeface="+mn-ea"/>
              <a:sym typeface="+mn-lt"/>
            </a:endParaRPr>
          </a:p>
          <a:p>
            <a:pPr algn="ctr" eaLnBrk="1" hangingPunct="1">
              <a:lnSpc>
                <a:spcPct val="100000"/>
              </a:lnSpc>
              <a:spcBef>
                <a:spcPct val="0"/>
              </a:spcBef>
              <a:buFontTx/>
              <a:buNone/>
            </a:pPr>
            <a:r>
              <a:rPr lang="en-US" altLang="zh-CN" sz="2000" dirty="0">
                <a:solidFill>
                  <a:schemeClr val="bg2"/>
                </a:solidFill>
                <a:latin typeface="+mn-lt"/>
                <a:ea typeface="+mn-ea"/>
                <a:cs typeface="+mn-ea"/>
                <a:sym typeface="+mn-lt"/>
              </a:rPr>
              <a:t>Text here</a:t>
            </a:r>
          </a:p>
        </p:txBody>
      </p:sp>
      <p:sp>
        <p:nvSpPr>
          <p:cNvPr id="25" name="矩形 53"/>
          <p:cNvSpPr>
            <a:spLocks noChangeArrowheads="1"/>
          </p:cNvSpPr>
          <p:nvPr/>
        </p:nvSpPr>
        <p:spPr bwMode="auto">
          <a:xfrm>
            <a:off x="8487039" y="0"/>
            <a:ext cx="1573552" cy="969418"/>
          </a:xfrm>
          <a:prstGeom prst="rect">
            <a:avLst/>
          </a:prstGeom>
          <a:solidFill>
            <a:schemeClr val="bg1">
              <a:lumMod val="25000"/>
              <a:lumOff val="75000"/>
            </a:schemeClr>
          </a:solidFill>
          <a:ln w="9525">
            <a:solidFill>
              <a:srgbClr val="EAEAEA"/>
            </a:solid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400" b="1" dirty="0">
                <a:solidFill>
                  <a:schemeClr val="bg2"/>
                </a:solidFill>
                <a:latin typeface="+mn-lt"/>
                <a:ea typeface="+mn-ea"/>
                <a:cs typeface="+mn-ea"/>
                <a:sym typeface="+mn-lt"/>
              </a:rPr>
              <a:t>标题五</a:t>
            </a:r>
          </a:p>
          <a:p>
            <a:pPr algn="ctr" eaLnBrk="1" hangingPunct="1">
              <a:lnSpc>
                <a:spcPct val="100000"/>
              </a:lnSpc>
              <a:spcBef>
                <a:spcPct val="0"/>
              </a:spcBef>
              <a:buFontTx/>
              <a:buNone/>
            </a:pPr>
            <a:r>
              <a:rPr lang="en-US" altLang="zh-CN" sz="2000" dirty="0">
                <a:solidFill>
                  <a:schemeClr val="bg2"/>
                </a:solidFill>
                <a:latin typeface="+mn-lt"/>
                <a:ea typeface="+mn-ea"/>
                <a:cs typeface="+mn-ea"/>
                <a:sym typeface="+mn-lt"/>
              </a:rPr>
              <a:t>Text here</a:t>
            </a:r>
          </a:p>
        </p:txBody>
      </p:sp>
      <p:sp>
        <p:nvSpPr>
          <p:cNvPr id="26" name="矩形 53"/>
          <p:cNvSpPr>
            <a:spLocks noChangeArrowheads="1"/>
          </p:cNvSpPr>
          <p:nvPr/>
        </p:nvSpPr>
        <p:spPr bwMode="auto">
          <a:xfrm>
            <a:off x="10058288" y="0"/>
            <a:ext cx="1573552" cy="969418"/>
          </a:xfrm>
          <a:prstGeom prst="rect">
            <a:avLst/>
          </a:prstGeom>
          <a:solidFill>
            <a:schemeClr val="bg1">
              <a:lumMod val="25000"/>
              <a:lumOff val="75000"/>
            </a:schemeClr>
          </a:solidFill>
          <a:ln w="9525">
            <a:solidFill>
              <a:srgbClr val="EAEAEA"/>
            </a:solid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400" b="1" dirty="0">
                <a:solidFill>
                  <a:schemeClr val="bg2"/>
                </a:solidFill>
                <a:latin typeface="+mn-lt"/>
                <a:ea typeface="+mn-ea"/>
                <a:cs typeface="+mn-ea"/>
                <a:sym typeface="+mn-lt"/>
              </a:rPr>
              <a:t>标题六</a:t>
            </a:r>
          </a:p>
          <a:p>
            <a:pPr algn="ctr" eaLnBrk="1" hangingPunct="1">
              <a:lnSpc>
                <a:spcPct val="100000"/>
              </a:lnSpc>
              <a:spcBef>
                <a:spcPct val="0"/>
              </a:spcBef>
              <a:buFontTx/>
              <a:buNone/>
            </a:pPr>
            <a:r>
              <a:rPr lang="en-US" altLang="zh-CN" sz="2000" dirty="0">
                <a:solidFill>
                  <a:schemeClr val="bg2"/>
                </a:solidFill>
                <a:latin typeface="+mn-lt"/>
                <a:ea typeface="+mn-ea"/>
                <a:cs typeface="+mn-ea"/>
                <a:sym typeface="+mn-lt"/>
              </a:rPr>
              <a:t>Text here</a:t>
            </a:r>
          </a:p>
        </p:txBody>
      </p:sp>
      <p:sp>
        <p:nvSpPr>
          <p:cNvPr id="27" name="矩形 26"/>
          <p:cNvSpPr/>
          <p:nvPr/>
        </p:nvSpPr>
        <p:spPr>
          <a:xfrm flipV="1">
            <a:off x="-1" y="5949280"/>
            <a:ext cx="12192000" cy="90872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6" name="等腰三角形 45"/>
          <p:cNvSpPr>
            <a:spLocks noChangeAspect="1"/>
          </p:cNvSpPr>
          <p:nvPr/>
        </p:nvSpPr>
        <p:spPr>
          <a:xfrm rot="10800000" flipV="1">
            <a:off x="5853805" y="813207"/>
            <a:ext cx="555013" cy="478461"/>
          </a:xfrm>
          <a:prstGeom prst="triangle">
            <a:avLst/>
          </a:prstGeom>
          <a:solidFill>
            <a:schemeClr val="bg2"/>
          </a:solidFill>
          <a:ln w="12700" cap="flat" cmpd="sng" algn="ctr">
            <a:noFill/>
            <a:prstDash val="solid"/>
            <a:miter lim="800000"/>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14" name="文本框 13"/>
          <p:cNvSpPr txBox="1"/>
          <p:nvPr/>
        </p:nvSpPr>
        <p:spPr>
          <a:xfrm>
            <a:off x="522471" y="1291668"/>
            <a:ext cx="4925457" cy="400110"/>
          </a:xfrm>
          <a:prstGeom prst="rect">
            <a:avLst/>
          </a:prstGeom>
          <a:noFill/>
        </p:spPr>
        <p:txBody>
          <a:bodyPr wrap="square" rtlCol="0">
            <a:spAutoFit/>
          </a:bodyPr>
          <a:lstStyle/>
          <a:p>
            <a:r>
              <a:rPr lang="zh-CN" altLang="en-US" sz="2000" b="1" dirty="0">
                <a:cs typeface="+mn-ea"/>
                <a:sym typeface="+mn-lt"/>
              </a:rPr>
              <a:t>在这里输入小标题</a:t>
            </a:r>
          </a:p>
        </p:txBody>
      </p:sp>
      <p:sp>
        <p:nvSpPr>
          <p:cNvPr id="15" name="Rectangle 6"/>
          <p:cNvSpPr>
            <a:spLocks noChangeArrowheads="1"/>
          </p:cNvSpPr>
          <p:nvPr/>
        </p:nvSpPr>
        <p:spPr bwMode="auto">
          <a:xfrm>
            <a:off x="532858" y="1631522"/>
            <a:ext cx="1109668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indent="457200">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125000"/>
              </a:lnSpc>
              <a:defRPr/>
            </a:pPr>
            <a:r>
              <a:rPr lang="zh-CN" altLang="en-US" sz="1600" dirty="0">
                <a:solidFill>
                  <a:schemeClr val="bg1"/>
                </a:solidFill>
                <a:latin typeface="+mn-lt"/>
                <a:ea typeface="+mn-ea"/>
                <a:cs typeface="+mn-ea"/>
                <a:sym typeface="+mn-lt"/>
              </a:rPr>
              <a:t>接下来这几页可以用于讲述你的研究过程，多放点好看的东西比如图片图标。</a:t>
            </a:r>
            <a:endParaRPr lang="en-US" altLang="zh-CN" sz="1600" dirty="0">
              <a:solidFill>
                <a:schemeClr val="bg1"/>
              </a:solidFill>
              <a:latin typeface="+mn-lt"/>
              <a:ea typeface="+mn-ea"/>
              <a:cs typeface="+mn-ea"/>
              <a:sym typeface="+mn-lt"/>
            </a:endParaRPr>
          </a:p>
        </p:txBody>
      </p:sp>
      <p:sp>
        <p:nvSpPr>
          <p:cNvPr id="3" name="矩形 2"/>
          <p:cNvSpPr/>
          <p:nvPr/>
        </p:nvSpPr>
        <p:spPr>
          <a:xfrm>
            <a:off x="1523492" y="2276872"/>
            <a:ext cx="9145016" cy="3168352"/>
          </a:xfrm>
          <a:prstGeom prst="rect">
            <a:avLst/>
          </a:prstGeom>
          <a:solidFill>
            <a:srgbClr val="EAEAE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 name="直接连接符 4"/>
          <p:cNvCxnSpPr>
            <a:endCxn id="3" idx="1"/>
          </p:cNvCxnSpPr>
          <p:nvPr/>
        </p:nvCxnSpPr>
        <p:spPr>
          <a:xfrm>
            <a:off x="-1" y="3861048"/>
            <a:ext cx="1523493" cy="0"/>
          </a:xfrm>
          <a:prstGeom prst="line">
            <a:avLst/>
          </a:prstGeom>
          <a:solidFill>
            <a:srgbClr val="EAEAEA"/>
          </a:solidFill>
        </p:spPr>
        <p:style>
          <a:lnRef idx="2">
            <a:schemeClr val="accent1">
              <a:shade val="50000"/>
            </a:schemeClr>
          </a:lnRef>
          <a:fillRef idx="1">
            <a:schemeClr val="accent1"/>
          </a:fillRef>
          <a:effectRef idx="0">
            <a:schemeClr val="accent1"/>
          </a:effectRef>
          <a:fontRef idx="minor">
            <a:schemeClr val="lt1"/>
          </a:fontRef>
        </p:style>
      </p:cxnSp>
      <p:cxnSp>
        <p:nvCxnSpPr>
          <p:cNvPr id="20" name="直接连接符 19"/>
          <p:cNvCxnSpPr>
            <a:stCxn id="3" idx="3"/>
          </p:cNvCxnSpPr>
          <p:nvPr/>
        </p:nvCxnSpPr>
        <p:spPr>
          <a:xfrm>
            <a:off x="10668508" y="3861048"/>
            <a:ext cx="1523492" cy="0"/>
          </a:xfrm>
          <a:prstGeom prst="line">
            <a:avLst/>
          </a:prstGeom>
          <a:solidFill>
            <a:srgbClr val="EAEAEA"/>
          </a:solidFill>
        </p:spPr>
        <p:style>
          <a:lnRef idx="2">
            <a:schemeClr val="accent1">
              <a:shade val="50000"/>
            </a:schemeClr>
          </a:lnRef>
          <a:fillRef idx="1">
            <a:schemeClr val="accent1"/>
          </a:fillRef>
          <a:effectRef idx="0">
            <a:schemeClr val="accent1"/>
          </a:effectRef>
          <a:fontRef idx="minor">
            <a:schemeClr val="lt1"/>
          </a:fontRef>
        </p:style>
      </p:cxnSp>
      <p:pic>
        <p:nvPicPr>
          <p:cNvPr id="37" name="图片 3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02114" y="2718176"/>
            <a:ext cx="3428616" cy="2285744"/>
          </a:xfrm>
          <a:prstGeom prst="rect">
            <a:avLst/>
          </a:prstGeom>
          <a:ln w="25400">
            <a:solidFill>
              <a:schemeClr val="accent1"/>
            </a:solidFill>
          </a:ln>
        </p:spPr>
      </p:pic>
      <p:sp>
        <p:nvSpPr>
          <p:cNvPr id="39" name="Rectangle 6"/>
          <p:cNvSpPr>
            <a:spLocks noChangeArrowheads="1"/>
          </p:cNvSpPr>
          <p:nvPr/>
        </p:nvSpPr>
        <p:spPr bwMode="auto">
          <a:xfrm>
            <a:off x="2010272" y="2921162"/>
            <a:ext cx="4543692" cy="2154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indent="457200">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125000"/>
              </a:lnSpc>
              <a:defRPr/>
            </a:pPr>
            <a:r>
              <a:rPr lang="zh-CN" altLang="en-US" sz="1600" dirty="0">
                <a:solidFill>
                  <a:schemeClr val="bg1"/>
                </a:solidFill>
                <a:latin typeface="+mn-lt"/>
                <a:ea typeface="+mn-ea"/>
                <a:cs typeface="+mn-ea"/>
                <a:sym typeface="+mn-lt"/>
              </a:rPr>
              <a:t>接下来这几页可以用于讲述你的研究过程，多放点好看的东西比如图片图标。</a:t>
            </a:r>
            <a:endParaRPr lang="en-US" altLang="zh-CN" sz="1600" dirty="0">
              <a:solidFill>
                <a:schemeClr val="bg1"/>
              </a:solidFill>
              <a:latin typeface="+mn-lt"/>
              <a:ea typeface="+mn-ea"/>
              <a:cs typeface="+mn-ea"/>
              <a:sym typeface="+mn-lt"/>
            </a:endParaRPr>
          </a:p>
          <a:p>
            <a:pPr>
              <a:lnSpc>
                <a:spcPct val="125000"/>
              </a:lnSpc>
              <a:defRPr/>
            </a:pPr>
            <a:r>
              <a:rPr lang="zh-CN" altLang="en-US" sz="1600" dirty="0">
                <a:solidFill>
                  <a:schemeClr val="bg1"/>
                </a:solidFill>
                <a:cs typeface="+mn-ea"/>
                <a:sym typeface="+mn-lt"/>
              </a:rPr>
              <a:t>接下来这几页可以用于讲述你的研究过程，多放点好看的东西比如图片图标。</a:t>
            </a:r>
            <a:endParaRPr lang="en-US" altLang="zh-CN" sz="1600" dirty="0">
              <a:solidFill>
                <a:schemeClr val="bg1"/>
              </a:solidFill>
              <a:cs typeface="+mn-ea"/>
              <a:sym typeface="+mn-lt"/>
            </a:endParaRPr>
          </a:p>
          <a:p>
            <a:pPr>
              <a:lnSpc>
                <a:spcPct val="125000"/>
              </a:lnSpc>
              <a:defRPr/>
            </a:pPr>
            <a:r>
              <a:rPr lang="zh-CN" altLang="en-US" sz="1600" dirty="0">
                <a:solidFill>
                  <a:schemeClr val="bg1"/>
                </a:solidFill>
                <a:cs typeface="+mn-ea"/>
                <a:sym typeface="+mn-lt"/>
              </a:rPr>
              <a:t>接下来这几页可以用于讲述你的研究过程，多放点好看的东西比如图片图标。</a:t>
            </a:r>
            <a:endParaRPr lang="en-US" altLang="zh-CN" sz="1600" dirty="0">
              <a:solidFill>
                <a:schemeClr val="bg1"/>
              </a:solidFill>
              <a:cs typeface="+mn-ea"/>
              <a:sym typeface="+mn-lt"/>
            </a:endParaRPr>
          </a:p>
          <a:p>
            <a:pPr eaLnBrk="1" hangingPunct="1">
              <a:lnSpc>
                <a:spcPct val="125000"/>
              </a:lnSpc>
              <a:defRPr/>
            </a:pPr>
            <a:endParaRPr lang="en-US" altLang="zh-CN" sz="1600" dirty="0">
              <a:solidFill>
                <a:schemeClr val="bg1"/>
              </a:solidFill>
              <a:latin typeface="+mn-lt"/>
              <a:ea typeface="+mn-ea"/>
              <a:cs typeface="+mn-ea"/>
              <a:sym typeface="+mn-lt"/>
            </a:endParaRPr>
          </a:p>
        </p:txBody>
      </p:sp>
      <p:sp>
        <p:nvSpPr>
          <p:cNvPr id="29" name="文本框 28">
            <a:extLst>
              <a:ext uri="{FF2B5EF4-FFF2-40B4-BE49-F238E27FC236}">
                <a16:creationId xmlns:a16="http://schemas.microsoft.com/office/drawing/2014/main" id="{8B36706D-4A97-4C51-96A1-97AED039241A}"/>
              </a:ext>
            </a:extLst>
          </p:cNvPr>
          <p:cNvSpPr txBox="1"/>
          <p:nvPr/>
        </p:nvSpPr>
        <p:spPr>
          <a:xfrm>
            <a:off x="1501117" y="2006661"/>
            <a:ext cx="3141974" cy="369332"/>
          </a:xfrm>
          <a:prstGeom prst="rect">
            <a:avLst/>
          </a:prstGeom>
          <a:solidFill>
            <a:schemeClr val="tx1"/>
          </a:solidFill>
          <a:ln>
            <a:solidFill>
              <a:schemeClr val="accent1"/>
            </a:solidFill>
          </a:ln>
        </p:spPr>
        <p:txBody>
          <a:bodyPr wrap="square" rtlCol="0">
            <a:spAutoFit/>
          </a:bodyPr>
          <a:lstStyle/>
          <a:p>
            <a:pPr algn="ctr"/>
            <a:r>
              <a:rPr lang="en-US" altLang="zh-CN" dirty="0">
                <a:solidFill>
                  <a:schemeClr val="bg2"/>
                </a:solidFill>
              </a:rPr>
              <a:t>2017</a:t>
            </a:r>
            <a:r>
              <a:rPr lang="zh-CN" altLang="en-US" dirty="0">
                <a:solidFill>
                  <a:schemeClr val="bg2"/>
                </a:solidFill>
              </a:rPr>
              <a:t>年</a:t>
            </a:r>
            <a:r>
              <a:rPr lang="en-US" altLang="zh-CN" dirty="0">
                <a:solidFill>
                  <a:schemeClr val="bg2"/>
                </a:solidFill>
              </a:rPr>
              <a:t>9</a:t>
            </a:r>
            <a:r>
              <a:rPr lang="zh-CN" altLang="en-US" dirty="0">
                <a:solidFill>
                  <a:schemeClr val="bg2"/>
                </a:solidFill>
              </a:rPr>
              <a:t>月</a:t>
            </a:r>
          </a:p>
        </p:txBody>
      </p:sp>
    </p:spTree>
    <p:extLst>
      <p:ext uri="{BB962C8B-B14F-4D97-AF65-F5344CB8AC3E}">
        <p14:creationId xmlns:p14="http://schemas.microsoft.com/office/powerpoint/2010/main" val="3633179637"/>
      </p:ext>
    </p:extLst>
  </p:cSld>
  <p:clrMapOvr>
    <a:masterClrMapping/>
  </p:clrMapOvr>
  <mc:AlternateContent xmlns:mc="http://schemas.openxmlformats.org/markup-compatibility/2006" xmlns:p14="http://schemas.microsoft.com/office/powerpoint/2010/main">
    <mc:Choice Requires="p14">
      <p:transition spd="slow" p14:dur="2000" advTm="4369"/>
    </mc:Choice>
    <mc:Fallback xmlns="">
      <p:transition spd="slow" advTm="436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25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Effect transition="in" filter="fade">
                                      <p:cBhvr>
                                        <p:cTn id="9" dur="500"/>
                                        <p:tgtEl>
                                          <p:spTgt spid="11"/>
                                        </p:tgtEl>
                                      </p:cBhvr>
                                    </p:animEffect>
                                  </p:childTnLst>
                                </p:cTn>
                              </p:par>
                              <p:par>
                                <p:cTn id="10" presetID="53" presetClass="entr" presetSubtype="16" fill="hold" grpId="0" nodeType="withEffect">
                                  <p:stCondLst>
                                    <p:cond delay="250"/>
                                  </p:stCondLst>
                                  <p:childTnLst>
                                    <p:set>
                                      <p:cBhvr>
                                        <p:cTn id="11" dur="1" fill="hold">
                                          <p:stCondLst>
                                            <p:cond delay="0"/>
                                          </p:stCondLst>
                                        </p:cTn>
                                        <p:tgtEl>
                                          <p:spTgt spid="22"/>
                                        </p:tgtEl>
                                        <p:attrNameLst>
                                          <p:attrName>style.visibility</p:attrName>
                                        </p:attrNameLst>
                                      </p:cBhvr>
                                      <p:to>
                                        <p:strVal val="visible"/>
                                      </p:to>
                                    </p:set>
                                    <p:anim calcmode="lin" valueType="num">
                                      <p:cBhvr>
                                        <p:cTn id="12" dur="500" fill="hold"/>
                                        <p:tgtEl>
                                          <p:spTgt spid="22"/>
                                        </p:tgtEl>
                                        <p:attrNameLst>
                                          <p:attrName>ppt_w</p:attrName>
                                        </p:attrNameLst>
                                      </p:cBhvr>
                                      <p:tavLst>
                                        <p:tav tm="0">
                                          <p:val>
                                            <p:fltVal val="0"/>
                                          </p:val>
                                        </p:tav>
                                        <p:tav tm="100000">
                                          <p:val>
                                            <p:strVal val="#ppt_w"/>
                                          </p:val>
                                        </p:tav>
                                      </p:tavLst>
                                    </p:anim>
                                    <p:anim calcmode="lin" valueType="num">
                                      <p:cBhvr>
                                        <p:cTn id="13" dur="500" fill="hold"/>
                                        <p:tgtEl>
                                          <p:spTgt spid="22"/>
                                        </p:tgtEl>
                                        <p:attrNameLst>
                                          <p:attrName>ppt_h</p:attrName>
                                        </p:attrNameLst>
                                      </p:cBhvr>
                                      <p:tavLst>
                                        <p:tav tm="0">
                                          <p:val>
                                            <p:fltVal val="0"/>
                                          </p:val>
                                        </p:tav>
                                        <p:tav tm="100000">
                                          <p:val>
                                            <p:strVal val="#ppt_h"/>
                                          </p:val>
                                        </p:tav>
                                      </p:tavLst>
                                    </p:anim>
                                    <p:animEffect transition="in" filter="fade">
                                      <p:cBhvr>
                                        <p:cTn id="14" dur="500"/>
                                        <p:tgtEl>
                                          <p:spTgt spid="22"/>
                                        </p:tgtEl>
                                      </p:cBhvr>
                                    </p:animEffect>
                                  </p:childTnLst>
                                </p:cTn>
                              </p:par>
                              <p:par>
                                <p:cTn id="15" presetID="53" presetClass="entr" presetSubtype="16" fill="hold" grpId="0" nodeType="withEffect">
                                  <p:stCondLst>
                                    <p:cond delay="250"/>
                                  </p:stCondLst>
                                  <p:childTnLst>
                                    <p:set>
                                      <p:cBhvr>
                                        <p:cTn id="16" dur="1" fill="hold">
                                          <p:stCondLst>
                                            <p:cond delay="0"/>
                                          </p:stCondLst>
                                        </p:cTn>
                                        <p:tgtEl>
                                          <p:spTgt spid="23"/>
                                        </p:tgtEl>
                                        <p:attrNameLst>
                                          <p:attrName>style.visibility</p:attrName>
                                        </p:attrNameLst>
                                      </p:cBhvr>
                                      <p:to>
                                        <p:strVal val="visible"/>
                                      </p:to>
                                    </p:set>
                                    <p:anim calcmode="lin" valueType="num">
                                      <p:cBhvr>
                                        <p:cTn id="17" dur="500" fill="hold"/>
                                        <p:tgtEl>
                                          <p:spTgt spid="23"/>
                                        </p:tgtEl>
                                        <p:attrNameLst>
                                          <p:attrName>ppt_w</p:attrName>
                                        </p:attrNameLst>
                                      </p:cBhvr>
                                      <p:tavLst>
                                        <p:tav tm="0">
                                          <p:val>
                                            <p:fltVal val="0"/>
                                          </p:val>
                                        </p:tav>
                                        <p:tav tm="100000">
                                          <p:val>
                                            <p:strVal val="#ppt_w"/>
                                          </p:val>
                                        </p:tav>
                                      </p:tavLst>
                                    </p:anim>
                                    <p:anim calcmode="lin" valueType="num">
                                      <p:cBhvr>
                                        <p:cTn id="18" dur="500" fill="hold"/>
                                        <p:tgtEl>
                                          <p:spTgt spid="23"/>
                                        </p:tgtEl>
                                        <p:attrNameLst>
                                          <p:attrName>ppt_h</p:attrName>
                                        </p:attrNameLst>
                                      </p:cBhvr>
                                      <p:tavLst>
                                        <p:tav tm="0">
                                          <p:val>
                                            <p:fltVal val="0"/>
                                          </p:val>
                                        </p:tav>
                                        <p:tav tm="100000">
                                          <p:val>
                                            <p:strVal val="#ppt_h"/>
                                          </p:val>
                                        </p:tav>
                                      </p:tavLst>
                                    </p:anim>
                                    <p:animEffect transition="in" filter="fade">
                                      <p:cBhvr>
                                        <p:cTn id="19" dur="500"/>
                                        <p:tgtEl>
                                          <p:spTgt spid="23"/>
                                        </p:tgtEl>
                                      </p:cBhvr>
                                    </p:animEffect>
                                  </p:childTnLst>
                                </p:cTn>
                              </p:par>
                              <p:par>
                                <p:cTn id="20" presetID="53" presetClass="entr" presetSubtype="16" fill="hold" grpId="0" nodeType="withEffect">
                                  <p:stCondLst>
                                    <p:cond delay="250"/>
                                  </p:stCondLst>
                                  <p:childTnLst>
                                    <p:set>
                                      <p:cBhvr>
                                        <p:cTn id="21" dur="1" fill="hold">
                                          <p:stCondLst>
                                            <p:cond delay="0"/>
                                          </p:stCondLst>
                                        </p:cTn>
                                        <p:tgtEl>
                                          <p:spTgt spid="24"/>
                                        </p:tgtEl>
                                        <p:attrNameLst>
                                          <p:attrName>style.visibility</p:attrName>
                                        </p:attrNameLst>
                                      </p:cBhvr>
                                      <p:to>
                                        <p:strVal val="visible"/>
                                      </p:to>
                                    </p:set>
                                    <p:anim calcmode="lin" valueType="num">
                                      <p:cBhvr>
                                        <p:cTn id="22" dur="500" fill="hold"/>
                                        <p:tgtEl>
                                          <p:spTgt spid="24"/>
                                        </p:tgtEl>
                                        <p:attrNameLst>
                                          <p:attrName>ppt_w</p:attrName>
                                        </p:attrNameLst>
                                      </p:cBhvr>
                                      <p:tavLst>
                                        <p:tav tm="0">
                                          <p:val>
                                            <p:fltVal val="0"/>
                                          </p:val>
                                        </p:tav>
                                        <p:tav tm="100000">
                                          <p:val>
                                            <p:strVal val="#ppt_w"/>
                                          </p:val>
                                        </p:tav>
                                      </p:tavLst>
                                    </p:anim>
                                    <p:anim calcmode="lin" valueType="num">
                                      <p:cBhvr>
                                        <p:cTn id="23" dur="500" fill="hold"/>
                                        <p:tgtEl>
                                          <p:spTgt spid="24"/>
                                        </p:tgtEl>
                                        <p:attrNameLst>
                                          <p:attrName>ppt_h</p:attrName>
                                        </p:attrNameLst>
                                      </p:cBhvr>
                                      <p:tavLst>
                                        <p:tav tm="0">
                                          <p:val>
                                            <p:fltVal val="0"/>
                                          </p:val>
                                        </p:tav>
                                        <p:tav tm="100000">
                                          <p:val>
                                            <p:strVal val="#ppt_h"/>
                                          </p:val>
                                        </p:tav>
                                      </p:tavLst>
                                    </p:anim>
                                    <p:animEffect transition="in" filter="fade">
                                      <p:cBhvr>
                                        <p:cTn id="24" dur="500"/>
                                        <p:tgtEl>
                                          <p:spTgt spid="24"/>
                                        </p:tgtEl>
                                      </p:cBhvr>
                                    </p:animEffect>
                                  </p:childTnLst>
                                </p:cTn>
                              </p:par>
                              <p:par>
                                <p:cTn id="25" presetID="53" presetClass="entr" presetSubtype="16" fill="hold" grpId="0" nodeType="withEffect">
                                  <p:stCondLst>
                                    <p:cond delay="250"/>
                                  </p:stCondLst>
                                  <p:childTnLst>
                                    <p:set>
                                      <p:cBhvr>
                                        <p:cTn id="26" dur="1" fill="hold">
                                          <p:stCondLst>
                                            <p:cond delay="0"/>
                                          </p:stCondLst>
                                        </p:cTn>
                                        <p:tgtEl>
                                          <p:spTgt spid="25"/>
                                        </p:tgtEl>
                                        <p:attrNameLst>
                                          <p:attrName>style.visibility</p:attrName>
                                        </p:attrNameLst>
                                      </p:cBhvr>
                                      <p:to>
                                        <p:strVal val="visible"/>
                                      </p:to>
                                    </p:set>
                                    <p:anim calcmode="lin" valueType="num">
                                      <p:cBhvr>
                                        <p:cTn id="27" dur="500" fill="hold"/>
                                        <p:tgtEl>
                                          <p:spTgt spid="25"/>
                                        </p:tgtEl>
                                        <p:attrNameLst>
                                          <p:attrName>ppt_w</p:attrName>
                                        </p:attrNameLst>
                                      </p:cBhvr>
                                      <p:tavLst>
                                        <p:tav tm="0">
                                          <p:val>
                                            <p:fltVal val="0"/>
                                          </p:val>
                                        </p:tav>
                                        <p:tav tm="100000">
                                          <p:val>
                                            <p:strVal val="#ppt_w"/>
                                          </p:val>
                                        </p:tav>
                                      </p:tavLst>
                                    </p:anim>
                                    <p:anim calcmode="lin" valueType="num">
                                      <p:cBhvr>
                                        <p:cTn id="28" dur="500" fill="hold"/>
                                        <p:tgtEl>
                                          <p:spTgt spid="25"/>
                                        </p:tgtEl>
                                        <p:attrNameLst>
                                          <p:attrName>ppt_h</p:attrName>
                                        </p:attrNameLst>
                                      </p:cBhvr>
                                      <p:tavLst>
                                        <p:tav tm="0">
                                          <p:val>
                                            <p:fltVal val="0"/>
                                          </p:val>
                                        </p:tav>
                                        <p:tav tm="100000">
                                          <p:val>
                                            <p:strVal val="#ppt_h"/>
                                          </p:val>
                                        </p:tav>
                                      </p:tavLst>
                                    </p:anim>
                                    <p:animEffect transition="in" filter="fade">
                                      <p:cBhvr>
                                        <p:cTn id="29" dur="500"/>
                                        <p:tgtEl>
                                          <p:spTgt spid="25"/>
                                        </p:tgtEl>
                                      </p:cBhvr>
                                    </p:animEffect>
                                  </p:childTnLst>
                                </p:cTn>
                              </p:par>
                              <p:par>
                                <p:cTn id="30" presetID="53" presetClass="entr" presetSubtype="16" fill="hold" grpId="0" nodeType="withEffect">
                                  <p:stCondLst>
                                    <p:cond delay="250"/>
                                  </p:stCondLst>
                                  <p:childTnLst>
                                    <p:set>
                                      <p:cBhvr>
                                        <p:cTn id="31" dur="1" fill="hold">
                                          <p:stCondLst>
                                            <p:cond delay="0"/>
                                          </p:stCondLst>
                                        </p:cTn>
                                        <p:tgtEl>
                                          <p:spTgt spid="26"/>
                                        </p:tgtEl>
                                        <p:attrNameLst>
                                          <p:attrName>style.visibility</p:attrName>
                                        </p:attrNameLst>
                                      </p:cBhvr>
                                      <p:to>
                                        <p:strVal val="visible"/>
                                      </p:to>
                                    </p:set>
                                    <p:anim calcmode="lin" valueType="num">
                                      <p:cBhvr>
                                        <p:cTn id="32" dur="500" fill="hold"/>
                                        <p:tgtEl>
                                          <p:spTgt spid="26"/>
                                        </p:tgtEl>
                                        <p:attrNameLst>
                                          <p:attrName>ppt_w</p:attrName>
                                        </p:attrNameLst>
                                      </p:cBhvr>
                                      <p:tavLst>
                                        <p:tav tm="0">
                                          <p:val>
                                            <p:fltVal val="0"/>
                                          </p:val>
                                        </p:tav>
                                        <p:tav tm="100000">
                                          <p:val>
                                            <p:strVal val="#ppt_w"/>
                                          </p:val>
                                        </p:tav>
                                      </p:tavLst>
                                    </p:anim>
                                    <p:anim calcmode="lin" valueType="num">
                                      <p:cBhvr>
                                        <p:cTn id="33" dur="500" fill="hold"/>
                                        <p:tgtEl>
                                          <p:spTgt spid="26"/>
                                        </p:tgtEl>
                                        <p:attrNameLst>
                                          <p:attrName>ppt_h</p:attrName>
                                        </p:attrNameLst>
                                      </p:cBhvr>
                                      <p:tavLst>
                                        <p:tav tm="0">
                                          <p:val>
                                            <p:fltVal val="0"/>
                                          </p:val>
                                        </p:tav>
                                        <p:tav tm="100000">
                                          <p:val>
                                            <p:strVal val="#ppt_h"/>
                                          </p:val>
                                        </p:tav>
                                      </p:tavLst>
                                    </p:anim>
                                    <p:animEffect transition="in" filter="fade">
                                      <p:cBhvr>
                                        <p:cTn id="34" dur="500"/>
                                        <p:tgtEl>
                                          <p:spTgt spid="26"/>
                                        </p:tgtEl>
                                      </p:cBhvr>
                                    </p:animEffect>
                                  </p:childTnLst>
                                </p:cTn>
                              </p:par>
                              <p:par>
                                <p:cTn id="35" presetID="12" presetClass="entr" presetSubtype="4" fill="hold" grpId="0" nodeType="withEffect">
                                  <p:stCondLst>
                                    <p:cond delay="250"/>
                                  </p:stCondLst>
                                  <p:childTnLst>
                                    <p:set>
                                      <p:cBhvr>
                                        <p:cTn id="36" dur="1" fill="hold">
                                          <p:stCondLst>
                                            <p:cond delay="0"/>
                                          </p:stCondLst>
                                        </p:cTn>
                                        <p:tgtEl>
                                          <p:spTgt spid="46"/>
                                        </p:tgtEl>
                                        <p:attrNameLst>
                                          <p:attrName>style.visibility</p:attrName>
                                        </p:attrNameLst>
                                      </p:cBhvr>
                                      <p:to>
                                        <p:strVal val="visible"/>
                                      </p:to>
                                    </p:set>
                                    <p:anim calcmode="lin" valueType="num">
                                      <p:cBhvr additive="base">
                                        <p:cTn id="37" dur="500"/>
                                        <p:tgtEl>
                                          <p:spTgt spid="46"/>
                                        </p:tgtEl>
                                        <p:attrNameLst>
                                          <p:attrName>ppt_y</p:attrName>
                                        </p:attrNameLst>
                                      </p:cBhvr>
                                      <p:tavLst>
                                        <p:tav tm="0">
                                          <p:val>
                                            <p:strVal val="#ppt_y+#ppt_h*1.125000"/>
                                          </p:val>
                                        </p:tav>
                                        <p:tav tm="100000">
                                          <p:val>
                                            <p:strVal val="#ppt_y"/>
                                          </p:val>
                                        </p:tav>
                                      </p:tavLst>
                                    </p:anim>
                                    <p:animEffect transition="in" filter="wipe(up)">
                                      <p:cBhvr>
                                        <p:cTn id="38" dur="500"/>
                                        <p:tgtEl>
                                          <p:spTgt spid="46"/>
                                        </p:tgtEl>
                                      </p:cBhvr>
                                    </p:animEffect>
                                  </p:childTnLst>
                                </p:cTn>
                              </p:par>
                              <p:par>
                                <p:cTn id="39" presetID="22" presetClass="entr" presetSubtype="8" fill="hold" grpId="0" nodeType="with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wipe(left)">
                                      <p:cBhvr>
                                        <p:cTn id="41" dur="500"/>
                                        <p:tgtEl>
                                          <p:spTgt spid="14"/>
                                        </p:tgtEl>
                                      </p:cBhvr>
                                    </p:animEffect>
                                  </p:childTnLst>
                                </p:cTn>
                              </p:par>
                              <p:par>
                                <p:cTn id="42" presetID="42" presetClass="entr" presetSubtype="0" fill="hold" grpId="0" nodeType="with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fade">
                                      <p:cBhvr>
                                        <p:cTn id="44" dur="500"/>
                                        <p:tgtEl>
                                          <p:spTgt spid="15"/>
                                        </p:tgtEl>
                                      </p:cBhvr>
                                    </p:animEffect>
                                    <p:anim calcmode="lin" valueType="num">
                                      <p:cBhvr>
                                        <p:cTn id="45" dur="500" fill="hold"/>
                                        <p:tgtEl>
                                          <p:spTgt spid="15"/>
                                        </p:tgtEl>
                                        <p:attrNameLst>
                                          <p:attrName>ppt_x</p:attrName>
                                        </p:attrNameLst>
                                      </p:cBhvr>
                                      <p:tavLst>
                                        <p:tav tm="0">
                                          <p:val>
                                            <p:strVal val="#ppt_x"/>
                                          </p:val>
                                        </p:tav>
                                        <p:tav tm="100000">
                                          <p:val>
                                            <p:strVal val="#ppt_x"/>
                                          </p:val>
                                        </p:tav>
                                      </p:tavLst>
                                    </p:anim>
                                    <p:anim calcmode="lin" valueType="num">
                                      <p:cBhvr>
                                        <p:cTn id="46" dur="500" fill="hold"/>
                                        <p:tgtEl>
                                          <p:spTgt spid="15"/>
                                        </p:tgtEl>
                                        <p:attrNameLst>
                                          <p:attrName>ppt_y</p:attrName>
                                        </p:attrNameLst>
                                      </p:cBhvr>
                                      <p:tavLst>
                                        <p:tav tm="0">
                                          <p:val>
                                            <p:strVal val="#ppt_y+.1"/>
                                          </p:val>
                                        </p:tav>
                                        <p:tav tm="100000">
                                          <p:val>
                                            <p:strVal val="#ppt_y"/>
                                          </p:val>
                                        </p:tav>
                                      </p:tavLst>
                                    </p:anim>
                                  </p:childTnLst>
                                </p:cTn>
                              </p:par>
                              <p:par>
                                <p:cTn id="47" presetID="42" presetClass="entr" presetSubtype="0" fill="hold" nodeType="withEffect">
                                  <p:stCondLst>
                                    <p:cond delay="250"/>
                                  </p:stCondLst>
                                  <p:childTnLst>
                                    <p:set>
                                      <p:cBhvr>
                                        <p:cTn id="48" dur="1" fill="hold">
                                          <p:stCondLst>
                                            <p:cond delay="0"/>
                                          </p:stCondLst>
                                        </p:cTn>
                                        <p:tgtEl>
                                          <p:spTgt spid="37"/>
                                        </p:tgtEl>
                                        <p:attrNameLst>
                                          <p:attrName>style.visibility</p:attrName>
                                        </p:attrNameLst>
                                      </p:cBhvr>
                                      <p:to>
                                        <p:strVal val="visible"/>
                                      </p:to>
                                    </p:set>
                                    <p:animEffect transition="in" filter="fade">
                                      <p:cBhvr>
                                        <p:cTn id="49" dur="500"/>
                                        <p:tgtEl>
                                          <p:spTgt spid="37"/>
                                        </p:tgtEl>
                                      </p:cBhvr>
                                    </p:animEffect>
                                    <p:anim calcmode="lin" valueType="num">
                                      <p:cBhvr>
                                        <p:cTn id="50" dur="500" fill="hold"/>
                                        <p:tgtEl>
                                          <p:spTgt spid="37"/>
                                        </p:tgtEl>
                                        <p:attrNameLst>
                                          <p:attrName>ppt_x</p:attrName>
                                        </p:attrNameLst>
                                      </p:cBhvr>
                                      <p:tavLst>
                                        <p:tav tm="0">
                                          <p:val>
                                            <p:strVal val="#ppt_x"/>
                                          </p:val>
                                        </p:tav>
                                        <p:tav tm="100000">
                                          <p:val>
                                            <p:strVal val="#ppt_x"/>
                                          </p:val>
                                        </p:tav>
                                      </p:tavLst>
                                    </p:anim>
                                    <p:anim calcmode="lin" valueType="num">
                                      <p:cBhvr>
                                        <p:cTn id="51" dur="500" fill="hold"/>
                                        <p:tgtEl>
                                          <p:spTgt spid="37"/>
                                        </p:tgtEl>
                                        <p:attrNameLst>
                                          <p:attrName>ppt_y</p:attrName>
                                        </p:attrNameLst>
                                      </p:cBhvr>
                                      <p:tavLst>
                                        <p:tav tm="0">
                                          <p:val>
                                            <p:strVal val="#ppt_y+.1"/>
                                          </p:val>
                                        </p:tav>
                                        <p:tav tm="100000">
                                          <p:val>
                                            <p:strVal val="#ppt_y"/>
                                          </p:val>
                                        </p:tav>
                                      </p:tavLst>
                                    </p:anim>
                                  </p:childTnLst>
                                </p:cTn>
                              </p:par>
                              <p:par>
                                <p:cTn id="52" presetID="42" presetClass="entr" presetSubtype="0" fill="hold" grpId="0" nodeType="withEffect">
                                  <p:stCondLst>
                                    <p:cond delay="0"/>
                                  </p:stCondLst>
                                  <p:childTnLst>
                                    <p:set>
                                      <p:cBhvr>
                                        <p:cTn id="53" dur="1" fill="hold">
                                          <p:stCondLst>
                                            <p:cond delay="0"/>
                                          </p:stCondLst>
                                        </p:cTn>
                                        <p:tgtEl>
                                          <p:spTgt spid="39"/>
                                        </p:tgtEl>
                                        <p:attrNameLst>
                                          <p:attrName>style.visibility</p:attrName>
                                        </p:attrNameLst>
                                      </p:cBhvr>
                                      <p:to>
                                        <p:strVal val="visible"/>
                                      </p:to>
                                    </p:set>
                                    <p:animEffect transition="in" filter="fade">
                                      <p:cBhvr>
                                        <p:cTn id="54" dur="500"/>
                                        <p:tgtEl>
                                          <p:spTgt spid="39"/>
                                        </p:tgtEl>
                                      </p:cBhvr>
                                    </p:animEffect>
                                    <p:anim calcmode="lin" valueType="num">
                                      <p:cBhvr>
                                        <p:cTn id="55" dur="500" fill="hold"/>
                                        <p:tgtEl>
                                          <p:spTgt spid="39"/>
                                        </p:tgtEl>
                                        <p:attrNameLst>
                                          <p:attrName>ppt_x</p:attrName>
                                        </p:attrNameLst>
                                      </p:cBhvr>
                                      <p:tavLst>
                                        <p:tav tm="0">
                                          <p:val>
                                            <p:strVal val="#ppt_x"/>
                                          </p:val>
                                        </p:tav>
                                        <p:tav tm="100000">
                                          <p:val>
                                            <p:strVal val="#ppt_x"/>
                                          </p:val>
                                        </p:tav>
                                      </p:tavLst>
                                    </p:anim>
                                    <p:anim calcmode="lin" valueType="num">
                                      <p:cBhvr>
                                        <p:cTn id="56" dur="500" fill="hold"/>
                                        <p:tgtEl>
                                          <p:spTgt spid="3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22" grpId="0" animBg="1"/>
      <p:bldP spid="23" grpId="0" animBg="1"/>
      <p:bldP spid="24" grpId="0" animBg="1"/>
      <p:bldP spid="25" grpId="0" animBg="1"/>
      <p:bldP spid="26" grpId="0" animBg="1"/>
      <p:bldP spid="46" grpId="0" animBg="1"/>
      <p:bldP spid="14" grpId="0"/>
      <p:bldP spid="15" grpId="0"/>
      <p:bldP spid="39" grpId="0"/>
    </p:bldLst>
  </p:timing>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矩形 9"/>
          <p:cNvSpPr/>
          <p:nvPr/>
        </p:nvSpPr>
        <p:spPr>
          <a:xfrm>
            <a:off x="0" y="0"/>
            <a:ext cx="2207568" cy="9694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 name="灯片编号占位符 1"/>
          <p:cNvSpPr>
            <a:spLocks noGrp="1"/>
          </p:cNvSpPr>
          <p:nvPr>
            <p:ph type="sldNum" sz="quarter" idx="12"/>
          </p:nvPr>
        </p:nvSpPr>
        <p:spPr/>
        <p:txBody>
          <a:bodyPr/>
          <a:lstStyle/>
          <a:p>
            <a:fld id="{0C913308-F349-4B6D-A68A-DD1791B4A57B}" type="slidenum">
              <a:rPr lang="zh-CN" altLang="en-US" smtClean="0">
                <a:cs typeface="+mn-ea"/>
                <a:sym typeface="+mn-lt"/>
              </a:rPr>
              <a:t>5</a:t>
            </a:fld>
            <a:endParaRPr lang="zh-CN" altLang="en-US">
              <a:cs typeface="+mn-ea"/>
              <a:sym typeface="+mn-lt"/>
            </a:endParaRPr>
          </a:p>
        </p:txBody>
      </p:sp>
      <p:sp>
        <p:nvSpPr>
          <p:cNvPr id="8" name="文本框 7"/>
          <p:cNvSpPr txBox="1">
            <a:spLocks noChangeArrowheads="1"/>
          </p:cNvSpPr>
          <p:nvPr/>
        </p:nvSpPr>
        <p:spPr bwMode="auto">
          <a:xfrm>
            <a:off x="90796" y="161519"/>
            <a:ext cx="1943100" cy="6463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fontAlgn="base">
              <a:lnSpc>
                <a:spcPct val="100000"/>
              </a:lnSpc>
              <a:spcBef>
                <a:spcPct val="0"/>
              </a:spcBef>
              <a:spcAft>
                <a:spcPct val="0"/>
              </a:spcAft>
              <a:buFontTx/>
              <a:buNone/>
            </a:pPr>
            <a:r>
              <a:rPr lang="zh-CN" altLang="en-US" sz="3600" b="1" dirty="0">
                <a:solidFill>
                  <a:prstClr val="white"/>
                </a:solidFill>
                <a:latin typeface="+mn-lt"/>
                <a:ea typeface="+mn-ea"/>
                <a:cs typeface="+mn-ea"/>
                <a:sym typeface="+mn-lt"/>
              </a:rPr>
              <a:t>目 录</a:t>
            </a:r>
          </a:p>
        </p:txBody>
      </p:sp>
      <p:sp>
        <p:nvSpPr>
          <p:cNvPr id="11" name="矩形 53"/>
          <p:cNvSpPr>
            <a:spLocks noChangeArrowheads="1"/>
          </p:cNvSpPr>
          <p:nvPr/>
        </p:nvSpPr>
        <p:spPr bwMode="auto">
          <a:xfrm>
            <a:off x="2204800" y="2345"/>
            <a:ext cx="3105183" cy="967071"/>
          </a:xfrm>
          <a:prstGeom prst="rect">
            <a:avLst/>
          </a:prstGeom>
          <a:solidFill>
            <a:schemeClr val="tx1"/>
          </a:solidFill>
          <a:ln w="9525">
            <a:solidFill>
              <a:schemeClr val="bg2"/>
            </a:solidFill>
            <a:miter lim="800000"/>
            <a:headEnd/>
            <a:tailEnd/>
          </a:ln>
          <a:effectLst>
            <a:outerShdw blurRad="50800" dist="38100" dir="5400000" algn="t" rotWithShape="0">
              <a:prstClr val="black">
                <a:alpha val="40000"/>
              </a:prstClr>
            </a:outerShdw>
          </a:effec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b="1" dirty="0">
                <a:solidFill>
                  <a:schemeClr val="bg2"/>
                </a:solidFill>
                <a:cs typeface="+mn-ea"/>
                <a:sym typeface="+mn-lt"/>
              </a:rPr>
              <a:t>图元扫描转换</a:t>
            </a:r>
            <a:endParaRPr lang="en-US" altLang="zh-CN" sz="2400" b="1" dirty="0">
              <a:solidFill>
                <a:schemeClr val="bg2"/>
              </a:solidFill>
              <a:cs typeface="+mn-ea"/>
              <a:sym typeface="+mn-lt"/>
            </a:endParaRPr>
          </a:p>
        </p:txBody>
      </p:sp>
      <p:sp>
        <p:nvSpPr>
          <p:cNvPr id="21" name="矩形 20"/>
          <p:cNvSpPr/>
          <p:nvPr/>
        </p:nvSpPr>
        <p:spPr>
          <a:xfrm>
            <a:off x="11629538" y="0"/>
            <a:ext cx="562461" cy="9694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3" name="矩形 53"/>
          <p:cNvSpPr>
            <a:spLocks noChangeArrowheads="1"/>
          </p:cNvSpPr>
          <p:nvPr/>
        </p:nvSpPr>
        <p:spPr bwMode="auto">
          <a:xfrm>
            <a:off x="5326680" y="11426"/>
            <a:ext cx="3169762" cy="969418"/>
          </a:xfrm>
          <a:prstGeom prst="rect">
            <a:avLst/>
          </a:prstGeom>
          <a:solidFill>
            <a:schemeClr val="bg1">
              <a:lumMod val="25000"/>
              <a:lumOff val="75000"/>
            </a:schemeClr>
          </a:solidFill>
          <a:ln w="9525">
            <a:solidFill>
              <a:srgbClr val="EAEAEA"/>
            </a:solid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b="1" dirty="0">
                <a:solidFill>
                  <a:schemeClr val="bg2"/>
                </a:solidFill>
                <a:latin typeface="+mn-lt"/>
                <a:ea typeface="+mn-ea"/>
                <a:cs typeface="+mn-ea"/>
                <a:sym typeface="+mn-lt"/>
              </a:rPr>
              <a:t>填充</a:t>
            </a:r>
            <a:endParaRPr lang="en-US" altLang="zh-CN" sz="2400" b="1" dirty="0">
              <a:solidFill>
                <a:schemeClr val="bg2"/>
              </a:solidFill>
              <a:latin typeface="+mn-lt"/>
              <a:ea typeface="+mn-ea"/>
              <a:cs typeface="+mn-ea"/>
              <a:sym typeface="+mn-lt"/>
            </a:endParaRPr>
          </a:p>
        </p:txBody>
      </p:sp>
      <p:sp>
        <p:nvSpPr>
          <p:cNvPr id="24" name="矩形 53"/>
          <p:cNvSpPr>
            <a:spLocks noChangeArrowheads="1"/>
          </p:cNvSpPr>
          <p:nvPr/>
        </p:nvSpPr>
        <p:spPr bwMode="auto">
          <a:xfrm>
            <a:off x="8496442" y="-2"/>
            <a:ext cx="3133096" cy="969418"/>
          </a:xfrm>
          <a:prstGeom prst="rect">
            <a:avLst/>
          </a:prstGeom>
          <a:solidFill>
            <a:schemeClr val="bg1">
              <a:lumMod val="25000"/>
              <a:lumOff val="75000"/>
            </a:schemeClr>
          </a:solidFill>
          <a:ln w="9525">
            <a:solidFill>
              <a:srgbClr val="EAEAEA"/>
            </a:solid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400" b="1" dirty="0">
                <a:solidFill>
                  <a:schemeClr val="bg2"/>
                </a:solidFill>
                <a:latin typeface="+mn-lt"/>
                <a:ea typeface="+mn-ea"/>
                <a:cs typeface="+mn-ea"/>
                <a:sym typeface="+mn-lt"/>
              </a:rPr>
              <a:t>剪裁</a:t>
            </a:r>
            <a:endParaRPr lang="en-US" altLang="zh-CN" sz="2400" b="1" dirty="0">
              <a:solidFill>
                <a:schemeClr val="bg2"/>
              </a:solidFill>
              <a:latin typeface="+mn-lt"/>
              <a:ea typeface="+mn-ea"/>
              <a:cs typeface="+mn-ea"/>
              <a:sym typeface="+mn-lt"/>
            </a:endParaRPr>
          </a:p>
        </p:txBody>
      </p:sp>
      <p:sp>
        <p:nvSpPr>
          <p:cNvPr id="27" name="矩形 26"/>
          <p:cNvSpPr/>
          <p:nvPr/>
        </p:nvSpPr>
        <p:spPr>
          <a:xfrm flipV="1">
            <a:off x="-1" y="5949280"/>
            <a:ext cx="12192000" cy="90872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7" name="等腰三角形 46"/>
          <p:cNvSpPr>
            <a:spLocks noChangeAspect="1"/>
          </p:cNvSpPr>
          <p:nvPr/>
        </p:nvSpPr>
        <p:spPr>
          <a:xfrm rot="10800000" flipV="1">
            <a:off x="3484513" y="844509"/>
            <a:ext cx="555013" cy="478461"/>
          </a:xfrm>
          <a:prstGeom prst="triangle">
            <a:avLst/>
          </a:prstGeom>
          <a:solidFill>
            <a:schemeClr val="bg2"/>
          </a:solidFill>
          <a:ln w="12700" cap="flat" cmpd="sng" algn="ctr">
            <a:noFill/>
            <a:prstDash val="solid"/>
            <a:miter lim="800000"/>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49806194-6A11-4B98-BE41-27844C3810E2}"/>
                  </a:ext>
                </a:extLst>
              </p:cNvPr>
              <p:cNvSpPr txBox="1"/>
              <p:nvPr/>
            </p:nvSpPr>
            <p:spPr>
              <a:xfrm>
                <a:off x="2423592" y="1672691"/>
                <a:ext cx="2174891"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sz="3200" i="1" smtClean="0">
                          <a:latin typeface="Cambria Math" panose="02040503050406030204" pitchFamily="18" charset="0"/>
                        </a:rPr>
                        <m:t>𝑦</m:t>
                      </m:r>
                      <m:r>
                        <a:rPr lang="zh-CN" altLang="en-US" sz="3200" i="0">
                          <a:latin typeface="Cambria Math" panose="02040503050406030204" pitchFamily="18" charset="0"/>
                        </a:rPr>
                        <m:t>=</m:t>
                      </m:r>
                      <m:r>
                        <a:rPr lang="zh-CN" altLang="en-US" sz="3200" i="1">
                          <a:latin typeface="Cambria Math" panose="02040503050406030204" pitchFamily="18" charset="0"/>
                        </a:rPr>
                        <m:t>𝑚𝑥</m:t>
                      </m:r>
                      <m:r>
                        <a:rPr lang="zh-CN" altLang="en-US" sz="3200" i="0">
                          <a:latin typeface="Cambria Math" panose="02040503050406030204" pitchFamily="18" charset="0"/>
                        </a:rPr>
                        <m:t>+</m:t>
                      </m:r>
                      <m:r>
                        <a:rPr lang="zh-CN" altLang="en-US" sz="3200" i="1">
                          <a:latin typeface="Cambria Math" panose="02040503050406030204" pitchFamily="18" charset="0"/>
                        </a:rPr>
                        <m:t>𝑏</m:t>
                      </m:r>
                    </m:oMath>
                  </m:oMathPara>
                </a14:m>
                <a:endParaRPr lang="zh-CN" altLang="en-US" sz="3200" dirty="0"/>
              </a:p>
            </p:txBody>
          </p:sp>
        </mc:Choice>
        <mc:Fallback xmlns="">
          <p:sp>
            <p:nvSpPr>
              <p:cNvPr id="3" name="文本框 2">
                <a:extLst>
                  <a:ext uri="{FF2B5EF4-FFF2-40B4-BE49-F238E27FC236}">
                    <a16:creationId xmlns:a16="http://schemas.microsoft.com/office/drawing/2014/main" id="{49806194-6A11-4B98-BE41-27844C3810E2}"/>
                  </a:ext>
                </a:extLst>
              </p:cNvPr>
              <p:cNvSpPr txBox="1">
                <a:spLocks noRot="1" noChangeAspect="1" noMove="1" noResize="1" noEditPoints="1" noAdjustHandles="1" noChangeArrowheads="1" noChangeShapeType="1" noTextEdit="1"/>
              </p:cNvSpPr>
              <p:nvPr/>
            </p:nvSpPr>
            <p:spPr>
              <a:xfrm>
                <a:off x="2423592" y="1672691"/>
                <a:ext cx="2174891" cy="492443"/>
              </a:xfrm>
              <a:prstGeom prst="rect">
                <a:avLst/>
              </a:prstGeom>
              <a:blipFill>
                <a:blip r:embed="rId3"/>
                <a:stretch>
                  <a:fillRect/>
                </a:stretch>
              </a:blipFill>
            </p:spPr>
            <p:txBody>
              <a:bodyPr/>
              <a:lstStyle/>
              <a:p>
                <a:r>
                  <a:rPr lang="zh-CN" altLang="en-US">
                    <a:noFill/>
                  </a:rPr>
                  <a:t> </a:t>
                </a:r>
              </a:p>
            </p:txBody>
          </p:sp>
        </mc:Fallback>
      </mc:AlternateContent>
      <p:sp>
        <p:nvSpPr>
          <p:cNvPr id="4" name="文本框 3">
            <a:extLst>
              <a:ext uri="{FF2B5EF4-FFF2-40B4-BE49-F238E27FC236}">
                <a16:creationId xmlns:a16="http://schemas.microsoft.com/office/drawing/2014/main" id="{7E762773-F585-4DD5-BA4B-BCB5601FA560}"/>
              </a:ext>
            </a:extLst>
          </p:cNvPr>
          <p:cNvSpPr txBox="1"/>
          <p:nvPr/>
        </p:nvSpPr>
        <p:spPr>
          <a:xfrm>
            <a:off x="263352" y="1695291"/>
            <a:ext cx="1826141" cy="584775"/>
          </a:xfrm>
          <a:prstGeom prst="rect">
            <a:avLst/>
          </a:prstGeom>
          <a:noFill/>
        </p:spPr>
        <p:txBody>
          <a:bodyPr wrap="none" rtlCol="0">
            <a:spAutoFit/>
          </a:bodyPr>
          <a:lstStyle/>
          <a:p>
            <a:r>
              <a:rPr lang="zh-CN" altLang="en-US" sz="3200" dirty="0"/>
              <a:t>直线方程</a:t>
            </a:r>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50BB6EC8-7E0A-43BF-9FBE-29CA313DDF71}"/>
                  </a:ext>
                </a:extLst>
              </p:cNvPr>
              <p:cNvSpPr txBox="1"/>
              <p:nvPr/>
            </p:nvSpPr>
            <p:spPr>
              <a:xfrm>
                <a:off x="126242" y="2671285"/>
                <a:ext cx="936104"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sz="3200" smtClean="0">
                          <a:latin typeface="Cambria Math" panose="02040503050406030204" pitchFamily="18" charset="0"/>
                        </a:rPr>
                        <m:t>⇒</m:t>
                      </m:r>
                    </m:oMath>
                  </m:oMathPara>
                </a14:m>
                <a:endParaRPr lang="zh-CN" altLang="en-US" sz="3200" dirty="0"/>
              </a:p>
            </p:txBody>
          </p:sp>
        </mc:Choice>
        <mc:Fallback xmlns="">
          <p:sp>
            <p:nvSpPr>
              <p:cNvPr id="5" name="文本框 4">
                <a:extLst>
                  <a:ext uri="{FF2B5EF4-FFF2-40B4-BE49-F238E27FC236}">
                    <a16:creationId xmlns:a16="http://schemas.microsoft.com/office/drawing/2014/main" id="{50BB6EC8-7E0A-43BF-9FBE-29CA313DDF71}"/>
                  </a:ext>
                </a:extLst>
              </p:cNvPr>
              <p:cNvSpPr txBox="1">
                <a:spLocks noRot="1" noChangeAspect="1" noMove="1" noResize="1" noEditPoints="1" noAdjustHandles="1" noChangeArrowheads="1" noChangeShapeType="1" noTextEdit="1"/>
              </p:cNvSpPr>
              <p:nvPr/>
            </p:nvSpPr>
            <p:spPr>
              <a:xfrm>
                <a:off x="126242" y="2671285"/>
                <a:ext cx="936104" cy="492443"/>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5AAB10A3-50D8-473B-A9F2-A49A2F972460}"/>
                  </a:ext>
                </a:extLst>
              </p:cNvPr>
              <p:cNvSpPr txBox="1"/>
              <p:nvPr/>
            </p:nvSpPr>
            <p:spPr>
              <a:xfrm>
                <a:off x="2427437" y="2454911"/>
                <a:ext cx="1481111" cy="92519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sz="3200" i="1" smtClean="0">
                          <a:latin typeface="Cambria Math" panose="02040503050406030204" pitchFamily="18" charset="0"/>
                        </a:rPr>
                        <m:t>𝑚</m:t>
                      </m:r>
                      <m:r>
                        <a:rPr lang="zh-CN" altLang="en-US" sz="3200" i="0">
                          <a:latin typeface="Cambria Math" panose="02040503050406030204" pitchFamily="18" charset="0"/>
                        </a:rPr>
                        <m:t>=</m:t>
                      </m:r>
                      <m:f>
                        <m:fPr>
                          <m:ctrlPr>
                            <a:rPr lang="zh-CN" altLang="en-US" sz="3200" i="1">
                              <a:solidFill>
                                <a:srgbClr val="836967"/>
                              </a:solidFill>
                              <a:latin typeface="Cambria Math" panose="02040503050406030204" pitchFamily="18" charset="0"/>
                            </a:rPr>
                          </m:ctrlPr>
                        </m:fPr>
                        <m:num>
                          <m:r>
                            <m:rPr>
                              <m:sty m:val="p"/>
                            </m:rPr>
                            <a:rPr lang="zh-CN" altLang="en-US" sz="3200" i="0">
                              <a:latin typeface="Cambria Math" panose="02040503050406030204" pitchFamily="18" charset="0"/>
                            </a:rPr>
                            <m:t>Δ</m:t>
                          </m:r>
                          <m:r>
                            <a:rPr lang="zh-CN" altLang="en-US" sz="3200" i="1">
                              <a:latin typeface="Cambria Math" panose="02040503050406030204" pitchFamily="18" charset="0"/>
                            </a:rPr>
                            <m:t>𝑦</m:t>
                          </m:r>
                        </m:num>
                        <m:den>
                          <m:r>
                            <m:rPr>
                              <m:sty m:val="p"/>
                            </m:rPr>
                            <a:rPr lang="zh-CN" altLang="en-US" sz="3200" i="0">
                              <a:latin typeface="Cambria Math" panose="02040503050406030204" pitchFamily="18" charset="0"/>
                            </a:rPr>
                            <m:t>Δ</m:t>
                          </m:r>
                          <m:r>
                            <a:rPr lang="zh-CN" altLang="en-US" sz="3200" i="1">
                              <a:latin typeface="Cambria Math" panose="02040503050406030204" pitchFamily="18" charset="0"/>
                            </a:rPr>
                            <m:t>𝑥</m:t>
                          </m:r>
                        </m:den>
                      </m:f>
                    </m:oMath>
                  </m:oMathPara>
                </a14:m>
                <a:endParaRPr lang="zh-CN" altLang="en-US" sz="3200" dirty="0"/>
              </a:p>
            </p:txBody>
          </p:sp>
        </mc:Choice>
        <mc:Fallback xmlns="">
          <p:sp>
            <p:nvSpPr>
              <p:cNvPr id="6" name="文本框 5">
                <a:extLst>
                  <a:ext uri="{FF2B5EF4-FFF2-40B4-BE49-F238E27FC236}">
                    <a16:creationId xmlns:a16="http://schemas.microsoft.com/office/drawing/2014/main" id="{5AAB10A3-50D8-473B-A9F2-A49A2F972460}"/>
                  </a:ext>
                </a:extLst>
              </p:cNvPr>
              <p:cNvSpPr txBox="1">
                <a:spLocks noRot="1" noChangeAspect="1" noMove="1" noResize="1" noEditPoints="1" noAdjustHandles="1" noChangeArrowheads="1" noChangeShapeType="1" noTextEdit="1"/>
              </p:cNvSpPr>
              <p:nvPr/>
            </p:nvSpPr>
            <p:spPr>
              <a:xfrm>
                <a:off x="2427437" y="2454911"/>
                <a:ext cx="1481111" cy="925190"/>
              </a:xfrm>
              <a:prstGeom prst="rect">
                <a:avLst/>
              </a:prstGeom>
              <a:blipFill>
                <a:blip r:embed="rId5"/>
                <a:stretch>
                  <a:fillRect/>
                </a:stretch>
              </a:blipFill>
            </p:spPr>
            <p:txBody>
              <a:bodyPr/>
              <a:lstStyle/>
              <a:p>
                <a:r>
                  <a:rPr lang="zh-CN" altLang="en-US">
                    <a:noFill/>
                  </a:rPr>
                  <a:t> </a:t>
                </a:r>
              </a:p>
            </p:txBody>
          </p:sp>
        </mc:Fallback>
      </mc:AlternateContent>
      <p:sp>
        <p:nvSpPr>
          <p:cNvPr id="7" name="文本框 6">
            <a:extLst>
              <a:ext uri="{FF2B5EF4-FFF2-40B4-BE49-F238E27FC236}">
                <a16:creationId xmlns:a16="http://schemas.microsoft.com/office/drawing/2014/main" id="{4B48D315-F2C6-4700-98F8-FE4A1E54896F}"/>
              </a:ext>
            </a:extLst>
          </p:cNvPr>
          <p:cNvSpPr txBox="1"/>
          <p:nvPr/>
        </p:nvSpPr>
        <p:spPr>
          <a:xfrm>
            <a:off x="957630" y="2671285"/>
            <a:ext cx="1247170" cy="584775"/>
          </a:xfrm>
          <a:prstGeom prst="rect">
            <a:avLst/>
          </a:prstGeom>
          <a:noFill/>
        </p:spPr>
        <p:txBody>
          <a:bodyPr wrap="square" rtlCol="0">
            <a:spAutoFit/>
          </a:bodyPr>
          <a:lstStyle/>
          <a:p>
            <a:r>
              <a:rPr lang="zh-CN" altLang="en-US" sz="3200" dirty="0"/>
              <a:t>斜率</a:t>
            </a:r>
          </a:p>
        </p:txBody>
      </p:sp>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2670B94F-F81E-4785-8122-07D4176F2BCE}"/>
                  </a:ext>
                </a:extLst>
              </p:cNvPr>
              <p:cNvSpPr txBox="1"/>
              <p:nvPr/>
            </p:nvSpPr>
            <p:spPr>
              <a:xfrm>
                <a:off x="2482457" y="5548241"/>
                <a:ext cx="1236641" cy="3077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zh-CN" altLang="en-US" sz="2000" i="1" smtClean="0">
                              <a:solidFill>
                                <a:srgbClr val="836967"/>
                              </a:solidFill>
                              <a:latin typeface="Cambria Math" panose="02040503050406030204" pitchFamily="18" charset="0"/>
                            </a:rPr>
                          </m:ctrlPr>
                        </m:dPr>
                        <m:e>
                          <m:r>
                            <a:rPr lang="zh-CN" altLang="en-US" sz="2000" i="1">
                              <a:latin typeface="Cambria Math" panose="02040503050406030204" pitchFamily="18" charset="0"/>
                            </a:rPr>
                            <m:t>𝑚</m:t>
                          </m:r>
                        </m:e>
                      </m:d>
                      <m:r>
                        <a:rPr lang="zh-CN" altLang="en-US" sz="2000" i="0">
                          <a:latin typeface="Cambria Math" panose="02040503050406030204" pitchFamily="18" charset="0"/>
                        </a:rPr>
                        <m:t>≤1</m:t>
                      </m:r>
                    </m:oMath>
                  </m:oMathPara>
                </a14:m>
                <a:endParaRPr lang="zh-CN" altLang="en-US" sz="2000" dirty="0"/>
              </a:p>
            </p:txBody>
          </p:sp>
        </mc:Choice>
        <mc:Fallback xmlns="">
          <p:sp>
            <p:nvSpPr>
              <p:cNvPr id="12" name="文本框 11">
                <a:extLst>
                  <a:ext uri="{FF2B5EF4-FFF2-40B4-BE49-F238E27FC236}">
                    <a16:creationId xmlns:a16="http://schemas.microsoft.com/office/drawing/2014/main" id="{2670B94F-F81E-4785-8122-07D4176F2BCE}"/>
                  </a:ext>
                </a:extLst>
              </p:cNvPr>
              <p:cNvSpPr txBox="1">
                <a:spLocks noRot="1" noChangeAspect="1" noMove="1" noResize="1" noEditPoints="1" noAdjustHandles="1" noChangeArrowheads="1" noChangeShapeType="1" noTextEdit="1"/>
              </p:cNvSpPr>
              <p:nvPr/>
            </p:nvSpPr>
            <p:spPr>
              <a:xfrm>
                <a:off x="2482457" y="5548241"/>
                <a:ext cx="1236641" cy="307777"/>
              </a:xfrm>
              <a:prstGeom prst="rect">
                <a:avLst/>
              </a:prstGeom>
              <a:blipFill>
                <a:blip r:embed="rId6"/>
                <a:stretch>
                  <a:fillRect b="-15686"/>
                </a:stretch>
              </a:blipFill>
            </p:spPr>
            <p:txBody>
              <a:bodyPr/>
              <a:lstStyle/>
              <a:p>
                <a:r>
                  <a:rPr lang="zh-CN" altLang="en-US">
                    <a:noFill/>
                  </a:rPr>
                  <a:t> </a:t>
                </a:r>
              </a:p>
            </p:txBody>
          </p:sp>
        </mc:Fallback>
      </mc:AlternateContent>
      <p:sp>
        <p:nvSpPr>
          <p:cNvPr id="13" name="文本框 12">
            <a:extLst>
              <a:ext uri="{FF2B5EF4-FFF2-40B4-BE49-F238E27FC236}">
                <a16:creationId xmlns:a16="http://schemas.microsoft.com/office/drawing/2014/main" id="{A41172BD-3662-4B71-9BD8-4E05E29C3123}"/>
              </a:ext>
            </a:extLst>
          </p:cNvPr>
          <p:cNvSpPr txBox="1"/>
          <p:nvPr/>
        </p:nvSpPr>
        <p:spPr>
          <a:xfrm>
            <a:off x="161434" y="5548241"/>
            <a:ext cx="2390398" cy="369332"/>
          </a:xfrm>
          <a:prstGeom prst="rect">
            <a:avLst/>
          </a:prstGeom>
          <a:noFill/>
        </p:spPr>
        <p:txBody>
          <a:bodyPr wrap="none" rtlCol="0">
            <a:spAutoFit/>
          </a:bodyPr>
          <a:lstStyle/>
          <a:p>
            <a:r>
              <a:rPr lang="zh-CN" altLang="en-US" dirty="0"/>
              <a:t>  下面的讨论中均基于</a:t>
            </a:r>
          </a:p>
        </p:txBody>
      </p:sp>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9C938BD8-D81B-4C1C-8B31-EB08B5DBBB27}"/>
                  </a:ext>
                </a:extLst>
              </p:cNvPr>
              <p:cNvSpPr txBox="1"/>
              <p:nvPr/>
            </p:nvSpPr>
            <p:spPr>
              <a:xfrm>
                <a:off x="407368" y="3818417"/>
                <a:ext cx="7416824" cy="1619482"/>
              </a:xfrm>
              <a:prstGeom prst="rect">
                <a:avLst/>
              </a:prstGeom>
              <a:noFill/>
            </p:spPr>
            <p:txBody>
              <a:bodyPr wrap="square" rtlCol="0">
                <a:spAutoFit/>
              </a:bodyPr>
              <a:lstStyle/>
              <a:p>
                <a:pPr>
                  <a:lnSpc>
                    <a:spcPct val="150000"/>
                  </a:lnSpc>
                </a:pPr>
                <a:r>
                  <a:rPr lang="zh-CN" altLang="en-US" sz="2300" dirty="0"/>
                  <a:t>从左端点开始每次递增一个单位，对于每个</a:t>
                </a:r>
                <a14:m>
                  <m:oMath xmlns:m="http://schemas.openxmlformats.org/officeDocument/2006/math">
                    <m:sSub>
                      <m:sSubPr>
                        <m:ctrlPr>
                          <a:rPr lang="en-US" altLang="zh-CN" sz="2300" i="1">
                            <a:solidFill>
                              <a:srgbClr val="836967"/>
                            </a:solidFill>
                            <a:latin typeface="Cambria Math" panose="02040503050406030204" pitchFamily="18" charset="0"/>
                          </a:rPr>
                        </m:ctrlPr>
                      </m:sSubPr>
                      <m:e>
                        <m:r>
                          <a:rPr lang="en-US" altLang="zh-CN" sz="2300" i="1">
                            <a:latin typeface="Cambria Math" panose="02040503050406030204" pitchFamily="18" charset="0"/>
                          </a:rPr>
                          <m:t>𝑥</m:t>
                        </m:r>
                      </m:e>
                      <m:sub>
                        <m:r>
                          <a:rPr lang="en-US" altLang="zh-CN" sz="2300" i="1">
                            <a:latin typeface="Cambria Math" panose="02040503050406030204" pitchFamily="18" charset="0"/>
                          </a:rPr>
                          <m:t>𝑖</m:t>
                        </m:r>
                      </m:sub>
                    </m:sSub>
                  </m:oMath>
                </a14:m>
                <a:r>
                  <a:rPr lang="en-US" altLang="zh-CN" sz="2300" dirty="0"/>
                  <a:t>,</a:t>
                </a:r>
              </a:p>
              <a:p>
                <a:pPr>
                  <a:lnSpc>
                    <a:spcPct val="150000"/>
                  </a:lnSpc>
                </a:pPr>
                <a:r>
                  <a:rPr lang="zh-CN" altLang="en-US" sz="2300" dirty="0"/>
                  <a:t>计算对应的</a:t>
                </a:r>
                <a14:m>
                  <m:oMath xmlns:m="http://schemas.openxmlformats.org/officeDocument/2006/math">
                    <m:sSub>
                      <m:sSubPr>
                        <m:ctrlPr>
                          <a:rPr lang="zh-CN" altLang="en-US" sz="2300" i="1" dirty="0">
                            <a:solidFill>
                              <a:srgbClr val="836967"/>
                            </a:solidFill>
                            <a:latin typeface="Cambria Math" panose="02040503050406030204" pitchFamily="18" charset="0"/>
                          </a:rPr>
                        </m:ctrlPr>
                      </m:sSubPr>
                      <m:e>
                        <m:r>
                          <a:rPr lang="zh-CN" altLang="en-US" sz="2300" i="1" dirty="0">
                            <a:latin typeface="Cambria Math" panose="02040503050406030204" pitchFamily="18" charset="0"/>
                          </a:rPr>
                          <m:t>𝑦</m:t>
                        </m:r>
                      </m:e>
                      <m:sub>
                        <m:r>
                          <a:rPr lang="zh-CN" altLang="en-US" sz="2300" i="1" dirty="0">
                            <a:latin typeface="Cambria Math" panose="02040503050406030204" pitchFamily="18" charset="0"/>
                          </a:rPr>
                          <m:t>𝑖</m:t>
                        </m:r>
                      </m:sub>
                    </m:sSub>
                    <m:r>
                      <a:rPr lang="zh-CN" altLang="en-US" sz="2300" i="1" dirty="0">
                        <a:latin typeface="Cambria Math" panose="02040503050406030204" pitchFamily="18" charset="0"/>
                      </a:rPr>
                      <m:t> </m:t>
                    </m:r>
                  </m:oMath>
                </a14:m>
                <a:r>
                  <a:rPr lang="en-US" altLang="zh-CN" sz="2300" dirty="0"/>
                  <a:t>=</a:t>
                </a:r>
                <a14:m>
                  <m:oMath xmlns:m="http://schemas.openxmlformats.org/officeDocument/2006/math">
                    <m:r>
                      <a:rPr lang="zh-CN" altLang="en-US" sz="2300" i="1">
                        <a:latin typeface="Cambria Math" panose="02040503050406030204" pitchFamily="18" charset="0"/>
                      </a:rPr>
                      <m:t>𝑚</m:t>
                    </m:r>
                    <m:sSub>
                      <m:sSubPr>
                        <m:ctrlPr>
                          <a:rPr lang="en-US" altLang="zh-CN" sz="2300" i="1">
                            <a:solidFill>
                              <a:srgbClr val="836967"/>
                            </a:solidFill>
                            <a:latin typeface="Cambria Math" panose="02040503050406030204" pitchFamily="18" charset="0"/>
                          </a:rPr>
                        </m:ctrlPr>
                      </m:sSubPr>
                      <m:e>
                        <m:r>
                          <a:rPr lang="en-US" altLang="zh-CN" sz="2300" i="1">
                            <a:latin typeface="Cambria Math" panose="02040503050406030204" pitchFamily="18" charset="0"/>
                          </a:rPr>
                          <m:t>𝑥</m:t>
                        </m:r>
                      </m:e>
                      <m:sub>
                        <m:r>
                          <a:rPr lang="en-US" altLang="zh-CN" sz="2300" i="1">
                            <a:latin typeface="Cambria Math" panose="02040503050406030204" pitchFamily="18" charset="0"/>
                          </a:rPr>
                          <m:t>𝑖</m:t>
                        </m:r>
                      </m:sub>
                    </m:sSub>
                    <m:r>
                      <a:rPr lang="en-US" altLang="zh-CN" sz="2300" i="1">
                        <a:latin typeface="Cambria Math" panose="02040503050406030204" pitchFamily="18" charset="0"/>
                      </a:rPr>
                      <m:t> </m:t>
                    </m:r>
                  </m:oMath>
                </a14:m>
                <a:r>
                  <a:rPr lang="en-US" altLang="zh-CN" sz="2300" dirty="0"/>
                  <a:t>+</a:t>
                </a:r>
                <a:r>
                  <a:rPr lang="en-US" altLang="zh-CN" sz="2300" i="1" dirty="0"/>
                  <a:t>B</a:t>
                </a:r>
                <a:r>
                  <a:rPr lang="en-US" altLang="zh-CN" sz="2300" dirty="0"/>
                  <a:t> </a:t>
                </a:r>
                <a:r>
                  <a:rPr lang="zh-CN" altLang="en-US" sz="2300" dirty="0"/>
                  <a:t>，并显示坐标为（</a:t>
                </a:r>
                <a:r>
                  <a:rPr lang="en-US" altLang="zh-CN" sz="2300" dirty="0">
                    <a:solidFill>
                      <a:srgbClr val="836967"/>
                    </a:solidFill>
                  </a:rPr>
                  <a:t> </a:t>
                </a:r>
                <a14:m>
                  <m:oMath xmlns:m="http://schemas.openxmlformats.org/officeDocument/2006/math">
                    <m:sSub>
                      <m:sSubPr>
                        <m:ctrlPr>
                          <a:rPr lang="en-US" altLang="zh-CN" sz="2300" i="1">
                            <a:solidFill>
                              <a:srgbClr val="836967"/>
                            </a:solidFill>
                            <a:latin typeface="Cambria Math" panose="02040503050406030204" pitchFamily="18" charset="0"/>
                          </a:rPr>
                        </m:ctrlPr>
                      </m:sSubPr>
                      <m:e>
                        <m:r>
                          <a:rPr lang="en-US" altLang="zh-CN" sz="2300" i="1">
                            <a:latin typeface="Cambria Math" panose="02040503050406030204" pitchFamily="18" charset="0"/>
                          </a:rPr>
                          <m:t>𝑥</m:t>
                        </m:r>
                      </m:e>
                      <m:sub>
                        <m:r>
                          <a:rPr lang="en-US" altLang="zh-CN" sz="2300" i="1">
                            <a:latin typeface="Cambria Math" panose="02040503050406030204" pitchFamily="18" charset="0"/>
                          </a:rPr>
                          <m:t>𝑖</m:t>
                        </m:r>
                      </m:sub>
                    </m:sSub>
                  </m:oMath>
                </a14:m>
                <a:r>
                  <a:rPr lang="en-US" altLang="zh-CN" sz="2300" dirty="0"/>
                  <a:t>,</a:t>
                </a:r>
                <a14:m>
                  <m:oMath xmlns:m="http://schemas.openxmlformats.org/officeDocument/2006/math">
                    <m:r>
                      <a:rPr lang="en-US" altLang="zh-CN" sz="2300" i="1" smtClean="0">
                        <a:solidFill>
                          <a:srgbClr val="836967"/>
                        </a:solidFill>
                        <a:latin typeface="Cambria Math" panose="02040503050406030204" pitchFamily="18" charset="0"/>
                      </a:rPr>
                      <m:t> </m:t>
                    </m:r>
                  </m:oMath>
                </a14:m>
                <a:r>
                  <a:rPr lang="en-US" altLang="zh-CN" sz="2300" i="1" dirty="0"/>
                  <a:t>Round</a:t>
                </a:r>
                <a:r>
                  <a:rPr lang="en-US" altLang="zh-CN" sz="2300" dirty="0"/>
                  <a:t>(</a:t>
                </a:r>
                <a14:m>
                  <m:oMath xmlns:m="http://schemas.openxmlformats.org/officeDocument/2006/math">
                    <m:sSub>
                      <m:sSubPr>
                        <m:ctrlPr>
                          <a:rPr lang="zh-CN" altLang="en-US" sz="2300" i="1" dirty="0">
                            <a:solidFill>
                              <a:srgbClr val="836967"/>
                            </a:solidFill>
                            <a:latin typeface="Cambria Math" panose="02040503050406030204" pitchFamily="18" charset="0"/>
                          </a:rPr>
                        </m:ctrlPr>
                      </m:sSubPr>
                      <m:e>
                        <m:r>
                          <a:rPr lang="zh-CN" altLang="en-US" sz="2300" i="1" dirty="0">
                            <a:latin typeface="Cambria Math" panose="02040503050406030204" pitchFamily="18" charset="0"/>
                          </a:rPr>
                          <m:t>𝑦</m:t>
                        </m:r>
                      </m:e>
                      <m:sub>
                        <m:r>
                          <a:rPr lang="zh-CN" altLang="en-US" sz="2300" i="1" dirty="0">
                            <a:latin typeface="Cambria Math" panose="02040503050406030204" pitchFamily="18" charset="0"/>
                          </a:rPr>
                          <m:t>𝑖</m:t>
                        </m:r>
                      </m:sub>
                    </m:sSub>
                  </m:oMath>
                </a14:m>
                <a:r>
                  <a:rPr lang="en-US" altLang="zh-CN" sz="2300" dirty="0"/>
                  <a:t>)</a:t>
                </a:r>
                <a:r>
                  <a:rPr lang="zh-CN" altLang="en-US" sz="2300" dirty="0"/>
                  <a:t>）</a:t>
                </a:r>
                <a:endParaRPr lang="en-US" altLang="zh-CN" sz="2300" dirty="0"/>
              </a:p>
              <a:p>
                <a:pPr>
                  <a:lnSpc>
                    <a:spcPct val="150000"/>
                  </a:lnSpc>
                </a:pPr>
                <a:r>
                  <a:rPr lang="en-US" altLang="zh-CN" sz="2300" i="1" dirty="0"/>
                  <a:t>Round(</a:t>
                </a:r>
                <a14:m>
                  <m:oMath xmlns:m="http://schemas.openxmlformats.org/officeDocument/2006/math">
                    <m:sSub>
                      <m:sSubPr>
                        <m:ctrlPr>
                          <a:rPr lang="zh-CN" altLang="en-US" sz="2300" i="1" dirty="0">
                            <a:solidFill>
                              <a:srgbClr val="836967"/>
                            </a:solidFill>
                            <a:latin typeface="Cambria Math" panose="02040503050406030204" pitchFamily="18" charset="0"/>
                          </a:rPr>
                        </m:ctrlPr>
                      </m:sSubPr>
                      <m:e>
                        <m:r>
                          <a:rPr lang="zh-CN" altLang="en-US" sz="2300" i="1" dirty="0">
                            <a:latin typeface="Cambria Math" panose="02040503050406030204" pitchFamily="18" charset="0"/>
                          </a:rPr>
                          <m:t>𝑦</m:t>
                        </m:r>
                      </m:e>
                      <m:sub>
                        <m:r>
                          <a:rPr lang="zh-CN" altLang="en-US" sz="2300" i="1" dirty="0">
                            <a:latin typeface="Cambria Math" panose="02040503050406030204" pitchFamily="18" charset="0"/>
                          </a:rPr>
                          <m:t>𝑖</m:t>
                        </m:r>
                      </m:sub>
                    </m:sSub>
                  </m:oMath>
                </a14:m>
                <a:r>
                  <a:rPr lang="en-US" altLang="zh-CN" sz="2300" i="1" dirty="0"/>
                  <a:t>) </a:t>
                </a:r>
                <a:r>
                  <a:rPr lang="en-US" altLang="zh-CN" sz="2300" dirty="0"/>
                  <a:t>= </a:t>
                </a:r>
                <a:r>
                  <a:rPr lang="en-US" altLang="zh-CN" sz="2300" i="1" dirty="0"/>
                  <a:t>floor(0.5+</a:t>
                </a:r>
                <a:r>
                  <a:rPr lang="zh-CN" altLang="en-US" sz="2300" i="1" dirty="0">
                    <a:solidFill>
                      <a:srgbClr val="836967"/>
                    </a:solidFill>
                  </a:rPr>
                  <a:t> </a:t>
                </a:r>
                <a14:m>
                  <m:oMath xmlns:m="http://schemas.openxmlformats.org/officeDocument/2006/math">
                    <m:sSub>
                      <m:sSubPr>
                        <m:ctrlPr>
                          <a:rPr lang="zh-CN" altLang="en-US" sz="2300" i="1" dirty="0">
                            <a:solidFill>
                              <a:srgbClr val="836967"/>
                            </a:solidFill>
                            <a:latin typeface="Cambria Math" panose="02040503050406030204" pitchFamily="18" charset="0"/>
                          </a:rPr>
                        </m:ctrlPr>
                      </m:sSubPr>
                      <m:e>
                        <m:r>
                          <a:rPr lang="zh-CN" altLang="en-US" sz="2300" i="1" dirty="0">
                            <a:latin typeface="Cambria Math" panose="02040503050406030204" pitchFamily="18" charset="0"/>
                          </a:rPr>
                          <m:t>𝑦</m:t>
                        </m:r>
                      </m:e>
                      <m:sub>
                        <m:r>
                          <a:rPr lang="zh-CN" altLang="en-US" sz="2300" i="1" dirty="0">
                            <a:latin typeface="Cambria Math" panose="02040503050406030204" pitchFamily="18" charset="0"/>
                          </a:rPr>
                          <m:t>𝑖</m:t>
                        </m:r>
                      </m:sub>
                    </m:sSub>
                  </m:oMath>
                </a14:m>
                <a:r>
                  <a:rPr lang="en-US" altLang="zh-CN" sz="2300" i="1" dirty="0"/>
                  <a:t>) </a:t>
                </a:r>
                <a:r>
                  <a:rPr lang="zh-CN" altLang="en-US" sz="2300" i="1" dirty="0"/>
                  <a:t>即向下取整</a:t>
                </a:r>
              </a:p>
            </p:txBody>
          </p:sp>
        </mc:Choice>
        <mc:Fallback xmlns="">
          <p:sp>
            <p:nvSpPr>
              <p:cNvPr id="14" name="文本框 13">
                <a:extLst>
                  <a:ext uri="{FF2B5EF4-FFF2-40B4-BE49-F238E27FC236}">
                    <a16:creationId xmlns:a16="http://schemas.microsoft.com/office/drawing/2014/main" id="{9C938BD8-D81B-4C1C-8B31-EB08B5DBBB27}"/>
                  </a:ext>
                </a:extLst>
              </p:cNvPr>
              <p:cNvSpPr txBox="1">
                <a:spLocks noRot="1" noChangeAspect="1" noMove="1" noResize="1" noEditPoints="1" noAdjustHandles="1" noChangeArrowheads="1" noChangeShapeType="1" noTextEdit="1"/>
              </p:cNvSpPr>
              <p:nvPr/>
            </p:nvSpPr>
            <p:spPr>
              <a:xfrm>
                <a:off x="407368" y="3818417"/>
                <a:ext cx="7416824" cy="1619482"/>
              </a:xfrm>
              <a:prstGeom prst="rect">
                <a:avLst/>
              </a:prstGeom>
              <a:blipFill>
                <a:blip r:embed="rId7"/>
                <a:stretch>
                  <a:fillRect l="-1234" r="-5099" b="-7519"/>
                </a:stretch>
              </a:blipFill>
            </p:spPr>
            <p:txBody>
              <a:bodyPr/>
              <a:lstStyle/>
              <a:p>
                <a:r>
                  <a:rPr lang="zh-CN" altLang="en-US">
                    <a:noFill/>
                  </a:rPr>
                  <a:t> </a:t>
                </a:r>
              </a:p>
            </p:txBody>
          </p:sp>
        </mc:Fallback>
      </mc:AlternateContent>
      <p:pic>
        <p:nvPicPr>
          <p:cNvPr id="17" name="图片 16">
            <a:extLst>
              <a:ext uri="{FF2B5EF4-FFF2-40B4-BE49-F238E27FC236}">
                <a16:creationId xmlns:a16="http://schemas.microsoft.com/office/drawing/2014/main" id="{D80C0640-51CE-4913-BEED-64EFC4E444E0}"/>
              </a:ext>
            </a:extLst>
          </p:cNvPr>
          <p:cNvPicPr>
            <a:picLocks noChangeAspect="1"/>
          </p:cNvPicPr>
          <p:nvPr/>
        </p:nvPicPr>
        <p:blipFill>
          <a:blip r:embed="rId8"/>
          <a:stretch>
            <a:fillRect/>
          </a:stretch>
        </p:blipFill>
        <p:spPr>
          <a:xfrm>
            <a:off x="7868780" y="1170643"/>
            <a:ext cx="4319924" cy="3457515"/>
          </a:xfrm>
          <a:prstGeom prst="rect">
            <a:avLst/>
          </a:prstGeom>
        </p:spPr>
      </p:pic>
      <p:sp>
        <p:nvSpPr>
          <p:cNvPr id="40" name="文本框 39">
            <a:extLst>
              <a:ext uri="{FF2B5EF4-FFF2-40B4-BE49-F238E27FC236}">
                <a16:creationId xmlns:a16="http://schemas.microsoft.com/office/drawing/2014/main" id="{2634E38A-1D5B-4137-9EC1-A54557FB3A54}"/>
              </a:ext>
            </a:extLst>
          </p:cNvPr>
          <p:cNvSpPr txBox="1"/>
          <p:nvPr/>
        </p:nvSpPr>
        <p:spPr>
          <a:xfrm>
            <a:off x="3436020" y="5533317"/>
            <a:ext cx="3775393" cy="369332"/>
          </a:xfrm>
          <a:prstGeom prst="rect">
            <a:avLst/>
          </a:prstGeom>
          <a:noFill/>
        </p:spPr>
        <p:txBody>
          <a:bodyPr wrap="none" rtlCol="0">
            <a:spAutoFit/>
          </a:bodyPr>
          <a:lstStyle/>
          <a:p>
            <a:r>
              <a:rPr lang="zh-CN" altLang="en-US" dirty="0"/>
              <a:t>  其他斜率的情况只需稍作调整即可</a:t>
            </a:r>
          </a:p>
        </p:txBody>
      </p:sp>
    </p:spTree>
    <p:extLst>
      <p:ext uri="{BB962C8B-B14F-4D97-AF65-F5344CB8AC3E}">
        <p14:creationId xmlns:p14="http://schemas.microsoft.com/office/powerpoint/2010/main" val="3590664480"/>
      </p:ext>
    </p:extLst>
  </p:cSld>
  <p:clrMapOvr>
    <a:masterClrMapping/>
  </p:clrMapOvr>
  <mc:AlternateContent xmlns:mc="http://schemas.openxmlformats.org/markup-compatibility/2006" xmlns:p14="http://schemas.microsoft.com/office/powerpoint/2010/main">
    <mc:Choice Requires="p14">
      <p:transition spd="slow" p14:dur="2000" advTm="3840"/>
    </mc:Choice>
    <mc:Fallback xmlns="">
      <p:transition spd="slow" advTm="38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25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Effect transition="in" filter="fade">
                                      <p:cBhvr>
                                        <p:cTn id="9" dur="500"/>
                                        <p:tgtEl>
                                          <p:spTgt spid="11"/>
                                        </p:tgtEl>
                                      </p:cBhvr>
                                    </p:animEffect>
                                  </p:childTnLst>
                                </p:cTn>
                              </p:par>
                              <p:par>
                                <p:cTn id="10" presetID="12" presetClass="entr" presetSubtype="4" fill="hold" grpId="0" nodeType="withEffect">
                                  <p:stCondLst>
                                    <p:cond delay="250"/>
                                  </p:stCondLst>
                                  <p:childTnLst>
                                    <p:set>
                                      <p:cBhvr>
                                        <p:cTn id="11" dur="1" fill="hold">
                                          <p:stCondLst>
                                            <p:cond delay="0"/>
                                          </p:stCondLst>
                                        </p:cTn>
                                        <p:tgtEl>
                                          <p:spTgt spid="47"/>
                                        </p:tgtEl>
                                        <p:attrNameLst>
                                          <p:attrName>style.visibility</p:attrName>
                                        </p:attrNameLst>
                                      </p:cBhvr>
                                      <p:to>
                                        <p:strVal val="visible"/>
                                      </p:to>
                                    </p:set>
                                    <p:anim calcmode="lin" valueType="num">
                                      <p:cBhvr additive="base">
                                        <p:cTn id="12" dur="500"/>
                                        <p:tgtEl>
                                          <p:spTgt spid="47"/>
                                        </p:tgtEl>
                                        <p:attrNameLst>
                                          <p:attrName>ppt_y</p:attrName>
                                        </p:attrNameLst>
                                      </p:cBhvr>
                                      <p:tavLst>
                                        <p:tav tm="0">
                                          <p:val>
                                            <p:strVal val="#ppt_y+#ppt_h*1.125000"/>
                                          </p:val>
                                        </p:tav>
                                        <p:tav tm="100000">
                                          <p:val>
                                            <p:strVal val="#ppt_y"/>
                                          </p:val>
                                        </p:tav>
                                      </p:tavLst>
                                    </p:anim>
                                    <p:animEffect transition="in" filter="wipe(up)">
                                      <p:cBhvr>
                                        <p:cTn id="13" dur="500"/>
                                        <p:tgtEl>
                                          <p:spTgt spid="47"/>
                                        </p:tgtEl>
                                      </p:cBhvr>
                                    </p:animEffect>
                                  </p:childTnLst>
                                </p:cTn>
                              </p:par>
                              <p:par>
                                <p:cTn id="14" presetID="53" presetClass="entr" presetSubtype="16" fill="hold" grpId="0" nodeType="withEffect">
                                  <p:stCondLst>
                                    <p:cond delay="250"/>
                                  </p:stCondLst>
                                  <p:childTnLst>
                                    <p:set>
                                      <p:cBhvr>
                                        <p:cTn id="15" dur="1" fill="hold">
                                          <p:stCondLst>
                                            <p:cond delay="0"/>
                                          </p:stCondLst>
                                        </p:cTn>
                                        <p:tgtEl>
                                          <p:spTgt spid="23"/>
                                        </p:tgtEl>
                                        <p:attrNameLst>
                                          <p:attrName>style.visibility</p:attrName>
                                        </p:attrNameLst>
                                      </p:cBhvr>
                                      <p:to>
                                        <p:strVal val="visible"/>
                                      </p:to>
                                    </p:set>
                                    <p:anim calcmode="lin" valueType="num">
                                      <p:cBhvr>
                                        <p:cTn id="16" dur="500" fill="hold"/>
                                        <p:tgtEl>
                                          <p:spTgt spid="23"/>
                                        </p:tgtEl>
                                        <p:attrNameLst>
                                          <p:attrName>ppt_w</p:attrName>
                                        </p:attrNameLst>
                                      </p:cBhvr>
                                      <p:tavLst>
                                        <p:tav tm="0">
                                          <p:val>
                                            <p:fltVal val="0"/>
                                          </p:val>
                                        </p:tav>
                                        <p:tav tm="100000">
                                          <p:val>
                                            <p:strVal val="#ppt_w"/>
                                          </p:val>
                                        </p:tav>
                                      </p:tavLst>
                                    </p:anim>
                                    <p:anim calcmode="lin" valueType="num">
                                      <p:cBhvr>
                                        <p:cTn id="17" dur="500" fill="hold"/>
                                        <p:tgtEl>
                                          <p:spTgt spid="23"/>
                                        </p:tgtEl>
                                        <p:attrNameLst>
                                          <p:attrName>ppt_h</p:attrName>
                                        </p:attrNameLst>
                                      </p:cBhvr>
                                      <p:tavLst>
                                        <p:tav tm="0">
                                          <p:val>
                                            <p:fltVal val="0"/>
                                          </p:val>
                                        </p:tav>
                                        <p:tav tm="100000">
                                          <p:val>
                                            <p:strVal val="#ppt_h"/>
                                          </p:val>
                                        </p:tav>
                                      </p:tavLst>
                                    </p:anim>
                                    <p:animEffect transition="in" filter="fade">
                                      <p:cBhvr>
                                        <p:cTn id="18" dur="500"/>
                                        <p:tgtEl>
                                          <p:spTgt spid="23"/>
                                        </p:tgtEl>
                                      </p:cBhvr>
                                    </p:animEffect>
                                  </p:childTnLst>
                                </p:cTn>
                              </p:par>
                              <p:par>
                                <p:cTn id="19" presetID="53" presetClass="entr" presetSubtype="16" fill="hold" grpId="0" nodeType="withEffect">
                                  <p:stCondLst>
                                    <p:cond delay="250"/>
                                  </p:stCondLst>
                                  <p:childTnLst>
                                    <p:set>
                                      <p:cBhvr>
                                        <p:cTn id="20" dur="1" fill="hold">
                                          <p:stCondLst>
                                            <p:cond delay="0"/>
                                          </p:stCondLst>
                                        </p:cTn>
                                        <p:tgtEl>
                                          <p:spTgt spid="24"/>
                                        </p:tgtEl>
                                        <p:attrNameLst>
                                          <p:attrName>style.visibility</p:attrName>
                                        </p:attrNameLst>
                                      </p:cBhvr>
                                      <p:to>
                                        <p:strVal val="visible"/>
                                      </p:to>
                                    </p:set>
                                    <p:anim calcmode="lin" valueType="num">
                                      <p:cBhvr>
                                        <p:cTn id="21" dur="500" fill="hold"/>
                                        <p:tgtEl>
                                          <p:spTgt spid="24"/>
                                        </p:tgtEl>
                                        <p:attrNameLst>
                                          <p:attrName>ppt_w</p:attrName>
                                        </p:attrNameLst>
                                      </p:cBhvr>
                                      <p:tavLst>
                                        <p:tav tm="0">
                                          <p:val>
                                            <p:fltVal val="0"/>
                                          </p:val>
                                        </p:tav>
                                        <p:tav tm="100000">
                                          <p:val>
                                            <p:strVal val="#ppt_w"/>
                                          </p:val>
                                        </p:tav>
                                      </p:tavLst>
                                    </p:anim>
                                    <p:anim calcmode="lin" valueType="num">
                                      <p:cBhvr>
                                        <p:cTn id="22" dur="500" fill="hold"/>
                                        <p:tgtEl>
                                          <p:spTgt spid="24"/>
                                        </p:tgtEl>
                                        <p:attrNameLst>
                                          <p:attrName>ppt_h</p:attrName>
                                        </p:attrNameLst>
                                      </p:cBhvr>
                                      <p:tavLst>
                                        <p:tav tm="0">
                                          <p:val>
                                            <p:fltVal val="0"/>
                                          </p:val>
                                        </p:tav>
                                        <p:tav tm="100000">
                                          <p:val>
                                            <p:strVal val="#ppt_h"/>
                                          </p:val>
                                        </p:tav>
                                      </p:tavLst>
                                    </p:anim>
                                    <p:animEffect transition="in" filter="fade">
                                      <p:cBhvr>
                                        <p:cTn id="23"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23" grpId="0" animBg="1"/>
      <p:bldP spid="24" grpId="0" animBg="1"/>
      <p:bldP spid="47" grpId="0" animBg="1"/>
    </p:bld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矩形 9"/>
          <p:cNvSpPr/>
          <p:nvPr/>
        </p:nvSpPr>
        <p:spPr>
          <a:xfrm>
            <a:off x="0" y="0"/>
            <a:ext cx="2207568" cy="9694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 name="灯片编号占位符 1"/>
          <p:cNvSpPr>
            <a:spLocks noGrp="1"/>
          </p:cNvSpPr>
          <p:nvPr>
            <p:ph type="sldNum" sz="quarter" idx="12"/>
          </p:nvPr>
        </p:nvSpPr>
        <p:spPr/>
        <p:txBody>
          <a:bodyPr/>
          <a:lstStyle/>
          <a:p>
            <a:fld id="{0C913308-F349-4B6D-A68A-DD1791B4A57B}" type="slidenum">
              <a:rPr lang="zh-CN" altLang="en-US" smtClean="0">
                <a:cs typeface="+mn-ea"/>
                <a:sym typeface="+mn-lt"/>
              </a:rPr>
              <a:t>50</a:t>
            </a:fld>
            <a:endParaRPr lang="zh-CN" altLang="en-US">
              <a:cs typeface="+mn-ea"/>
              <a:sym typeface="+mn-lt"/>
            </a:endParaRPr>
          </a:p>
        </p:txBody>
      </p:sp>
      <p:sp>
        <p:nvSpPr>
          <p:cNvPr id="8" name="文本框 7"/>
          <p:cNvSpPr txBox="1">
            <a:spLocks noChangeArrowheads="1"/>
          </p:cNvSpPr>
          <p:nvPr/>
        </p:nvSpPr>
        <p:spPr bwMode="auto">
          <a:xfrm>
            <a:off x="90796" y="161519"/>
            <a:ext cx="1943100" cy="6463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fontAlgn="base">
              <a:lnSpc>
                <a:spcPct val="100000"/>
              </a:lnSpc>
              <a:spcBef>
                <a:spcPct val="0"/>
              </a:spcBef>
              <a:spcAft>
                <a:spcPct val="0"/>
              </a:spcAft>
              <a:buFontTx/>
              <a:buNone/>
            </a:pPr>
            <a:r>
              <a:rPr lang="zh-CN" altLang="en-US" sz="3600" b="1" dirty="0">
                <a:solidFill>
                  <a:prstClr val="white"/>
                </a:solidFill>
                <a:latin typeface="+mn-lt"/>
                <a:ea typeface="+mn-ea"/>
                <a:cs typeface="+mn-ea"/>
                <a:sym typeface="+mn-lt"/>
              </a:rPr>
              <a:t>目 录</a:t>
            </a:r>
          </a:p>
        </p:txBody>
      </p:sp>
      <p:sp>
        <p:nvSpPr>
          <p:cNvPr id="11" name="矩形 53"/>
          <p:cNvSpPr>
            <a:spLocks noChangeArrowheads="1"/>
          </p:cNvSpPr>
          <p:nvPr/>
        </p:nvSpPr>
        <p:spPr bwMode="auto">
          <a:xfrm>
            <a:off x="2202035" y="0"/>
            <a:ext cx="1573552" cy="969418"/>
          </a:xfrm>
          <a:prstGeom prst="rect">
            <a:avLst/>
          </a:prstGeom>
          <a:solidFill>
            <a:schemeClr val="bg1">
              <a:lumMod val="25000"/>
              <a:lumOff val="75000"/>
            </a:schemeClr>
          </a:solidFill>
          <a:ln w="9525">
            <a:solidFill>
              <a:schemeClr val="bg2"/>
            </a:solidFill>
            <a:miter lim="800000"/>
            <a:headEnd/>
            <a:tailEnd/>
          </a:ln>
          <a:effec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400" b="1" dirty="0">
                <a:solidFill>
                  <a:schemeClr val="bg2"/>
                </a:solidFill>
                <a:latin typeface="+mn-lt"/>
                <a:ea typeface="+mn-ea"/>
                <a:cs typeface="+mn-ea"/>
                <a:sym typeface="+mn-lt"/>
              </a:rPr>
              <a:t>标题一</a:t>
            </a:r>
          </a:p>
          <a:p>
            <a:pPr algn="ctr" eaLnBrk="1" hangingPunct="1">
              <a:lnSpc>
                <a:spcPct val="100000"/>
              </a:lnSpc>
              <a:spcBef>
                <a:spcPct val="0"/>
              </a:spcBef>
              <a:buFontTx/>
              <a:buNone/>
            </a:pPr>
            <a:r>
              <a:rPr lang="en-US" altLang="zh-CN" sz="2000" dirty="0">
                <a:solidFill>
                  <a:schemeClr val="bg2"/>
                </a:solidFill>
                <a:latin typeface="+mn-lt"/>
                <a:ea typeface="+mn-ea"/>
                <a:cs typeface="+mn-ea"/>
                <a:sym typeface="+mn-lt"/>
              </a:rPr>
              <a:t>Text here</a:t>
            </a:r>
          </a:p>
        </p:txBody>
      </p:sp>
      <p:sp>
        <p:nvSpPr>
          <p:cNvPr id="21" name="矩形 20"/>
          <p:cNvSpPr/>
          <p:nvPr/>
        </p:nvSpPr>
        <p:spPr>
          <a:xfrm>
            <a:off x="11629538" y="0"/>
            <a:ext cx="562461" cy="9694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2" name="矩形 53"/>
          <p:cNvSpPr>
            <a:spLocks noChangeArrowheads="1"/>
          </p:cNvSpPr>
          <p:nvPr/>
        </p:nvSpPr>
        <p:spPr bwMode="auto">
          <a:xfrm>
            <a:off x="3773286" y="0"/>
            <a:ext cx="1573552" cy="969418"/>
          </a:xfrm>
          <a:prstGeom prst="rect">
            <a:avLst/>
          </a:prstGeom>
          <a:solidFill>
            <a:schemeClr val="bg1">
              <a:lumMod val="25000"/>
              <a:lumOff val="75000"/>
            </a:schemeClr>
          </a:solidFill>
          <a:ln w="9525">
            <a:solidFill>
              <a:srgbClr val="EAEAEA"/>
            </a:solid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400" b="1" dirty="0">
                <a:solidFill>
                  <a:schemeClr val="bg2"/>
                </a:solidFill>
                <a:latin typeface="+mn-lt"/>
                <a:ea typeface="+mn-ea"/>
                <a:cs typeface="+mn-ea"/>
                <a:sym typeface="+mn-lt"/>
              </a:rPr>
              <a:t>标题二</a:t>
            </a:r>
            <a:endParaRPr lang="en-US" altLang="zh-CN" sz="2400" b="1" dirty="0">
              <a:solidFill>
                <a:schemeClr val="bg2"/>
              </a:solidFill>
              <a:latin typeface="+mn-lt"/>
              <a:ea typeface="+mn-ea"/>
              <a:cs typeface="+mn-ea"/>
              <a:sym typeface="+mn-lt"/>
            </a:endParaRPr>
          </a:p>
          <a:p>
            <a:pPr algn="ctr" eaLnBrk="1" hangingPunct="1">
              <a:lnSpc>
                <a:spcPct val="100000"/>
              </a:lnSpc>
              <a:spcBef>
                <a:spcPct val="0"/>
              </a:spcBef>
              <a:buFontTx/>
              <a:buNone/>
            </a:pPr>
            <a:r>
              <a:rPr lang="en-US" altLang="zh-CN" sz="2000" dirty="0">
                <a:solidFill>
                  <a:schemeClr val="bg2"/>
                </a:solidFill>
                <a:latin typeface="+mn-lt"/>
                <a:ea typeface="+mn-ea"/>
                <a:cs typeface="+mn-ea"/>
                <a:sym typeface="+mn-lt"/>
              </a:rPr>
              <a:t>Text here</a:t>
            </a:r>
          </a:p>
        </p:txBody>
      </p:sp>
      <p:sp>
        <p:nvSpPr>
          <p:cNvPr id="23" name="矩形 53"/>
          <p:cNvSpPr>
            <a:spLocks noChangeArrowheads="1"/>
          </p:cNvSpPr>
          <p:nvPr/>
        </p:nvSpPr>
        <p:spPr bwMode="auto">
          <a:xfrm>
            <a:off x="5344537" y="0"/>
            <a:ext cx="1573552" cy="969418"/>
          </a:xfrm>
          <a:prstGeom prst="rect">
            <a:avLst/>
          </a:prstGeom>
          <a:solidFill>
            <a:schemeClr val="bg1">
              <a:lumMod val="25000"/>
              <a:lumOff val="75000"/>
            </a:schemeClr>
          </a:solidFill>
          <a:ln w="9525">
            <a:solidFill>
              <a:srgbClr val="EAEAEA"/>
            </a:solid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400" b="1" dirty="0">
                <a:solidFill>
                  <a:schemeClr val="bg2"/>
                </a:solidFill>
                <a:latin typeface="+mn-lt"/>
                <a:ea typeface="+mn-ea"/>
                <a:cs typeface="+mn-ea"/>
                <a:sym typeface="+mn-lt"/>
              </a:rPr>
              <a:t>标题三</a:t>
            </a:r>
          </a:p>
          <a:p>
            <a:pPr algn="ctr" eaLnBrk="1" hangingPunct="1">
              <a:lnSpc>
                <a:spcPct val="100000"/>
              </a:lnSpc>
              <a:spcBef>
                <a:spcPct val="0"/>
              </a:spcBef>
              <a:buFontTx/>
              <a:buNone/>
            </a:pPr>
            <a:r>
              <a:rPr lang="en-US" altLang="zh-CN" sz="2000" dirty="0">
                <a:solidFill>
                  <a:schemeClr val="bg2"/>
                </a:solidFill>
                <a:latin typeface="+mn-lt"/>
                <a:ea typeface="+mn-ea"/>
                <a:cs typeface="+mn-ea"/>
                <a:sym typeface="+mn-lt"/>
              </a:rPr>
              <a:t>Text here</a:t>
            </a:r>
          </a:p>
        </p:txBody>
      </p:sp>
      <p:sp>
        <p:nvSpPr>
          <p:cNvPr id="24" name="矩形 53"/>
          <p:cNvSpPr>
            <a:spLocks noChangeArrowheads="1"/>
          </p:cNvSpPr>
          <p:nvPr/>
        </p:nvSpPr>
        <p:spPr bwMode="auto">
          <a:xfrm>
            <a:off x="6915788" y="0"/>
            <a:ext cx="1573552" cy="969418"/>
          </a:xfrm>
          <a:prstGeom prst="rect">
            <a:avLst/>
          </a:prstGeom>
          <a:solidFill>
            <a:schemeClr val="bg1">
              <a:lumMod val="25000"/>
              <a:lumOff val="75000"/>
            </a:schemeClr>
          </a:solidFill>
          <a:ln w="9525">
            <a:solidFill>
              <a:srgbClr val="EAEAEA"/>
            </a:solid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400" b="1" dirty="0">
                <a:solidFill>
                  <a:schemeClr val="bg2"/>
                </a:solidFill>
                <a:latin typeface="+mn-lt"/>
                <a:ea typeface="+mn-ea"/>
                <a:cs typeface="+mn-ea"/>
                <a:sym typeface="+mn-lt"/>
              </a:rPr>
              <a:t>标题四</a:t>
            </a:r>
            <a:endParaRPr lang="en-US" altLang="zh-CN" sz="2400" b="1" dirty="0">
              <a:solidFill>
                <a:schemeClr val="bg2"/>
              </a:solidFill>
              <a:latin typeface="+mn-lt"/>
              <a:ea typeface="+mn-ea"/>
              <a:cs typeface="+mn-ea"/>
              <a:sym typeface="+mn-lt"/>
            </a:endParaRPr>
          </a:p>
          <a:p>
            <a:pPr algn="ctr" eaLnBrk="1" hangingPunct="1">
              <a:lnSpc>
                <a:spcPct val="100000"/>
              </a:lnSpc>
              <a:spcBef>
                <a:spcPct val="0"/>
              </a:spcBef>
              <a:buFontTx/>
              <a:buNone/>
            </a:pPr>
            <a:r>
              <a:rPr lang="en-US" altLang="zh-CN" sz="2000" dirty="0">
                <a:solidFill>
                  <a:schemeClr val="bg2"/>
                </a:solidFill>
                <a:latin typeface="+mn-lt"/>
                <a:ea typeface="+mn-ea"/>
                <a:cs typeface="+mn-ea"/>
                <a:sym typeface="+mn-lt"/>
              </a:rPr>
              <a:t>Text here</a:t>
            </a:r>
          </a:p>
        </p:txBody>
      </p:sp>
      <p:sp>
        <p:nvSpPr>
          <p:cNvPr id="25" name="矩形 53"/>
          <p:cNvSpPr>
            <a:spLocks noChangeArrowheads="1"/>
          </p:cNvSpPr>
          <p:nvPr/>
        </p:nvSpPr>
        <p:spPr bwMode="auto">
          <a:xfrm>
            <a:off x="8487039" y="0"/>
            <a:ext cx="1573552" cy="969418"/>
          </a:xfrm>
          <a:prstGeom prst="rect">
            <a:avLst/>
          </a:prstGeom>
          <a:solidFill>
            <a:schemeClr val="tx1"/>
          </a:solidFill>
          <a:ln w="9525">
            <a:solidFill>
              <a:srgbClr val="EAEAEA"/>
            </a:solidFill>
            <a:miter lim="800000"/>
            <a:headEnd/>
            <a:tailEnd/>
          </a:ln>
          <a:effectLst>
            <a:outerShdw blurRad="50800" dist="38100" dir="5400000" algn="t" rotWithShape="0">
              <a:prstClr val="black">
                <a:alpha val="40000"/>
              </a:prstClr>
            </a:outerShdw>
          </a:effec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400" b="1" dirty="0">
                <a:solidFill>
                  <a:schemeClr val="bg2"/>
                </a:solidFill>
                <a:latin typeface="+mn-lt"/>
                <a:ea typeface="+mn-ea"/>
                <a:cs typeface="+mn-ea"/>
                <a:sym typeface="+mn-lt"/>
              </a:rPr>
              <a:t>标题五</a:t>
            </a:r>
          </a:p>
          <a:p>
            <a:pPr algn="ctr" eaLnBrk="1" hangingPunct="1">
              <a:lnSpc>
                <a:spcPct val="100000"/>
              </a:lnSpc>
              <a:spcBef>
                <a:spcPct val="0"/>
              </a:spcBef>
              <a:buFontTx/>
              <a:buNone/>
            </a:pPr>
            <a:r>
              <a:rPr lang="en-US" altLang="zh-CN" sz="2000" dirty="0">
                <a:solidFill>
                  <a:schemeClr val="bg2"/>
                </a:solidFill>
                <a:latin typeface="+mn-lt"/>
                <a:ea typeface="+mn-ea"/>
                <a:cs typeface="+mn-ea"/>
                <a:sym typeface="+mn-lt"/>
              </a:rPr>
              <a:t>Text here</a:t>
            </a:r>
          </a:p>
        </p:txBody>
      </p:sp>
      <p:sp>
        <p:nvSpPr>
          <p:cNvPr id="26" name="矩形 53"/>
          <p:cNvSpPr>
            <a:spLocks noChangeArrowheads="1"/>
          </p:cNvSpPr>
          <p:nvPr/>
        </p:nvSpPr>
        <p:spPr bwMode="auto">
          <a:xfrm>
            <a:off x="10058288" y="0"/>
            <a:ext cx="1573552" cy="969418"/>
          </a:xfrm>
          <a:prstGeom prst="rect">
            <a:avLst/>
          </a:prstGeom>
          <a:solidFill>
            <a:schemeClr val="bg1">
              <a:lumMod val="25000"/>
              <a:lumOff val="75000"/>
            </a:schemeClr>
          </a:solidFill>
          <a:ln w="9525">
            <a:solidFill>
              <a:srgbClr val="EAEAEA"/>
            </a:solid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400" b="1" dirty="0">
                <a:solidFill>
                  <a:schemeClr val="bg2"/>
                </a:solidFill>
                <a:latin typeface="+mn-lt"/>
                <a:ea typeface="+mn-ea"/>
                <a:cs typeface="+mn-ea"/>
                <a:sym typeface="+mn-lt"/>
              </a:rPr>
              <a:t>标题六</a:t>
            </a:r>
          </a:p>
          <a:p>
            <a:pPr algn="ctr" eaLnBrk="1" hangingPunct="1">
              <a:lnSpc>
                <a:spcPct val="100000"/>
              </a:lnSpc>
              <a:spcBef>
                <a:spcPct val="0"/>
              </a:spcBef>
              <a:buFontTx/>
              <a:buNone/>
            </a:pPr>
            <a:r>
              <a:rPr lang="en-US" altLang="zh-CN" sz="2000" dirty="0">
                <a:solidFill>
                  <a:schemeClr val="bg2"/>
                </a:solidFill>
                <a:latin typeface="+mn-lt"/>
                <a:ea typeface="+mn-ea"/>
                <a:cs typeface="+mn-ea"/>
                <a:sym typeface="+mn-lt"/>
              </a:rPr>
              <a:t>Text here</a:t>
            </a:r>
          </a:p>
        </p:txBody>
      </p:sp>
      <p:sp>
        <p:nvSpPr>
          <p:cNvPr id="27" name="矩形 26"/>
          <p:cNvSpPr/>
          <p:nvPr/>
        </p:nvSpPr>
        <p:spPr>
          <a:xfrm flipV="1">
            <a:off x="-1" y="5949280"/>
            <a:ext cx="12192000" cy="90872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28" name="组合 27"/>
          <p:cNvGrpSpPr/>
          <p:nvPr/>
        </p:nvGrpSpPr>
        <p:grpSpPr>
          <a:xfrm>
            <a:off x="4945513" y="1329529"/>
            <a:ext cx="2300976" cy="2307326"/>
            <a:chOff x="6609209" y="790981"/>
            <a:chExt cx="2301875" cy="2308226"/>
          </a:xfrm>
          <a:effectLst>
            <a:outerShdw blurRad="63500" sx="102000" sy="102000" algn="ctr" rotWithShape="0">
              <a:prstClr val="black">
                <a:alpha val="40000"/>
              </a:prstClr>
            </a:outerShdw>
          </a:effectLst>
        </p:grpSpPr>
        <p:sp>
          <p:nvSpPr>
            <p:cNvPr id="29" name="Oval 5"/>
            <p:cNvSpPr>
              <a:spLocks noChangeArrowheads="1"/>
            </p:cNvSpPr>
            <p:nvPr/>
          </p:nvSpPr>
          <p:spPr bwMode="auto">
            <a:xfrm>
              <a:off x="6609209" y="790981"/>
              <a:ext cx="2301875" cy="2308226"/>
            </a:xfrm>
            <a:prstGeom prst="ellipse">
              <a:avLst/>
            </a:prstGeom>
            <a:solidFill>
              <a:srgbClr val="FFFFFF"/>
            </a:solidFill>
            <a:ln w="57150">
              <a:noFill/>
              <a:round/>
            </a:ln>
            <a:effectLst>
              <a:innerShdw blurRad="114300">
                <a:prstClr val="black"/>
              </a:innerShdw>
            </a:effectLst>
          </p:spPr>
          <p:txBody>
            <a:bodyPr vert="horz" wrap="square" lIns="91404" tIns="45702" rIns="91404" bIns="45702" numCol="1" anchor="t" anchorCtr="0" compatLnSpc="1"/>
            <a:lstStyle/>
            <a:p>
              <a:pPr fontAlgn="base">
                <a:spcBef>
                  <a:spcPct val="0"/>
                </a:spcBef>
                <a:spcAft>
                  <a:spcPct val="0"/>
                </a:spcAft>
                <a:buFont typeface="Arial" pitchFamily="34" charset="0"/>
                <a:buNone/>
              </a:pPr>
              <a:endParaRPr lang="zh-CN" altLang="en-US" sz="1799">
                <a:solidFill>
                  <a:srgbClr val="294A5A"/>
                </a:solidFill>
                <a:cs typeface="+mn-ea"/>
                <a:sym typeface="+mn-lt"/>
              </a:endParaRPr>
            </a:p>
          </p:txBody>
        </p:sp>
        <p:sp>
          <p:nvSpPr>
            <p:cNvPr id="30" name="Freeform 6"/>
            <p:cNvSpPr>
              <a:spLocks noEditPoints="1"/>
            </p:cNvSpPr>
            <p:nvPr/>
          </p:nvSpPr>
          <p:spPr bwMode="auto">
            <a:xfrm>
              <a:off x="6733034" y="914806"/>
              <a:ext cx="2054225" cy="2058988"/>
            </a:xfrm>
            <a:custGeom>
              <a:avLst/>
              <a:gdLst>
                <a:gd name="T0" fmla="*/ 1653 w 3306"/>
                <a:gd name="T1" fmla="*/ 0 h 3306"/>
                <a:gd name="T2" fmla="*/ 3306 w 3306"/>
                <a:gd name="T3" fmla="*/ 1653 h 3306"/>
                <a:gd name="T4" fmla="*/ 1653 w 3306"/>
                <a:gd name="T5" fmla="*/ 3306 h 3306"/>
                <a:gd name="T6" fmla="*/ 0 w 3306"/>
                <a:gd name="T7" fmla="*/ 1653 h 3306"/>
                <a:gd name="T8" fmla="*/ 1653 w 3306"/>
                <a:gd name="T9" fmla="*/ 0 h 3306"/>
                <a:gd name="T10" fmla="*/ 1653 w 3306"/>
                <a:gd name="T11" fmla="*/ 112 h 3306"/>
                <a:gd name="T12" fmla="*/ 3193 w 3306"/>
                <a:gd name="T13" fmla="*/ 1653 h 3306"/>
                <a:gd name="T14" fmla="*/ 1653 w 3306"/>
                <a:gd name="T15" fmla="*/ 3193 h 3306"/>
                <a:gd name="T16" fmla="*/ 112 w 3306"/>
                <a:gd name="T17" fmla="*/ 1653 h 3306"/>
                <a:gd name="T18" fmla="*/ 1653 w 3306"/>
                <a:gd name="T19" fmla="*/ 112 h 3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6" h="3306">
                  <a:moveTo>
                    <a:pt x="1653" y="0"/>
                  </a:moveTo>
                  <a:cubicBezTo>
                    <a:pt x="2565" y="0"/>
                    <a:pt x="3306" y="740"/>
                    <a:pt x="3306" y="1653"/>
                  </a:cubicBezTo>
                  <a:cubicBezTo>
                    <a:pt x="3306" y="2565"/>
                    <a:pt x="2565" y="3306"/>
                    <a:pt x="1653" y="3306"/>
                  </a:cubicBezTo>
                  <a:cubicBezTo>
                    <a:pt x="740" y="3306"/>
                    <a:pt x="0" y="2565"/>
                    <a:pt x="0" y="1653"/>
                  </a:cubicBezTo>
                  <a:cubicBezTo>
                    <a:pt x="0" y="740"/>
                    <a:pt x="740" y="0"/>
                    <a:pt x="1653" y="0"/>
                  </a:cubicBezTo>
                  <a:close/>
                  <a:moveTo>
                    <a:pt x="1653" y="112"/>
                  </a:moveTo>
                  <a:cubicBezTo>
                    <a:pt x="2503" y="112"/>
                    <a:pt x="3193" y="802"/>
                    <a:pt x="3193" y="1653"/>
                  </a:cubicBezTo>
                  <a:cubicBezTo>
                    <a:pt x="3193" y="2503"/>
                    <a:pt x="2503" y="3193"/>
                    <a:pt x="1653" y="3193"/>
                  </a:cubicBezTo>
                  <a:cubicBezTo>
                    <a:pt x="802" y="3193"/>
                    <a:pt x="112" y="2503"/>
                    <a:pt x="112" y="1653"/>
                  </a:cubicBezTo>
                  <a:cubicBezTo>
                    <a:pt x="112" y="802"/>
                    <a:pt x="802" y="112"/>
                    <a:pt x="1653" y="112"/>
                  </a:cubicBezTo>
                  <a:close/>
                </a:path>
              </a:pathLst>
            </a:custGeom>
            <a:solidFill>
              <a:schemeClr val="accent1"/>
            </a:solidFill>
            <a:ln>
              <a:noFill/>
            </a:ln>
          </p:spPr>
          <p:txBody>
            <a:bodyPr vert="horz" wrap="square" lIns="91404" tIns="45702" rIns="91404" bIns="45702" numCol="1" anchor="t" anchorCtr="0" compatLnSpc="1"/>
            <a:lstStyle/>
            <a:p>
              <a:pPr fontAlgn="base">
                <a:spcBef>
                  <a:spcPct val="0"/>
                </a:spcBef>
                <a:spcAft>
                  <a:spcPct val="0"/>
                </a:spcAft>
                <a:buFont typeface="Arial" pitchFamily="34" charset="0"/>
                <a:buNone/>
              </a:pPr>
              <a:endParaRPr lang="zh-CN" altLang="en-US" sz="1799">
                <a:solidFill>
                  <a:srgbClr val="294A5A"/>
                </a:solidFill>
                <a:cs typeface="+mn-ea"/>
                <a:sym typeface="+mn-lt"/>
              </a:endParaRPr>
            </a:p>
          </p:txBody>
        </p:sp>
      </p:grpSp>
      <p:sp>
        <p:nvSpPr>
          <p:cNvPr id="31" name="TextBox 12"/>
          <p:cNvSpPr txBox="1"/>
          <p:nvPr/>
        </p:nvSpPr>
        <p:spPr>
          <a:xfrm>
            <a:off x="2968238" y="3754788"/>
            <a:ext cx="6255526" cy="830673"/>
          </a:xfrm>
          <a:prstGeom prst="rect">
            <a:avLst/>
          </a:prstGeom>
          <a:noFill/>
        </p:spPr>
        <p:txBody>
          <a:bodyPr wrap="square" lIns="91398" tIns="45699" rIns="91398" bIns="45699" rtlCol="0">
            <a:spAutoFit/>
          </a:bodyPr>
          <a:lstStyle/>
          <a:p>
            <a:pPr algn="ctr" fontAlgn="base">
              <a:spcBef>
                <a:spcPct val="0"/>
              </a:spcBef>
              <a:spcAft>
                <a:spcPct val="0"/>
              </a:spcAft>
              <a:buFont typeface="Arial" pitchFamily="34" charset="0"/>
              <a:buNone/>
            </a:pPr>
            <a:r>
              <a:rPr lang="zh-CN" altLang="en-US" sz="4798" b="1" dirty="0">
                <a:cs typeface="+mn-ea"/>
                <a:sym typeface="+mn-lt"/>
              </a:rPr>
              <a:t>添加标题</a:t>
            </a:r>
          </a:p>
        </p:txBody>
      </p:sp>
      <p:cxnSp>
        <p:nvCxnSpPr>
          <p:cNvPr id="32" name="直接连接符 31"/>
          <p:cNvCxnSpPr/>
          <p:nvPr/>
        </p:nvCxnSpPr>
        <p:spPr bwMode="auto">
          <a:xfrm>
            <a:off x="2640966" y="4570469"/>
            <a:ext cx="6910069"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6" name="Freeform 27"/>
          <p:cNvSpPr>
            <a:spLocks noEditPoints="1"/>
          </p:cNvSpPr>
          <p:nvPr/>
        </p:nvSpPr>
        <p:spPr bwMode="auto">
          <a:xfrm>
            <a:off x="5426108" y="1817478"/>
            <a:ext cx="1358726" cy="1199728"/>
          </a:xfrm>
          <a:custGeom>
            <a:avLst/>
            <a:gdLst>
              <a:gd name="T0" fmla="*/ 284 w 683"/>
              <a:gd name="T1" fmla="*/ 381 h 601"/>
              <a:gd name="T2" fmla="*/ 595 w 683"/>
              <a:gd name="T3" fmla="*/ 392 h 601"/>
              <a:gd name="T4" fmla="*/ 589 w 683"/>
              <a:gd name="T5" fmla="*/ 359 h 601"/>
              <a:gd name="T6" fmla="*/ 285 w 683"/>
              <a:gd name="T7" fmla="*/ 371 h 601"/>
              <a:gd name="T8" fmla="*/ 589 w 683"/>
              <a:gd name="T9" fmla="*/ 359 h 601"/>
              <a:gd name="T10" fmla="*/ 282 w 683"/>
              <a:gd name="T11" fmla="*/ 338 h 601"/>
              <a:gd name="T12" fmla="*/ 591 w 683"/>
              <a:gd name="T13" fmla="*/ 349 h 601"/>
              <a:gd name="T14" fmla="*/ 269 w 683"/>
              <a:gd name="T15" fmla="*/ 324 h 601"/>
              <a:gd name="T16" fmla="*/ 607 w 683"/>
              <a:gd name="T17" fmla="*/ 408 h 601"/>
              <a:gd name="T18" fmla="*/ 261 w 683"/>
              <a:gd name="T19" fmla="*/ 432 h 601"/>
              <a:gd name="T20" fmla="*/ 242 w 683"/>
              <a:gd name="T21" fmla="*/ 316 h 601"/>
              <a:gd name="T22" fmla="*/ 607 w 683"/>
              <a:gd name="T23" fmla="*/ 300 h 601"/>
              <a:gd name="T24" fmla="*/ 269 w 683"/>
              <a:gd name="T25" fmla="*/ 324 h 601"/>
              <a:gd name="T26" fmla="*/ 345 w 683"/>
              <a:gd name="T27" fmla="*/ 39 h 601"/>
              <a:gd name="T28" fmla="*/ 335 w 683"/>
              <a:gd name="T29" fmla="*/ 3 h 601"/>
              <a:gd name="T30" fmla="*/ 350 w 683"/>
              <a:gd name="T31" fmla="*/ 1 h 601"/>
              <a:gd name="T32" fmla="*/ 411 w 683"/>
              <a:gd name="T33" fmla="*/ 39 h 601"/>
              <a:gd name="T34" fmla="*/ 367 w 683"/>
              <a:gd name="T35" fmla="*/ 56 h 601"/>
              <a:gd name="T36" fmla="*/ 366 w 683"/>
              <a:gd name="T37" fmla="*/ 105 h 601"/>
              <a:gd name="T38" fmla="*/ 353 w 683"/>
              <a:gd name="T39" fmla="*/ 218 h 601"/>
              <a:gd name="T40" fmla="*/ 380 w 683"/>
              <a:gd name="T41" fmla="*/ 107 h 601"/>
              <a:gd name="T42" fmla="*/ 486 w 683"/>
              <a:gd name="T43" fmla="*/ 87 h 601"/>
              <a:gd name="T44" fmla="*/ 441 w 683"/>
              <a:gd name="T45" fmla="*/ 285 h 601"/>
              <a:gd name="T46" fmla="*/ 406 w 683"/>
              <a:gd name="T47" fmla="*/ 285 h 601"/>
              <a:gd name="T48" fmla="*/ 361 w 683"/>
              <a:gd name="T49" fmla="*/ 87 h 601"/>
              <a:gd name="T50" fmla="*/ 430 w 683"/>
              <a:gd name="T51" fmla="*/ 30 h 601"/>
              <a:gd name="T52" fmla="*/ 429 w 683"/>
              <a:gd name="T53" fmla="*/ 88 h 601"/>
              <a:gd name="T54" fmla="*/ 237 w 683"/>
              <a:gd name="T55" fmla="*/ 540 h 601"/>
              <a:gd name="T56" fmla="*/ 637 w 683"/>
              <a:gd name="T57" fmla="*/ 553 h 601"/>
              <a:gd name="T58" fmla="*/ 237 w 683"/>
              <a:gd name="T59" fmla="*/ 540 h 601"/>
              <a:gd name="T60" fmla="*/ 634 w 683"/>
              <a:gd name="T61" fmla="*/ 515 h 601"/>
              <a:gd name="T62" fmla="*/ 239 w 683"/>
              <a:gd name="T63" fmla="*/ 528 h 601"/>
              <a:gd name="T64" fmla="*/ 231 w 683"/>
              <a:gd name="T65" fmla="*/ 491 h 601"/>
              <a:gd name="T66" fmla="*/ 635 w 683"/>
              <a:gd name="T67" fmla="*/ 504 h 601"/>
              <a:gd name="T68" fmla="*/ 231 w 683"/>
              <a:gd name="T69" fmla="*/ 491 h 601"/>
              <a:gd name="T70" fmla="*/ 652 w 683"/>
              <a:gd name="T71" fmla="*/ 570 h 601"/>
              <a:gd name="T72" fmla="*/ 219 w 683"/>
              <a:gd name="T73" fmla="*/ 598 h 601"/>
              <a:gd name="T74" fmla="*/ 683 w 683"/>
              <a:gd name="T75" fmla="*/ 580 h 601"/>
              <a:gd name="T76" fmla="*/ 662 w 683"/>
              <a:gd name="T77" fmla="*/ 447 h 601"/>
              <a:gd name="T78" fmla="*/ 219 w 683"/>
              <a:gd name="T79" fmla="*/ 475 h 601"/>
              <a:gd name="T80" fmla="*/ 223 w 683"/>
              <a:gd name="T81" fmla="*/ 189 h 601"/>
              <a:gd name="T82" fmla="*/ 103 w 683"/>
              <a:gd name="T83" fmla="*/ 549 h 601"/>
              <a:gd name="T84" fmla="*/ 223 w 683"/>
              <a:gd name="T85" fmla="*/ 189 h 601"/>
              <a:gd name="T86" fmla="*/ 72 w 683"/>
              <a:gd name="T87" fmla="*/ 534 h 601"/>
              <a:gd name="T88" fmla="*/ 213 w 683"/>
              <a:gd name="T89" fmla="*/ 187 h 601"/>
              <a:gd name="T90" fmla="*/ 183 w 683"/>
              <a:gd name="T91" fmla="*/ 168 h 601"/>
              <a:gd name="T92" fmla="*/ 62 w 683"/>
              <a:gd name="T93" fmla="*/ 531 h 601"/>
              <a:gd name="T94" fmla="*/ 183 w 683"/>
              <a:gd name="T95" fmla="*/ 168 h 601"/>
              <a:gd name="T96" fmla="*/ 114 w 683"/>
              <a:gd name="T97" fmla="*/ 568 h 601"/>
              <a:gd name="T98" fmla="*/ 280 w 683"/>
              <a:gd name="T99" fmla="*/ 192 h 601"/>
              <a:gd name="T100" fmla="*/ 112 w 683"/>
              <a:gd name="T101" fmla="*/ 597 h 601"/>
              <a:gd name="T102" fmla="*/ 4 w 683"/>
              <a:gd name="T103" fmla="*/ 536 h 601"/>
              <a:gd name="T104" fmla="*/ 173 w 683"/>
              <a:gd name="T105" fmla="*/ 152 h 6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83" h="601">
                <a:moveTo>
                  <a:pt x="591" y="381"/>
                </a:moveTo>
                <a:lnTo>
                  <a:pt x="284" y="381"/>
                </a:lnTo>
                <a:cubicBezTo>
                  <a:pt x="284" y="385"/>
                  <a:pt x="283" y="389"/>
                  <a:pt x="282" y="392"/>
                </a:cubicBezTo>
                <a:lnTo>
                  <a:pt x="595" y="392"/>
                </a:lnTo>
                <a:cubicBezTo>
                  <a:pt x="593" y="389"/>
                  <a:pt x="592" y="385"/>
                  <a:pt x="591" y="381"/>
                </a:cubicBezTo>
                <a:close/>
                <a:moveTo>
                  <a:pt x="589" y="359"/>
                </a:moveTo>
                <a:lnTo>
                  <a:pt x="285" y="359"/>
                </a:lnTo>
                <a:cubicBezTo>
                  <a:pt x="285" y="363"/>
                  <a:pt x="285" y="367"/>
                  <a:pt x="285" y="371"/>
                </a:cubicBezTo>
                <a:lnTo>
                  <a:pt x="589" y="371"/>
                </a:lnTo>
                <a:cubicBezTo>
                  <a:pt x="588" y="367"/>
                  <a:pt x="588" y="363"/>
                  <a:pt x="589" y="359"/>
                </a:cubicBezTo>
                <a:close/>
                <a:moveTo>
                  <a:pt x="595" y="338"/>
                </a:moveTo>
                <a:lnTo>
                  <a:pt x="282" y="338"/>
                </a:lnTo>
                <a:cubicBezTo>
                  <a:pt x="283" y="342"/>
                  <a:pt x="284" y="345"/>
                  <a:pt x="284" y="349"/>
                </a:cubicBezTo>
                <a:lnTo>
                  <a:pt x="591" y="349"/>
                </a:lnTo>
                <a:cubicBezTo>
                  <a:pt x="592" y="345"/>
                  <a:pt x="593" y="341"/>
                  <a:pt x="595" y="338"/>
                </a:cubicBezTo>
                <a:close/>
                <a:moveTo>
                  <a:pt x="269" y="324"/>
                </a:moveTo>
                <a:lnTo>
                  <a:pt x="269" y="408"/>
                </a:lnTo>
                <a:lnTo>
                  <a:pt x="607" y="408"/>
                </a:lnTo>
                <a:lnTo>
                  <a:pt x="607" y="432"/>
                </a:lnTo>
                <a:lnTo>
                  <a:pt x="261" y="432"/>
                </a:lnTo>
                <a:cubicBezTo>
                  <a:pt x="251" y="432"/>
                  <a:pt x="242" y="425"/>
                  <a:pt x="242" y="416"/>
                </a:cubicBezTo>
                <a:lnTo>
                  <a:pt x="242" y="316"/>
                </a:lnTo>
                <a:cubicBezTo>
                  <a:pt x="242" y="307"/>
                  <a:pt x="251" y="300"/>
                  <a:pt x="261" y="300"/>
                </a:cubicBezTo>
                <a:lnTo>
                  <a:pt x="607" y="300"/>
                </a:lnTo>
                <a:lnTo>
                  <a:pt x="607" y="324"/>
                </a:lnTo>
                <a:lnTo>
                  <a:pt x="269" y="324"/>
                </a:lnTo>
                <a:close/>
                <a:moveTo>
                  <a:pt x="367" y="56"/>
                </a:moveTo>
                <a:cubicBezTo>
                  <a:pt x="354" y="55"/>
                  <a:pt x="348" y="48"/>
                  <a:pt x="345" y="39"/>
                </a:cubicBezTo>
                <a:cubicBezTo>
                  <a:pt x="342" y="31"/>
                  <a:pt x="343" y="26"/>
                  <a:pt x="343" y="18"/>
                </a:cubicBezTo>
                <a:cubicBezTo>
                  <a:pt x="342" y="8"/>
                  <a:pt x="336" y="5"/>
                  <a:pt x="335" y="3"/>
                </a:cubicBezTo>
                <a:cubicBezTo>
                  <a:pt x="335" y="2"/>
                  <a:pt x="337" y="1"/>
                  <a:pt x="341" y="1"/>
                </a:cubicBezTo>
                <a:cubicBezTo>
                  <a:pt x="344" y="1"/>
                  <a:pt x="347" y="0"/>
                  <a:pt x="350" y="1"/>
                </a:cubicBezTo>
                <a:cubicBezTo>
                  <a:pt x="356" y="1"/>
                  <a:pt x="365" y="2"/>
                  <a:pt x="366" y="2"/>
                </a:cubicBezTo>
                <a:cubicBezTo>
                  <a:pt x="385" y="6"/>
                  <a:pt x="409" y="16"/>
                  <a:pt x="411" y="39"/>
                </a:cubicBezTo>
                <a:cubicBezTo>
                  <a:pt x="413" y="49"/>
                  <a:pt x="412" y="61"/>
                  <a:pt x="402" y="65"/>
                </a:cubicBezTo>
                <a:cubicBezTo>
                  <a:pt x="395" y="55"/>
                  <a:pt x="378" y="57"/>
                  <a:pt x="367" y="56"/>
                </a:cubicBezTo>
                <a:close/>
                <a:moveTo>
                  <a:pt x="394" y="102"/>
                </a:moveTo>
                <a:cubicBezTo>
                  <a:pt x="385" y="99"/>
                  <a:pt x="378" y="99"/>
                  <a:pt x="366" y="105"/>
                </a:cubicBezTo>
                <a:cubicBezTo>
                  <a:pt x="342" y="116"/>
                  <a:pt x="331" y="144"/>
                  <a:pt x="333" y="169"/>
                </a:cubicBezTo>
                <a:cubicBezTo>
                  <a:pt x="334" y="186"/>
                  <a:pt x="341" y="205"/>
                  <a:pt x="353" y="218"/>
                </a:cubicBezTo>
                <a:cubicBezTo>
                  <a:pt x="349" y="207"/>
                  <a:pt x="346" y="195"/>
                  <a:pt x="345" y="184"/>
                </a:cubicBezTo>
                <a:cubicBezTo>
                  <a:pt x="343" y="154"/>
                  <a:pt x="354" y="121"/>
                  <a:pt x="380" y="107"/>
                </a:cubicBezTo>
                <a:cubicBezTo>
                  <a:pt x="385" y="105"/>
                  <a:pt x="390" y="103"/>
                  <a:pt x="394" y="102"/>
                </a:cubicBezTo>
                <a:close/>
                <a:moveTo>
                  <a:pt x="486" y="87"/>
                </a:moveTo>
                <a:cubicBezTo>
                  <a:pt x="519" y="102"/>
                  <a:pt x="539" y="139"/>
                  <a:pt x="537" y="182"/>
                </a:cubicBezTo>
                <a:cubicBezTo>
                  <a:pt x="533" y="239"/>
                  <a:pt x="490" y="285"/>
                  <a:pt x="441" y="285"/>
                </a:cubicBezTo>
                <a:cubicBezTo>
                  <a:pt x="435" y="285"/>
                  <a:pt x="429" y="280"/>
                  <a:pt x="424" y="278"/>
                </a:cubicBezTo>
                <a:cubicBezTo>
                  <a:pt x="418" y="280"/>
                  <a:pt x="412" y="285"/>
                  <a:pt x="406" y="285"/>
                </a:cubicBezTo>
                <a:cubicBezTo>
                  <a:pt x="357" y="285"/>
                  <a:pt x="315" y="239"/>
                  <a:pt x="311" y="182"/>
                </a:cubicBezTo>
                <a:cubicBezTo>
                  <a:pt x="308" y="139"/>
                  <a:pt x="329" y="102"/>
                  <a:pt x="361" y="87"/>
                </a:cubicBezTo>
                <a:cubicBezTo>
                  <a:pt x="385" y="75"/>
                  <a:pt x="397" y="79"/>
                  <a:pt x="417" y="88"/>
                </a:cubicBezTo>
                <a:cubicBezTo>
                  <a:pt x="415" y="72"/>
                  <a:pt x="414" y="48"/>
                  <a:pt x="430" y="30"/>
                </a:cubicBezTo>
                <a:cubicBezTo>
                  <a:pt x="434" y="28"/>
                  <a:pt x="443" y="32"/>
                  <a:pt x="443" y="40"/>
                </a:cubicBezTo>
                <a:cubicBezTo>
                  <a:pt x="430" y="55"/>
                  <a:pt x="429" y="76"/>
                  <a:pt x="429" y="88"/>
                </a:cubicBezTo>
                <a:cubicBezTo>
                  <a:pt x="450" y="79"/>
                  <a:pt x="462" y="75"/>
                  <a:pt x="486" y="87"/>
                </a:cubicBezTo>
                <a:close/>
                <a:moveTo>
                  <a:pt x="237" y="540"/>
                </a:moveTo>
                <a:lnTo>
                  <a:pt x="635" y="540"/>
                </a:lnTo>
                <a:cubicBezTo>
                  <a:pt x="635" y="544"/>
                  <a:pt x="636" y="549"/>
                  <a:pt x="637" y="553"/>
                </a:cubicBezTo>
                <a:lnTo>
                  <a:pt x="231" y="553"/>
                </a:lnTo>
                <a:cubicBezTo>
                  <a:pt x="234" y="549"/>
                  <a:pt x="236" y="545"/>
                  <a:pt x="237" y="540"/>
                </a:cubicBezTo>
                <a:close/>
                <a:moveTo>
                  <a:pt x="239" y="515"/>
                </a:moveTo>
                <a:lnTo>
                  <a:pt x="634" y="515"/>
                </a:lnTo>
                <a:cubicBezTo>
                  <a:pt x="634" y="520"/>
                  <a:pt x="634" y="524"/>
                  <a:pt x="634" y="528"/>
                </a:cubicBezTo>
                <a:lnTo>
                  <a:pt x="239" y="528"/>
                </a:lnTo>
                <a:cubicBezTo>
                  <a:pt x="240" y="524"/>
                  <a:pt x="240" y="520"/>
                  <a:pt x="239" y="515"/>
                </a:cubicBezTo>
                <a:close/>
                <a:moveTo>
                  <a:pt x="231" y="491"/>
                </a:moveTo>
                <a:lnTo>
                  <a:pt x="637" y="491"/>
                </a:lnTo>
                <a:cubicBezTo>
                  <a:pt x="636" y="495"/>
                  <a:pt x="635" y="499"/>
                  <a:pt x="635" y="504"/>
                </a:cubicBezTo>
                <a:lnTo>
                  <a:pt x="237" y="504"/>
                </a:lnTo>
                <a:cubicBezTo>
                  <a:pt x="236" y="499"/>
                  <a:pt x="234" y="495"/>
                  <a:pt x="231" y="491"/>
                </a:cubicBezTo>
                <a:close/>
                <a:moveTo>
                  <a:pt x="652" y="475"/>
                </a:moveTo>
                <a:lnTo>
                  <a:pt x="652" y="570"/>
                </a:lnTo>
                <a:lnTo>
                  <a:pt x="219" y="570"/>
                </a:lnTo>
                <a:lnTo>
                  <a:pt x="219" y="598"/>
                </a:lnTo>
                <a:lnTo>
                  <a:pt x="662" y="598"/>
                </a:lnTo>
                <a:cubicBezTo>
                  <a:pt x="674" y="598"/>
                  <a:pt x="683" y="590"/>
                  <a:pt x="683" y="580"/>
                </a:cubicBezTo>
                <a:lnTo>
                  <a:pt x="683" y="465"/>
                </a:lnTo>
                <a:cubicBezTo>
                  <a:pt x="683" y="455"/>
                  <a:pt x="674" y="447"/>
                  <a:pt x="662" y="447"/>
                </a:cubicBezTo>
                <a:lnTo>
                  <a:pt x="219" y="447"/>
                </a:lnTo>
                <a:lnTo>
                  <a:pt x="219" y="475"/>
                </a:lnTo>
                <a:lnTo>
                  <a:pt x="652" y="475"/>
                </a:lnTo>
                <a:close/>
                <a:moveTo>
                  <a:pt x="223" y="189"/>
                </a:moveTo>
                <a:lnTo>
                  <a:pt x="93" y="543"/>
                </a:lnTo>
                <a:cubicBezTo>
                  <a:pt x="97" y="545"/>
                  <a:pt x="100" y="547"/>
                  <a:pt x="103" y="549"/>
                </a:cubicBezTo>
                <a:lnTo>
                  <a:pt x="236" y="188"/>
                </a:lnTo>
                <a:cubicBezTo>
                  <a:pt x="232" y="189"/>
                  <a:pt x="228" y="189"/>
                  <a:pt x="223" y="189"/>
                </a:cubicBezTo>
                <a:close/>
                <a:moveTo>
                  <a:pt x="201" y="183"/>
                </a:moveTo>
                <a:lnTo>
                  <a:pt x="72" y="534"/>
                </a:lnTo>
                <a:cubicBezTo>
                  <a:pt x="76" y="535"/>
                  <a:pt x="79" y="537"/>
                  <a:pt x="83" y="538"/>
                </a:cubicBezTo>
                <a:lnTo>
                  <a:pt x="213" y="187"/>
                </a:lnTo>
                <a:cubicBezTo>
                  <a:pt x="209" y="186"/>
                  <a:pt x="205" y="185"/>
                  <a:pt x="201" y="183"/>
                </a:cubicBezTo>
                <a:close/>
                <a:moveTo>
                  <a:pt x="183" y="168"/>
                </a:moveTo>
                <a:lnTo>
                  <a:pt x="50" y="529"/>
                </a:lnTo>
                <a:cubicBezTo>
                  <a:pt x="53" y="530"/>
                  <a:pt x="57" y="531"/>
                  <a:pt x="62" y="531"/>
                </a:cubicBezTo>
                <a:lnTo>
                  <a:pt x="192" y="177"/>
                </a:lnTo>
                <a:cubicBezTo>
                  <a:pt x="189" y="175"/>
                  <a:pt x="185" y="172"/>
                  <a:pt x="183" y="168"/>
                </a:cubicBezTo>
                <a:close/>
                <a:moveTo>
                  <a:pt x="31" y="537"/>
                </a:moveTo>
                <a:lnTo>
                  <a:pt x="114" y="568"/>
                </a:lnTo>
                <a:lnTo>
                  <a:pt x="256" y="183"/>
                </a:lnTo>
                <a:lnTo>
                  <a:pt x="280" y="192"/>
                </a:lnTo>
                <a:lnTo>
                  <a:pt x="135" y="585"/>
                </a:lnTo>
                <a:cubicBezTo>
                  <a:pt x="131" y="595"/>
                  <a:pt x="121" y="601"/>
                  <a:pt x="112" y="597"/>
                </a:cubicBezTo>
                <a:lnTo>
                  <a:pt x="13" y="561"/>
                </a:lnTo>
                <a:cubicBezTo>
                  <a:pt x="4" y="558"/>
                  <a:pt x="0" y="547"/>
                  <a:pt x="4" y="536"/>
                </a:cubicBezTo>
                <a:lnTo>
                  <a:pt x="149" y="144"/>
                </a:lnTo>
                <a:lnTo>
                  <a:pt x="173" y="152"/>
                </a:lnTo>
                <a:lnTo>
                  <a:pt x="31" y="537"/>
                </a:lnTo>
                <a:close/>
              </a:path>
            </a:pathLst>
          </a:custGeom>
          <a:solidFill>
            <a:schemeClr val="accent1"/>
          </a:solidFill>
          <a:ln>
            <a:noFill/>
          </a:ln>
          <a:effectLst>
            <a:outerShdw blurRad="63500" sx="102000" sy="102000" algn="ctr" rotWithShape="0">
              <a:prstClr val="black">
                <a:alpha val="40000"/>
              </a:prstClr>
            </a:outerShdw>
          </a:effectLst>
        </p:spPr>
        <p:txBody>
          <a:bodyPr vert="horz" wrap="square" lIns="91398" tIns="45699" rIns="91398" bIns="45699" numCol="1" anchor="t" anchorCtr="0" compatLnSpc="1"/>
          <a:lstStyle/>
          <a:p>
            <a:pPr fontAlgn="base">
              <a:spcBef>
                <a:spcPct val="0"/>
              </a:spcBef>
              <a:spcAft>
                <a:spcPct val="0"/>
              </a:spcAft>
              <a:buFont typeface="Arial" pitchFamily="34" charset="0"/>
              <a:buNone/>
            </a:pPr>
            <a:endParaRPr lang="zh-CN" altLang="en-US" sz="1799">
              <a:cs typeface="+mn-ea"/>
              <a:sym typeface="+mn-lt"/>
            </a:endParaRPr>
          </a:p>
        </p:txBody>
      </p:sp>
      <p:sp>
        <p:nvSpPr>
          <p:cNvPr id="46" name="等腰三角形 45"/>
          <p:cNvSpPr>
            <a:spLocks noChangeAspect="1"/>
          </p:cNvSpPr>
          <p:nvPr/>
        </p:nvSpPr>
        <p:spPr>
          <a:xfrm rot="10800000" flipV="1">
            <a:off x="8996022" y="813207"/>
            <a:ext cx="555013" cy="478461"/>
          </a:xfrm>
          <a:prstGeom prst="triangle">
            <a:avLst/>
          </a:prstGeom>
          <a:solidFill>
            <a:schemeClr val="bg2"/>
          </a:solidFill>
          <a:ln w="12700" cap="flat" cmpd="sng" algn="ctr">
            <a:noFill/>
            <a:prstDash val="solid"/>
            <a:miter lim="800000"/>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grpSp>
        <p:nvGrpSpPr>
          <p:cNvPr id="47" name="组合 46">
            <a:extLst>
              <a:ext uri="{FF2B5EF4-FFF2-40B4-BE49-F238E27FC236}">
                <a16:creationId xmlns:a16="http://schemas.microsoft.com/office/drawing/2014/main" id="{D493FA4D-F3FD-46A2-8EC9-D53B0BC411F6}"/>
              </a:ext>
            </a:extLst>
          </p:cNvPr>
          <p:cNvGrpSpPr/>
          <p:nvPr/>
        </p:nvGrpSpPr>
        <p:grpSpPr>
          <a:xfrm>
            <a:off x="3839574" y="4796619"/>
            <a:ext cx="2112410" cy="399955"/>
            <a:chOff x="3839574" y="4796619"/>
            <a:chExt cx="2112410" cy="399955"/>
          </a:xfrm>
        </p:grpSpPr>
        <p:sp>
          <p:nvSpPr>
            <p:cNvPr id="48" name="Oval 39">
              <a:extLst>
                <a:ext uri="{FF2B5EF4-FFF2-40B4-BE49-F238E27FC236}">
                  <a16:creationId xmlns:a16="http://schemas.microsoft.com/office/drawing/2014/main" id="{9A65859B-0792-42E9-AA98-6FF39763B523}"/>
                </a:ext>
              </a:extLst>
            </p:cNvPr>
            <p:cNvSpPr>
              <a:spLocks noChangeAspect="1" noChangeArrowheads="1"/>
            </p:cNvSpPr>
            <p:nvPr/>
          </p:nvSpPr>
          <p:spPr bwMode="auto">
            <a:xfrm>
              <a:off x="3839574" y="4888026"/>
              <a:ext cx="215916" cy="217142"/>
            </a:xfrm>
            <a:prstGeom prst="ellipse">
              <a:avLst/>
            </a:prstGeom>
            <a:solidFill>
              <a:schemeClr val="accent1"/>
            </a:solidFill>
            <a:ln w="28575" cap="flat">
              <a:solidFill>
                <a:schemeClr val="bg2"/>
              </a:solidFill>
              <a:prstDash val="solid"/>
              <a:miter lim="800000"/>
            </a:ln>
          </p:spPr>
          <p:txBody>
            <a:bodyPr vert="horz" wrap="square" lIns="91398" tIns="45699" rIns="91398" bIns="45699" numCol="1" anchor="t" anchorCtr="0" compatLnSpc="1"/>
            <a:lstStyle/>
            <a:p>
              <a:pPr fontAlgn="base">
                <a:spcBef>
                  <a:spcPct val="0"/>
                </a:spcBef>
                <a:spcAft>
                  <a:spcPct val="0"/>
                </a:spcAft>
                <a:buFont typeface="Arial" pitchFamily="34" charset="0"/>
                <a:buNone/>
              </a:pPr>
              <a:endParaRPr lang="zh-CN" altLang="en-US" sz="1999">
                <a:cs typeface="+mn-ea"/>
                <a:sym typeface="+mn-lt"/>
              </a:endParaRPr>
            </a:p>
          </p:txBody>
        </p:sp>
        <p:sp>
          <p:nvSpPr>
            <p:cNvPr id="49" name="TextBox 39">
              <a:extLst>
                <a:ext uri="{FF2B5EF4-FFF2-40B4-BE49-F238E27FC236}">
                  <a16:creationId xmlns:a16="http://schemas.microsoft.com/office/drawing/2014/main" id="{7C457564-1240-40BE-9ADF-017ABF029A46}"/>
                </a:ext>
              </a:extLst>
            </p:cNvPr>
            <p:cNvSpPr txBox="1"/>
            <p:nvPr/>
          </p:nvSpPr>
          <p:spPr>
            <a:xfrm>
              <a:off x="4202650" y="4796619"/>
              <a:ext cx="1749334" cy="399955"/>
            </a:xfrm>
            <a:prstGeom prst="rect">
              <a:avLst/>
            </a:prstGeom>
            <a:noFill/>
          </p:spPr>
          <p:txBody>
            <a:bodyPr wrap="square" lIns="91398" tIns="45699" rIns="91398" bIns="45699" rtlCol="0">
              <a:spAutoFit/>
            </a:bodyPr>
            <a:lstStyle/>
            <a:p>
              <a:pPr fontAlgn="base">
                <a:spcBef>
                  <a:spcPct val="0"/>
                </a:spcBef>
                <a:spcAft>
                  <a:spcPct val="0"/>
                </a:spcAft>
                <a:buFont typeface="Arial" pitchFamily="34" charset="0"/>
                <a:buNone/>
              </a:pPr>
              <a:r>
                <a:rPr lang="zh-CN" altLang="en-US" sz="1999" dirty="0">
                  <a:cs typeface="+mn-ea"/>
                  <a:sym typeface="+mn-lt"/>
                </a:rPr>
                <a:t>点击添加标题</a:t>
              </a:r>
            </a:p>
          </p:txBody>
        </p:sp>
      </p:grpSp>
      <p:grpSp>
        <p:nvGrpSpPr>
          <p:cNvPr id="50" name="组合 49">
            <a:extLst>
              <a:ext uri="{FF2B5EF4-FFF2-40B4-BE49-F238E27FC236}">
                <a16:creationId xmlns:a16="http://schemas.microsoft.com/office/drawing/2014/main" id="{5FE7E8F7-5C10-4F6B-9B9F-B865F3851B9C}"/>
              </a:ext>
            </a:extLst>
          </p:cNvPr>
          <p:cNvGrpSpPr/>
          <p:nvPr/>
        </p:nvGrpSpPr>
        <p:grpSpPr>
          <a:xfrm>
            <a:off x="6384032" y="4796619"/>
            <a:ext cx="2112410" cy="399955"/>
            <a:chOff x="3839574" y="4796619"/>
            <a:chExt cx="2112410" cy="399955"/>
          </a:xfrm>
        </p:grpSpPr>
        <p:sp>
          <p:nvSpPr>
            <p:cNvPr id="51" name="Oval 39">
              <a:extLst>
                <a:ext uri="{FF2B5EF4-FFF2-40B4-BE49-F238E27FC236}">
                  <a16:creationId xmlns:a16="http://schemas.microsoft.com/office/drawing/2014/main" id="{4225F171-E92A-43CA-AC65-B157E6E7411A}"/>
                </a:ext>
              </a:extLst>
            </p:cNvPr>
            <p:cNvSpPr>
              <a:spLocks noChangeAspect="1" noChangeArrowheads="1"/>
            </p:cNvSpPr>
            <p:nvPr/>
          </p:nvSpPr>
          <p:spPr bwMode="auto">
            <a:xfrm>
              <a:off x="3839574" y="4888026"/>
              <a:ext cx="215916" cy="217142"/>
            </a:xfrm>
            <a:prstGeom prst="ellipse">
              <a:avLst/>
            </a:prstGeom>
            <a:solidFill>
              <a:schemeClr val="accent1"/>
            </a:solidFill>
            <a:ln w="28575" cap="flat">
              <a:solidFill>
                <a:schemeClr val="bg2"/>
              </a:solidFill>
              <a:prstDash val="solid"/>
              <a:miter lim="800000"/>
            </a:ln>
          </p:spPr>
          <p:txBody>
            <a:bodyPr vert="horz" wrap="square" lIns="91398" tIns="45699" rIns="91398" bIns="45699" numCol="1" anchor="t" anchorCtr="0" compatLnSpc="1"/>
            <a:lstStyle/>
            <a:p>
              <a:pPr fontAlgn="base">
                <a:spcBef>
                  <a:spcPct val="0"/>
                </a:spcBef>
                <a:spcAft>
                  <a:spcPct val="0"/>
                </a:spcAft>
                <a:buFont typeface="Arial" pitchFamily="34" charset="0"/>
                <a:buNone/>
              </a:pPr>
              <a:endParaRPr lang="zh-CN" altLang="en-US" sz="1999">
                <a:cs typeface="+mn-ea"/>
                <a:sym typeface="+mn-lt"/>
              </a:endParaRPr>
            </a:p>
          </p:txBody>
        </p:sp>
        <p:sp>
          <p:nvSpPr>
            <p:cNvPr id="52" name="TextBox 39">
              <a:extLst>
                <a:ext uri="{FF2B5EF4-FFF2-40B4-BE49-F238E27FC236}">
                  <a16:creationId xmlns:a16="http://schemas.microsoft.com/office/drawing/2014/main" id="{14460275-B314-4891-A6A8-304B1238F5A6}"/>
                </a:ext>
              </a:extLst>
            </p:cNvPr>
            <p:cNvSpPr txBox="1"/>
            <p:nvPr/>
          </p:nvSpPr>
          <p:spPr>
            <a:xfrm>
              <a:off x="4202650" y="4796619"/>
              <a:ext cx="1749334" cy="399955"/>
            </a:xfrm>
            <a:prstGeom prst="rect">
              <a:avLst/>
            </a:prstGeom>
            <a:noFill/>
          </p:spPr>
          <p:txBody>
            <a:bodyPr wrap="square" lIns="91398" tIns="45699" rIns="91398" bIns="45699" rtlCol="0">
              <a:spAutoFit/>
            </a:bodyPr>
            <a:lstStyle/>
            <a:p>
              <a:pPr fontAlgn="base">
                <a:spcBef>
                  <a:spcPct val="0"/>
                </a:spcBef>
                <a:spcAft>
                  <a:spcPct val="0"/>
                </a:spcAft>
                <a:buFont typeface="Arial" pitchFamily="34" charset="0"/>
                <a:buNone/>
              </a:pPr>
              <a:r>
                <a:rPr lang="zh-CN" altLang="en-US" sz="1999" dirty="0">
                  <a:cs typeface="+mn-ea"/>
                  <a:sym typeface="+mn-lt"/>
                </a:rPr>
                <a:t>点击添加标题</a:t>
              </a:r>
            </a:p>
          </p:txBody>
        </p:sp>
      </p:grpSp>
      <p:grpSp>
        <p:nvGrpSpPr>
          <p:cNvPr id="53" name="组合 52">
            <a:extLst>
              <a:ext uri="{FF2B5EF4-FFF2-40B4-BE49-F238E27FC236}">
                <a16:creationId xmlns:a16="http://schemas.microsoft.com/office/drawing/2014/main" id="{29061287-89F1-48DA-8B43-AE79250E874C}"/>
              </a:ext>
            </a:extLst>
          </p:cNvPr>
          <p:cNvGrpSpPr/>
          <p:nvPr/>
        </p:nvGrpSpPr>
        <p:grpSpPr>
          <a:xfrm>
            <a:off x="3839574" y="5201164"/>
            <a:ext cx="2112410" cy="399955"/>
            <a:chOff x="3839574" y="4796619"/>
            <a:chExt cx="2112410" cy="399955"/>
          </a:xfrm>
        </p:grpSpPr>
        <p:sp>
          <p:nvSpPr>
            <p:cNvPr id="54" name="Oval 39">
              <a:extLst>
                <a:ext uri="{FF2B5EF4-FFF2-40B4-BE49-F238E27FC236}">
                  <a16:creationId xmlns:a16="http://schemas.microsoft.com/office/drawing/2014/main" id="{A6828EAE-B549-408D-A8C9-30E8F0EA07F3}"/>
                </a:ext>
              </a:extLst>
            </p:cNvPr>
            <p:cNvSpPr>
              <a:spLocks noChangeAspect="1" noChangeArrowheads="1"/>
            </p:cNvSpPr>
            <p:nvPr/>
          </p:nvSpPr>
          <p:spPr bwMode="auto">
            <a:xfrm>
              <a:off x="3839574" y="4888026"/>
              <a:ext cx="215916" cy="217142"/>
            </a:xfrm>
            <a:prstGeom prst="ellipse">
              <a:avLst/>
            </a:prstGeom>
            <a:solidFill>
              <a:schemeClr val="accent1"/>
            </a:solidFill>
            <a:ln w="28575" cap="flat">
              <a:solidFill>
                <a:schemeClr val="bg2"/>
              </a:solidFill>
              <a:prstDash val="solid"/>
              <a:miter lim="800000"/>
            </a:ln>
          </p:spPr>
          <p:txBody>
            <a:bodyPr vert="horz" wrap="square" lIns="91398" tIns="45699" rIns="91398" bIns="45699" numCol="1" anchor="t" anchorCtr="0" compatLnSpc="1"/>
            <a:lstStyle/>
            <a:p>
              <a:pPr fontAlgn="base">
                <a:spcBef>
                  <a:spcPct val="0"/>
                </a:spcBef>
                <a:spcAft>
                  <a:spcPct val="0"/>
                </a:spcAft>
                <a:buFont typeface="Arial" pitchFamily="34" charset="0"/>
                <a:buNone/>
              </a:pPr>
              <a:endParaRPr lang="zh-CN" altLang="en-US" sz="1999">
                <a:cs typeface="+mn-ea"/>
                <a:sym typeface="+mn-lt"/>
              </a:endParaRPr>
            </a:p>
          </p:txBody>
        </p:sp>
        <p:sp>
          <p:nvSpPr>
            <p:cNvPr id="55" name="TextBox 39">
              <a:extLst>
                <a:ext uri="{FF2B5EF4-FFF2-40B4-BE49-F238E27FC236}">
                  <a16:creationId xmlns:a16="http://schemas.microsoft.com/office/drawing/2014/main" id="{A826BE4E-3E83-49BF-ACD6-633247F1DE5D}"/>
                </a:ext>
              </a:extLst>
            </p:cNvPr>
            <p:cNvSpPr txBox="1"/>
            <p:nvPr/>
          </p:nvSpPr>
          <p:spPr>
            <a:xfrm>
              <a:off x="4202650" y="4796619"/>
              <a:ext cx="1749334" cy="399955"/>
            </a:xfrm>
            <a:prstGeom prst="rect">
              <a:avLst/>
            </a:prstGeom>
            <a:noFill/>
          </p:spPr>
          <p:txBody>
            <a:bodyPr wrap="square" lIns="91398" tIns="45699" rIns="91398" bIns="45699" rtlCol="0">
              <a:spAutoFit/>
            </a:bodyPr>
            <a:lstStyle/>
            <a:p>
              <a:pPr fontAlgn="base">
                <a:spcBef>
                  <a:spcPct val="0"/>
                </a:spcBef>
                <a:spcAft>
                  <a:spcPct val="0"/>
                </a:spcAft>
                <a:buFont typeface="Arial" pitchFamily="34" charset="0"/>
                <a:buNone/>
              </a:pPr>
              <a:r>
                <a:rPr lang="zh-CN" altLang="en-US" sz="1999" dirty="0">
                  <a:cs typeface="+mn-ea"/>
                  <a:sym typeface="+mn-lt"/>
                </a:rPr>
                <a:t>点击添加标题</a:t>
              </a:r>
            </a:p>
          </p:txBody>
        </p:sp>
      </p:grpSp>
      <p:grpSp>
        <p:nvGrpSpPr>
          <p:cNvPr id="56" name="组合 55">
            <a:extLst>
              <a:ext uri="{FF2B5EF4-FFF2-40B4-BE49-F238E27FC236}">
                <a16:creationId xmlns:a16="http://schemas.microsoft.com/office/drawing/2014/main" id="{EE1AEDCA-606F-49FE-AF95-750A75C7289B}"/>
              </a:ext>
            </a:extLst>
          </p:cNvPr>
          <p:cNvGrpSpPr/>
          <p:nvPr/>
        </p:nvGrpSpPr>
        <p:grpSpPr>
          <a:xfrm>
            <a:off x="6384032" y="5201164"/>
            <a:ext cx="2112410" cy="399955"/>
            <a:chOff x="3839574" y="4796619"/>
            <a:chExt cx="2112410" cy="399955"/>
          </a:xfrm>
        </p:grpSpPr>
        <p:sp>
          <p:nvSpPr>
            <p:cNvPr id="57" name="Oval 39">
              <a:extLst>
                <a:ext uri="{FF2B5EF4-FFF2-40B4-BE49-F238E27FC236}">
                  <a16:creationId xmlns:a16="http://schemas.microsoft.com/office/drawing/2014/main" id="{DEDC7B09-4A5D-494E-987A-C979F72C6FC7}"/>
                </a:ext>
              </a:extLst>
            </p:cNvPr>
            <p:cNvSpPr>
              <a:spLocks noChangeAspect="1" noChangeArrowheads="1"/>
            </p:cNvSpPr>
            <p:nvPr/>
          </p:nvSpPr>
          <p:spPr bwMode="auto">
            <a:xfrm>
              <a:off x="3839574" y="4888026"/>
              <a:ext cx="215916" cy="217142"/>
            </a:xfrm>
            <a:prstGeom prst="ellipse">
              <a:avLst/>
            </a:prstGeom>
            <a:solidFill>
              <a:schemeClr val="accent1"/>
            </a:solidFill>
            <a:ln w="28575" cap="flat">
              <a:solidFill>
                <a:schemeClr val="bg2"/>
              </a:solidFill>
              <a:prstDash val="solid"/>
              <a:miter lim="800000"/>
            </a:ln>
          </p:spPr>
          <p:txBody>
            <a:bodyPr vert="horz" wrap="square" lIns="91398" tIns="45699" rIns="91398" bIns="45699" numCol="1" anchor="t" anchorCtr="0" compatLnSpc="1"/>
            <a:lstStyle/>
            <a:p>
              <a:pPr fontAlgn="base">
                <a:spcBef>
                  <a:spcPct val="0"/>
                </a:spcBef>
                <a:spcAft>
                  <a:spcPct val="0"/>
                </a:spcAft>
                <a:buFont typeface="Arial" pitchFamily="34" charset="0"/>
                <a:buNone/>
              </a:pPr>
              <a:endParaRPr lang="zh-CN" altLang="en-US" sz="1999">
                <a:cs typeface="+mn-ea"/>
                <a:sym typeface="+mn-lt"/>
              </a:endParaRPr>
            </a:p>
          </p:txBody>
        </p:sp>
        <p:sp>
          <p:nvSpPr>
            <p:cNvPr id="58" name="TextBox 39">
              <a:extLst>
                <a:ext uri="{FF2B5EF4-FFF2-40B4-BE49-F238E27FC236}">
                  <a16:creationId xmlns:a16="http://schemas.microsoft.com/office/drawing/2014/main" id="{BEF66CDF-7E44-4372-9A5D-FDC28D4B3A58}"/>
                </a:ext>
              </a:extLst>
            </p:cNvPr>
            <p:cNvSpPr txBox="1"/>
            <p:nvPr/>
          </p:nvSpPr>
          <p:spPr>
            <a:xfrm>
              <a:off x="4202650" y="4796619"/>
              <a:ext cx="1749334" cy="399955"/>
            </a:xfrm>
            <a:prstGeom prst="rect">
              <a:avLst/>
            </a:prstGeom>
            <a:noFill/>
          </p:spPr>
          <p:txBody>
            <a:bodyPr wrap="square" lIns="91398" tIns="45699" rIns="91398" bIns="45699" rtlCol="0">
              <a:spAutoFit/>
            </a:bodyPr>
            <a:lstStyle/>
            <a:p>
              <a:pPr fontAlgn="base">
                <a:spcBef>
                  <a:spcPct val="0"/>
                </a:spcBef>
                <a:spcAft>
                  <a:spcPct val="0"/>
                </a:spcAft>
                <a:buFont typeface="Arial" pitchFamily="34" charset="0"/>
                <a:buNone/>
              </a:pPr>
              <a:r>
                <a:rPr lang="zh-CN" altLang="en-US" sz="1999" dirty="0">
                  <a:cs typeface="+mn-ea"/>
                  <a:sym typeface="+mn-lt"/>
                </a:rPr>
                <a:t>点击添加标题</a:t>
              </a:r>
            </a:p>
          </p:txBody>
        </p:sp>
      </p:grpSp>
    </p:spTree>
    <p:extLst>
      <p:ext uri="{BB962C8B-B14F-4D97-AF65-F5344CB8AC3E}">
        <p14:creationId xmlns:p14="http://schemas.microsoft.com/office/powerpoint/2010/main" val="3594259064"/>
      </p:ext>
    </p:extLst>
  </p:cSld>
  <p:clrMapOvr>
    <a:masterClrMapping/>
  </p:clrMapOvr>
  <mc:AlternateContent xmlns:mc="http://schemas.openxmlformats.org/markup-compatibility/2006" xmlns:p14="http://schemas.microsoft.com/office/powerpoint/2010/main">
    <mc:Choice Requires="p14">
      <p:transition spd="slow" p14:dur="2000" advTm="4653"/>
    </mc:Choice>
    <mc:Fallback xmlns="">
      <p:transition spd="slow" advTm="465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25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Effect transition="in" filter="fade">
                                      <p:cBhvr>
                                        <p:cTn id="9" dur="500"/>
                                        <p:tgtEl>
                                          <p:spTgt spid="11"/>
                                        </p:tgtEl>
                                      </p:cBhvr>
                                    </p:animEffect>
                                  </p:childTnLst>
                                </p:cTn>
                              </p:par>
                              <p:par>
                                <p:cTn id="10" presetID="53" presetClass="entr" presetSubtype="16" fill="hold" grpId="0" nodeType="withEffect">
                                  <p:stCondLst>
                                    <p:cond delay="250"/>
                                  </p:stCondLst>
                                  <p:childTnLst>
                                    <p:set>
                                      <p:cBhvr>
                                        <p:cTn id="11" dur="1" fill="hold">
                                          <p:stCondLst>
                                            <p:cond delay="0"/>
                                          </p:stCondLst>
                                        </p:cTn>
                                        <p:tgtEl>
                                          <p:spTgt spid="22"/>
                                        </p:tgtEl>
                                        <p:attrNameLst>
                                          <p:attrName>style.visibility</p:attrName>
                                        </p:attrNameLst>
                                      </p:cBhvr>
                                      <p:to>
                                        <p:strVal val="visible"/>
                                      </p:to>
                                    </p:set>
                                    <p:anim calcmode="lin" valueType="num">
                                      <p:cBhvr>
                                        <p:cTn id="12" dur="500" fill="hold"/>
                                        <p:tgtEl>
                                          <p:spTgt spid="22"/>
                                        </p:tgtEl>
                                        <p:attrNameLst>
                                          <p:attrName>ppt_w</p:attrName>
                                        </p:attrNameLst>
                                      </p:cBhvr>
                                      <p:tavLst>
                                        <p:tav tm="0">
                                          <p:val>
                                            <p:fltVal val="0"/>
                                          </p:val>
                                        </p:tav>
                                        <p:tav tm="100000">
                                          <p:val>
                                            <p:strVal val="#ppt_w"/>
                                          </p:val>
                                        </p:tav>
                                      </p:tavLst>
                                    </p:anim>
                                    <p:anim calcmode="lin" valueType="num">
                                      <p:cBhvr>
                                        <p:cTn id="13" dur="500" fill="hold"/>
                                        <p:tgtEl>
                                          <p:spTgt spid="22"/>
                                        </p:tgtEl>
                                        <p:attrNameLst>
                                          <p:attrName>ppt_h</p:attrName>
                                        </p:attrNameLst>
                                      </p:cBhvr>
                                      <p:tavLst>
                                        <p:tav tm="0">
                                          <p:val>
                                            <p:fltVal val="0"/>
                                          </p:val>
                                        </p:tav>
                                        <p:tav tm="100000">
                                          <p:val>
                                            <p:strVal val="#ppt_h"/>
                                          </p:val>
                                        </p:tav>
                                      </p:tavLst>
                                    </p:anim>
                                    <p:animEffect transition="in" filter="fade">
                                      <p:cBhvr>
                                        <p:cTn id="14" dur="500"/>
                                        <p:tgtEl>
                                          <p:spTgt spid="22"/>
                                        </p:tgtEl>
                                      </p:cBhvr>
                                    </p:animEffect>
                                  </p:childTnLst>
                                </p:cTn>
                              </p:par>
                              <p:par>
                                <p:cTn id="15" presetID="53" presetClass="entr" presetSubtype="16" fill="hold" grpId="0" nodeType="withEffect">
                                  <p:stCondLst>
                                    <p:cond delay="250"/>
                                  </p:stCondLst>
                                  <p:childTnLst>
                                    <p:set>
                                      <p:cBhvr>
                                        <p:cTn id="16" dur="1" fill="hold">
                                          <p:stCondLst>
                                            <p:cond delay="0"/>
                                          </p:stCondLst>
                                        </p:cTn>
                                        <p:tgtEl>
                                          <p:spTgt spid="23"/>
                                        </p:tgtEl>
                                        <p:attrNameLst>
                                          <p:attrName>style.visibility</p:attrName>
                                        </p:attrNameLst>
                                      </p:cBhvr>
                                      <p:to>
                                        <p:strVal val="visible"/>
                                      </p:to>
                                    </p:set>
                                    <p:anim calcmode="lin" valueType="num">
                                      <p:cBhvr>
                                        <p:cTn id="17" dur="500" fill="hold"/>
                                        <p:tgtEl>
                                          <p:spTgt spid="23"/>
                                        </p:tgtEl>
                                        <p:attrNameLst>
                                          <p:attrName>ppt_w</p:attrName>
                                        </p:attrNameLst>
                                      </p:cBhvr>
                                      <p:tavLst>
                                        <p:tav tm="0">
                                          <p:val>
                                            <p:fltVal val="0"/>
                                          </p:val>
                                        </p:tav>
                                        <p:tav tm="100000">
                                          <p:val>
                                            <p:strVal val="#ppt_w"/>
                                          </p:val>
                                        </p:tav>
                                      </p:tavLst>
                                    </p:anim>
                                    <p:anim calcmode="lin" valueType="num">
                                      <p:cBhvr>
                                        <p:cTn id="18" dur="500" fill="hold"/>
                                        <p:tgtEl>
                                          <p:spTgt spid="23"/>
                                        </p:tgtEl>
                                        <p:attrNameLst>
                                          <p:attrName>ppt_h</p:attrName>
                                        </p:attrNameLst>
                                      </p:cBhvr>
                                      <p:tavLst>
                                        <p:tav tm="0">
                                          <p:val>
                                            <p:fltVal val="0"/>
                                          </p:val>
                                        </p:tav>
                                        <p:tav tm="100000">
                                          <p:val>
                                            <p:strVal val="#ppt_h"/>
                                          </p:val>
                                        </p:tav>
                                      </p:tavLst>
                                    </p:anim>
                                    <p:animEffect transition="in" filter="fade">
                                      <p:cBhvr>
                                        <p:cTn id="19" dur="500"/>
                                        <p:tgtEl>
                                          <p:spTgt spid="23"/>
                                        </p:tgtEl>
                                      </p:cBhvr>
                                    </p:animEffect>
                                  </p:childTnLst>
                                </p:cTn>
                              </p:par>
                              <p:par>
                                <p:cTn id="20" presetID="53" presetClass="entr" presetSubtype="16" fill="hold" grpId="0" nodeType="withEffect">
                                  <p:stCondLst>
                                    <p:cond delay="250"/>
                                  </p:stCondLst>
                                  <p:childTnLst>
                                    <p:set>
                                      <p:cBhvr>
                                        <p:cTn id="21" dur="1" fill="hold">
                                          <p:stCondLst>
                                            <p:cond delay="0"/>
                                          </p:stCondLst>
                                        </p:cTn>
                                        <p:tgtEl>
                                          <p:spTgt spid="24"/>
                                        </p:tgtEl>
                                        <p:attrNameLst>
                                          <p:attrName>style.visibility</p:attrName>
                                        </p:attrNameLst>
                                      </p:cBhvr>
                                      <p:to>
                                        <p:strVal val="visible"/>
                                      </p:to>
                                    </p:set>
                                    <p:anim calcmode="lin" valueType="num">
                                      <p:cBhvr>
                                        <p:cTn id="22" dur="500" fill="hold"/>
                                        <p:tgtEl>
                                          <p:spTgt spid="24"/>
                                        </p:tgtEl>
                                        <p:attrNameLst>
                                          <p:attrName>ppt_w</p:attrName>
                                        </p:attrNameLst>
                                      </p:cBhvr>
                                      <p:tavLst>
                                        <p:tav tm="0">
                                          <p:val>
                                            <p:fltVal val="0"/>
                                          </p:val>
                                        </p:tav>
                                        <p:tav tm="100000">
                                          <p:val>
                                            <p:strVal val="#ppt_w"/>
                                          </p:val>
                                        </p:tav>
                                      </p:tavLst>
                                    </p:anim>
                                    <p:anim calcmode="lin" valueType="num">
                                      <p:cBhvr>
                                        <p:cTn id="23" dur="500" fill="hold"/>
                                        <p:tgtEl>
                                          <p:spTgt spid="24"/>
                                        </p:tgtEl>
                                        <p:attrNameLst>
                                          <p:attrName>ppt_h</p:attrName>
                                        </p:attrNameLst>
                                      </p:cBhvr>
                                      <p:tavLst>
                                        <p:tav tm="0">
                                          <p:val>
                                            <p:fltVal val="0"/>
                                          </p:val>
                                        </p:tav>
                                        <p:tav tm="100000">
                                          <p:val>
                                            <p:strVal val="#ppt_h"/>
                                          </p:val>
                                        </p:tav>
                                      </p:tavLst>
                                    </p:anim>
                                    <p:animEffect transition="in" filter="fade">
                                      <p:cBhvr>
                                        <p:cTn id="24" dur="500"/>
                                        <p:tgtEl>
                                          <p:spTgt spid="24"/>
                                        </p:tgtEl>
                                      </p:cBhvr>
                                    </p:animEffect>
                                  </p:childTnLst>
                                </p:cTn>
                              </p:par>
                              <p:par>
                                <p:cTn id="25" presetID="53" presetClass="entr" presetSubtype="16" fill="hold" grpId="0" nodeType="withEffect">
                                  <p:stCondLst>
                                    <p:cond delay="250"/>
                                  </p:stCondLst>
                                  <p:childTnLst>
                                    <p:set>
                                      <p:cBhvr>
                                        <p:cTn id="26" dur="1" fill="hold">
                                          <p:stCondLst>
                                            <p:cond delay="0"/>
                                          </p:stCondLst>
                                        </p:cTn>
                                        <p:tgtEl>
                                          <p:spTgt spid="25"/>
                                        </p:tgtEl>
                                        <p:attrNameLst>
                                          <p:attrName>style.visibility</p:attrName>
                                        </p:attrNameLst>
                                      </p:cBhvr>
                                      <p:to>
                                        <p:strVal val="visible"/>
                                      </p:to>
                                    </p:set>
                                    <p:anim calcmode="lin" valueType="num">
                                      <p:cBhvr>
                                        <p:cTn id="27" dur="500" fill="hold"/>
                                        <p:tgtEl>
                                          <p:spTgt spid="25"/>
                                        </p:tgtEl>
                                        <p:attrNameLst>
                                          <p:attrName>ppt_w</p:attrName>
                                        </p:attrNameLst>
                                      </p:cBhvr>
                                      <p:tavLst>
                                        <p:tav tm="0">
                                          <p:val>
                                            <p:fltVal val="0"/>
                                          </p:val>
                                        </p:tav>
                                        <p:tav tm="100000">
                                          <p:val>
                                            <p:strVal val="#ppt_w"/>
                                          </p:val>
                                        </p:tav>
                                      </p:tavLst>
                                    </p:anim>
                                    <p:anim calcmode="lin" valueType="num">
                                      <p:cBhvr>
                                        <p:cTn id="28" dur="500" fill="hold"/>
                                        <p:tgtEl>
                                          <p:spTgt spid="25"/>
                                        </p:tgtEl>
                                        <p:attrNameLst>
                                          <p:attrName>ppt_h</p:attrName>
                                        </p:attrNameLst>
                                      </p:cBhvr>
                                      <p:tavLst>
                                        <p:tav tm="0">
                                          <p:val>
                                            <p:fltVal val="0"/>
                                          </p:val>
                                        </p:tav>
                                        <p:tav tm="100000">
                                          <p:val>
                                            <p:strVal val="#ppt_h"/>
                                          </p:val>
                                        </p:tav>
                                      </p:tavLst>
                                    </p:anim>
                                    <p:animEffect transition="in" filter="fade">
                                      <p:cBhvr>
                                        <p:cTn id="29" dur="500"/>
                                        <p:tgtEl>
                                          <p:spTgt spid="25"/>
                                        </p:tgtEl>
                                      </p:cBhvr>
                                    </p:animEffect>
                                  </p:childTnLst>
                                </p:cTn>
                              </p:par>
                              <p:par>
                                <p:cTn id="30" presetID="53" presetClass="entr" presetSubtype="16" fill="hold" grpId="0" nodeType="withEffect">
                                  <p:stCondLst>
                                    <p:cond delay="250"/>
                                  </p:stCondLst>
                                  <p:childTnLst>
                                    <p:set>
                                      <p:cBhvr>
                                        <p:cTn id="31" dur="1" fill="hold">
                                          <p:stCondLst>
                                            <p:cond delay="0"/>
                                          </p:stCondLst>
                                        </p:cTn>
                                        <p:tgtEl>
                                          <p:spTgt spid="26"/>
                                        </p:tgtEl>
                                        <p:attrNameLst>
                                          <p:attrName>style.visibility</p:attrName>
                                        </p:attrNameLst>
                                      </p:cBhvr>
                                      <p:to>
                                        <p:strVal val="visible"/>
                                      </p:to>
                                    </p:set>
                                    <p:anim calcmode="lin" valueType="num">
                                      <p:cBhvr>
                                        <p:cTn id="32" dur="500" fill="hold"/>
                                        <p:tgtEl>
                                          <p:spTgt spid="26"/>
                                        </p:tgtEl>
                                        <p:attrNameLst>
                                          <p:attrName>ppt_w</p:attrName>
                                        </p:attrNameLst>
                                      </p:cBhvr>
                                      <p:tavLst>
                                        <p:tav tm="0">
                                          <p:val>
                                            <p:fltVal val="0"/>
                                          </p:val>
                                        </p:tav>
                                        <p:tav tm="100000">
                                          <p:val>
                                            <p:strVal val="#ppt_w"/>
                                          </p:val>
                                        </p:tav>
                                      </p:tavLst>
                                    </p:anim>
                                    <p:anim calcmode="lin" valueType="num">
                                      <p:cBhvr>
                                        <p:cTn id="33" dur="500" fill="hold"/>
                                        <p:tgtEl>
                                          <p:spTgt spid="26"/>
                                        </p:tgtEl>
                                        <p:attrNameLst>
                                          <p:attrName>ppt_h</p:attrName>
                                        </p:attrNameLst>
                                      </p:cBhvr>
                                      <p:tavLst>
                                        <p:tav tm="0">
                                          <p:val>
                                            <p:fltVal val="0"/>
                                          </p:val>
                                        </p:tav>
                                        <p:tav tm="100000">
                                          <p:val>
                                            <p:strVal val="#ppt_h"/>
                                          </p:val>
                                        </p:tav>
                                      </p:tavLst>
                                    </p:anim>
                                    <p:animEffect transition="in" filter="fade">
                                      <p:cBhvr>
                                        <p:cTn id="34" dur="500"/>
                                        <p:tgtEl>
                                          <p:spTgt spid="26"/>
                                        </p:tgtEl>
                                      </p:cBhvr>
                                    </p:animEffect>
                                  </p:childTnLst>
                                </p:cTn>
                              </p:par>
                              <p:par>
                                <p:cTn id="35" presetID="53" presetClass="entr" presetSubtype="16" fill="hold" nodeType="withEffect">
                                  <p:stCondLst>
                                    <p:cond delay="0"/>
                                  </p:stCondLst>
                                  <p:childTnLst>
                                    <p:set>
                                      <p:cBhvr>
                                        <p:cTn id="36" dur="1" fill="hold">
                                          <p:stCondLst>
                                            <p:cond delay="0"/>
                                          </p:stCondLst>
                                        </p:cTn>
                                        <p:tgtEl>
                                          <p:spTgt spid="28"/>
                                        </p:tgtEl>
                                        <p:attrNameLst>
                                          <p:attrName>style.visibility</p:attrName>
                                        </p:attrNameLst>
                                      </p:cBhvr>
                                      <p:to>
                                        <p:strVal val="visible"/>
                                      </p:to>
                                    </p:set>
                                    <p:anim calcmode="lin" valueType="num">
                                      <p:cBhvr>
                                        <p:cTn id="37" dur="500" fill="hold"/>
                                        <p:tgtEl>
                                          <p:spTgt spid="28"/>
                                        </p:tgtEl>
                                        <p:attrNameLst>
                                          <p:attrName>ppt_w</p:attrName>
                                        </p:attrNameLst>
                                      </p:cBhvr>
                                      <p:tavLst>
                                        <p:tav tm="0">
                                          <p:val>
                                            <p:fltVal val="0"/>
                                          </p:val>
                                        </p:tav>
                                        <p:tav tm="100000">
                                          <p:val>
                                            <p:strVal val="#ppt_w"/>
                                          </p:val>
                                        </p:tav>
                                      </p:tavLst>
                                    </p:anim>
                                    <p:anim calcmode="lin" valueType="num">
                                      <p:cBhvr>
                                        <p:cTn id="38" dur="500" fill="hold"/>
                                        <p:tgtEl>
                                          <p:spTgt spid="28"/>
                                        </p:tgtEl>
                                        <p:attrNameLst>
                                          <p:attrName>ppt_h</p:attrName>
                                        </p:attrNameLst>
                                      </p:cBhvr>
                                      <p:tavLst>
                                        <p:tav tm="0">
                                          <p:val>
                                            <p:fltVal val="0"/>
                                          </p:val>
                                        </p:tav>
                                        <p:tav tm="100000">
                                          <p:val>
                                            <p:strVal val="#ppt_h"/>
                                          </p:val>
                                        </p:tav>
                                      </p:tavLst>
                                    </p:anim>
                                    <p:animEffect transition="in" filter="fade">
                                      <p:cBhvr>
                                        <p:cTn id="39" dur="500"/>
                                        <p:tgtEl>
                                          <p:spTgt spid="28"/>
                                        </p:tgtEl>
                                      </p:cBhvr>
                                    </p:animEffect>
                                  </p:childTnLst>
                                </p:cTn>
                              </p:par>
                            </p:childTnLst>
                          </p:cTn>
                        </p:par>
                        <p:par>
                          <p:cTn id="40" fill="hold">
                            <p:stCondLst>
                              <p:cond delay="750"/>
                            </p:stCondLst>
                            <p:childTnLst>
                              <p:par>
                                <p:cTn id="41" presetID="31" presetClass="entr" presetSubtype="0" fill="hold" grpId="0" nodeType="afterEffect">
                                  <p:stCondLst>
                                    <p:cond delay="0"/>
                                  </p:stCondLst>
                                  <p:childTnLst>
                                    <p:set>
                                      <p:cBhvr>
                                        <p:cTn id="42" dur="1" fill="hold">
                                          <p:stCondLst>
                                            <p:cond delay="0"/>
                                          </p:stCondLst>
                                        </p:cTn>
                                        <p:tgtEl>
                                          <p:spTgt spid="36"/>
                                        </p:tgtEl>
                                        <p:attrNameLst>
                                          <p:attrName>style.visibility</p:attrName>
                                        </p:attrNameLst>
                                      </p:cBhvr>
                                      <p:to>
                                        <p:strVal val="visible"/>
                                      </p:to>
                                    </p:set>
                                    <p:anim calcmode="lin" valueType="num">
                                      <p:cBhvr>
                                        <p:cTn id="43" dur="500" fill="hold"/>
                                        <p:tgtEl>
                                          <p:spTgt spid="36"/>
                                        </p:tgtEl>
                                        <p:attrNameLst>
                                          <p:attrName>ppt_w</p:attrName>
                                        </p:attrNameLst>
                                      </p:cBhvr>
                                      <p:tavLst>
                                        <p:tav tm="0">
                                          <p:val>
                                            <p:fltVal val="0"/>
                                          </p:val>
                                        </p:tav>
                                        <p:tav tm="100000">
                                          <p:val>
                                            <p:strVal val="#ppt_w"/>
                                          </p:val>
                                        </p:tav>
                                      </p:tavLst>
                                    </p:anim>
                                    <p:anim calcmode="lin" valueType="num">
                                      <p:cBhvr>
                                        <p:cTn id="44" dur="500" fill="hold"/>
                                        <p:tgtEl>
                                          <p:spTgt spid="36"/>
                                        </p:tgtEl>
                                        <p:attrNameLst>
                                          <p:attrName>ppt_h</p:attrName>
                                        </p:attrNameLst>
                                      </p:cBhvr>
                                      <p:tavLst>
                                        <p:tav tm="0">
                                          <p:val>
                                            <p:fltVal val="0"/>
                                          </p:val>
                                        </p:tav>
                                        <p:tav tm="100000">
                                          <p:val>
                                            <p:strVal val="#ppt_h"/>
                                          </p:val>
                                        </p:tav>
                                      </p:tavLst>
                                    </p:anim>
                                    <p:anim calcmode="lin" valueType="num">
                                      <p:cBhvr>
                                        <p:cTn id="45" dur="500" fill="hold"/>
                                        <p:tgtEl>
                                          <p:spTgt spid="36"/>
                                        </p:tgtEl>
                                        <p:attrNameLst>
                                          <p:attrName>style.rotation</p:attrName>
                                        </p:attrNameLst>
                                      </p:cBhvr>
                                      <p:tavLst>
                                        <p:tav tm="0">
                                          <p:val>
                                            <p:fltVal val="90"/>
                                          </p:val>
                                        </p:tav>
                                        <p:tav tm="100000">
                                          <p:val>
                                            <p:fltVal val="0"/>
                                          </p:val>
                                        </p:tav>
                                      </p:tavLst>
                                    </p:anim>
                                    <p:animEffect transition="in" filter="fade">
                                      <p:cBhvr>
                                        <p:cTn id="46" dur="500"/>
                                        <p:tgtEl>
                                          <p:spTgt spid="36"/>
                                        </p:tgtEl>
                                      </p:cBhvr>
                                    </p:animEffect>
                                  </p:childTnLst>
                                </p:cTn>
                              </p:par>
                            </p:childTnLst>
                          </p:cTn>
                        </p:par>
                        <p:par>
                          <p:cTn id="47" fill="hold">
                            <p:stCondLst>
                              <p:cond delay="1250"/>
                            </p:stCondLst>
                            <p:childTnLst>
                              <p:par>
                                <p:cTn id="48" presetID="41" presetClass="entr" presetSubtype="0" fill="hold" grpId="0" nodeType="afterEffect">
                                  <p:stCondLst>
                                    <p:cond delay="0"/>
                                  </p:stCondLst>
                                  <p:iterate type="lt">
                                    <p:tmPct val="10000"/>
                                  </p:iterate>
                                  <p:childTnLst>
                                    <p:set>
                                      <p:cBhvr>
                                        <p:cTn id="49" dur="1" fill="hold">
                                          <p:stCondLst>
                                            <p:cond delay="0"/>
                                          </p:stCondLst>
                                        </p:cTn>
                                        <p:tgtEl>
                                          <p:spTgt spid="31"/>
                                        </p:tgtEl>
                                        <p:attrNameLst>
                                          <p:attrName>style.visibility</p:attrName>
                                        </p:attrNameLst>
                                      </p:cBhvr>
                                      <p:to>
                                        <p:strVal val="visible"/>
                                      </p:to>
                                    </p:set>
                                    <p:anim calcmode="lin" valueType="num">
                                      <p:cBhvr>
                                        <p:cTn id="50" dur="500" fill="hold"/>
                                        <p:tgtEl>
                                          <p:spTgt spid="31"/>
                                        </p:tgtEl>
                                        <p:attrNameLst>
                                          <p:attrName>ppt_x</p:attrName>
                                        </p:attrNameLst>
                                      </p:cBhvr>
                                      <p:tavLst>
                                        <p:tav tm="0">
                                          <p:val>
                                            <p:strVal val="#ppt_x"/>
                                          </p:val>
                                        </p:tav>
                                        <p:tav tm="50000">
                                          <p:val>
                                            <p:strVal val="#ppt_x+.1"/>
                                          </p:val>
                                        </p:tav>
                                        <p:tav tm="100000">
                                          <p:val>
                                            <p:strVal val="#ppt_x"/>
                                          </p:val>
                                        </p:tav>
                                      </p:tavLst>
                                    </p:anim>
                                    <p:anim calcmode="lin" valueType="num">
                                      <p:cBhvr>
                                        <p:cTn id="51" dur="500" fill="hold"/>
                                        <p:tgtEl>
                                          <p:spTgt spid="31"/>
                                        </p:tgtEl>
                                        <p:attrNameLst>
                                          <p:attrName>ppt_y</p:attrName>
                                        </p:attrNameLst>
                                      </p:cBhvr>
                                      <p:tavLst>
                                        <p:tav tm="0">
                                          <p:val>
                                            <p:strVal val="#ppt_y"/>
                                          </p:val>
                                        </p:tav>
                                        <p:tav tm="100000">
                                          <p:val>
                                            <p:strVal val="#ppt_y"/>
                                          </p:val>
                                        </p:tav>
                                      </p:tavLst>
                                    </p:anim>
                                    <p:anim calcmode="lin" valueType="num">
                                      <p:cBhvr>
                                        <p:cTn id="52" dur="500" fill="hold"/>
                                        <p:tgtEl>
                                          <p:spTgt spid="31"/>
                                        </p:tgtEl>
                                        <p:attrNameLst>
                                          <p:attrName>ppt_h</p:attrName>
                                        </p:attrNameLst>
                                      </p:cBhvr>
                                      <p:tavLst>
                                        <p:tav tm="0">
                                          <p:val>
                                            <p:strVal val="#ppt_h/10"/>
                                          </p:val>
                                        </p:tav>
                                        <p:tav tm="50000">
                                          <p:val>
                                            <p:strVal val="#ppt_h+.01"/>
                                          </p:val>
                                        </p:tav>
                                        <p:tav tm="100000">
                                          <p:val>
                                            <p:strVal val="#ppt_h"/>
                                          </p:val>
                                        </p:tav>
                                      </p:tavLst>
                                    </p:anim>
                                    <p:anim calcmode="lin" valueType="num">
                                      <p:cBhvr>
                                        <p:cTn id="53" dur="500" fill="hold"/>
                                        <p:tgtEl>
                                          <p:spTgt spid="31"/>
                                        </p:tgtEl>
                                        <p:attrNameLst>
                                          <p:attrName>ppt_w</p:attrName>
                                        </p:attrNameLst>
                                      </p:cBhvr>
                                      <p:tavLst>
                                        <p:tav tm="0">
                                          <p:val>
                                            <p:strVal val="#ppt_w/10"/>
                                          </p:val>
                                        </p:tav>
                                        <p:tav tm="50000">
                                          <p:val>
                                            <p:strVal val="#ppt_w+.01"/>
                                          </p:val>
                                        </p:tav>
                                        <p:tav tm="100000">
                                          <p:val>
                                            <p:strVal val="#ppt_w"/>
                                          </p:val>
                                        </p:tav>
                                      </p:tavLst>
                                    </p:anim>
                                    <p:animEffect transition="in" filter="fade">
                                      <p:cBhvr>
                                        <p:cTn id="54" dur="500" tmFilter="0,0; .5, 1; 1, 1"/>
                                        <p:tgtEl>
                                          <p:spTgt spid="31"/>
                                        </p:tgtEl>
                                      </p:cBhvr>
                                    </p:animEffect>
                                  </p:childTnLst>
                                </p:cTn>
                              </p:par>
                            </p:childTnLst>
                          </p:cTn>
                        </p:par>
                        <p:par>
                          <p:cTn id="55" fill="hold">
                            <p:stCondLst>
                              <p:cond delay="1900"/>
                            </p:stCondLst>
                            <p:childTnLst>
                              <p:par>
                                <p:cTn id="56" presetID="16" presetClass="entr" presetSubtype="21" fill="hold" nodeType="afterEffect">
                                  <p:stCondLst>
                                    <p:cond delay="0"/>
                                  </p:stCondLst>
                                  <p:childTnLst>
                                    <p:set>
                                      <p:cBhvr>
                                        <p:cTn id="57" dur="1" fill="hold">
                                          <p:stCondLst>
                                            <p:cond delay="0"/>
                                          </p:stCondLst>
                                        </p:cTn>
                                        <p:tgtEl>
                                          <p:spTgt spid="32"/>
                                        </p:tgtEl>
                                        <p:attrNameLst>
                                          <p:attrName>style.visibility</p:attrName>
                                        </p:attrNameLst>
                                      </p:cBhvr>
                                      <p:to>
                                        <p:strVal val="visible"/>
                                      </p:to>
                                    </p:set>
                                    <p:animEffect transition="in" filter="barn(inVertical)">
                                      <p:cBhvr>
                                        <p:cTn id="58" dur="500"/>
                                        <p:tgtEl>
                                          <p:spTgt spid="32"/>
                                        </p:tgtEl>
                                      </p:cBhvr>
                                    </p:animEffect>
                                  </p:childTnLst>
                                </p:cTn>
                              </p:par>
                              <p:par>
                                <p:cTn id="59" presetID="12" presetClass="entr" presetSubtype="4" fill="hold" grpId="0" nodeType="withEffect">
                                  <p:stCondLst>
                                    <p:cond delay="250"/>
                                  </p:stCondLst>
                                  <p:childTnLst>
                                    <p:set>
                                      <p:cBhvr>
                                        <p:cTn id="60" dur="1" fill="hold">
                                          <p:stCondLst>
                                            <p:cond delay="0"/>
                                          </p:stCondLst>
                                        </p:cTn>
                                        <p:tgtEl>
                                          <p:spTgt spid="46"/>
                                        </p:tgtEl>
                                        <p:attrNameLst>
                                          <p:attrName>style.visibility</p:attrName>
                                        </p:attrNameLst>
                                      </p:cBhvr>
                                      <p:to>
                                        <p:strVal val="visible"/>
                                      </p:to>
                                    </p:set>
                                    <p:anim calcmode="lin" valueType="num">
                                      <p:cBhvr additive="base">
                                        <p:cTn id="61" dur="500"/>
                                        <p:tgtEl>
                                          <p:spTgt spid="46"/>
                                        </p:tgtEl>
                                        <p:attrNameLst>
                                          <p:attrName>ppt_y</p:attrName>
                                        </p:attrNameLst>
                                      </p:cBhvr>
                                      <p:tavLst>
                                        <p:tav tm="0">
                                          <p:val>
                                            <p:strVal val="#ppt_y+#ppt_h*1.125000"/>
                                          </p:val>
                                        </p:tav>
                                        <p:tav tm="100000">
                                          <p:val>
                                            <p:strVal val="#ppt_y"/>
                                          </p:val>
                                        </p:tav>
                                      </p:tavLst>
                                    </p:anim>
                                    <p:animEffect transition="in" filter="wipe(up)">
                                      <p:cBhvr>
                                        <p:cTn id="62" dur="500"/>
                                        <p:tgtEl>
                                          <p:spTgt spid="46"/>
                                        </p:tgtEl>
                                      </p:cBhvr>
                                    </p:animEffect>
                                  </p:childTnLst>
                                </p:cTn>
                              </p:par>
                            </p:childTnLst>
                          </p:cTn>
                        </p:par>
                        <p:par>
                          <p:cTn id="63" fill="hold">
                            <p:stCondLst>
                              <p:cond delay="2650"/>
                            </p:stCondLst>
                            <p:childTnLst>
                              <p:par>
                                <p:cTn id="64" presetID="22" presetClass="entr" presetSubtype="1" fill="hold" nodeType="afterEffect">
                                  <p:stCondLst>
                                    <p:cond delay="0"/>
                                  </p:stCondLst>
                                  <p:childTnLst>
                                    <p:set>
                                      <p:cBhvr>
                                        <p:cTn id="65" dur="1" fill="hold">
                                          <p:stCondLst>
                                            <p:cond delay="0"/>
                                          </p:stCondLst>
                                        </p:cTn>
                                        <p:tgtEl>
                                          <p:spTgt spid="47"/>
                                        </p:tgtEl>
                                        <p:attrNameLst>
                                          <p:attrName>style.visibility</p:attrName>
                                        </p:attrNameLst>
                                      </p:cBhvr>
                                      <p:to>
                                        <p:strVal val="visible"/>
                                      </p:to>
                                    </p:set>
                                    <p:animEffect transition="in" filter="wipe(up)">
                                      <p:cBhvr>
                                        <p:cTn id="66" dur="500"/>
                                        <p:tgtEl>
                                          <p:spTgt spid="47"/>
                                        </p:tgtEl>
                                      </p:cBhvr>
                                    </p:animEffect>
                                  </p:childTnLst>
                                </p:cTn>
                              </p:par>
                              <p:par>
                                <p:cTn id="67" presetID="22" presetClass="entr" presetSubtype="1" fill="hold" nodeType="withEffect">
                                  <p:stCondLst>
                                    <p:cond delay="0"/>
                                  </p:stCondLst>
                                  <p:childTnLst>
                                    <p:set>
                                      <p:cBhvr>
                                        <p:cTn id="68" dur="1" fill="hold">
                                          <p:stCondLst>
                                            <p:cond delay="0"/>
                                          </p:stCondLst>
                                        </p:cTn>
                                        <p:tgtEl>
                                          <p:spTgt spid="50"/>
                                        </p:tgtEl>
                                        <p:attrNameLst>
                                          <p:attrName>style.visibility</p:attrName>
                                        </p:attrNameLst>
                                      </p:cBhvr>
                                      <p:to>
                                        <p:strVal val="visible"/>
                                      </p:to>
                                    </p:set>
                                    <p:animEffect transition="in" filter="wipe(up)">
                                      <p:cBhvr>
                                        <p:cTn id="69" dur="500"/>
                                        <p:tgtEl>
                                          <p:spTgt spid="50"/>
                                        </p:tgtEl>
                                      </p:cBhvr>
                                    </p:animEffect>
                                  </p:childTnLst>
                                </p:cTn>
                              </p:par>
                              <p:par>
                                <p:cTn id="70" presetID="22" presetClass="entr" presetSubtype="1" fill="hold" nodeType="withEffect">
                                  <p:stCondLst>
                                    <p:cond delay="0"/>
                                  </p:stCondLst>
                                  <p:childTnLst>
                                    <p:set>
                                      <p:cBhvr>
                                        <p:cTn id="71" dur="1" fill="hold">
                                          <p:stCondLst>
                                            <p:cond delay="0"/>
                                          </p:stCondLst>
                                        </p:cTn>
                                        <p:tgtEl>
                                          <p:spTgt spid="53"/>
                                        </p:tgtEl>
                                        <p:attrNameLst>
                                          <p:attrName>style.visibility</p:attrName>
                                        </p:attrNameLst>
                                      </p:cBhvr>
                                      <p:to>
                                        <p:strVal val="visible"/>
                                      </p:to>
                                    </p:set>
                                    <p:animEffect transition="in" filter="wipe(up)">
                                      <p:cBhvr>
                                        <p:cTn id="72" dur="500"/>
                                        <p:tgtEl>
                                          <p:spTgt spid="53"/>
                                        </p:tgtEl>
                                      </p:cBhvr>
                                    </p:animEffect>
                                  </p:childTnLst>
                                </p:cTn>
                              </p:par>
                              <p:par>
                                <p:cTn id="73" presetID="22" presetClass="entr" presetSubtype="1" fill="hold" nodeType="withEffect">
                                  <p:stCondLst>
                                    <p:cond delay="0"/>
                                  </p:stCondLst>
                                  <p:childTnLst>
                                    <p:set>
                                      <p:cBhvr>
                                        <p:cTn id="74" dur="1" fill="hold">
                                          <p:stCondLst>
                                            <p:cond delay="0"/>
                                          </p:stCondLst>
                                        </p:cTn>
                                        <p:tgtEl>
                                          <p:spTgt spid="56"/>
                                        </p:tgtEl>
                                        <p:attrNameLst>
                                          <p:attrName>style.visibility</p:attrName>
                                        </p:attrNameLst>
                                      </p:cBhvr>
                                      <p:to>
                                        <p:strVal val="visible"/>
                                      </p:to>
                                    </p:set>
                                    <p:animEffect transition="in" filter="wipe(up)">
                                      <p:cBhvr>
                                        <p:cTn id="75"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22" grpId="0" animBg="1"/>
      <p:bldP spid="23" grpId="0" animBg="1"/>
      <p:bldP spid="24" grpId="0" animBg="1"/>
      <p:bldP spid="25" grpId="0" animBg="1"/>
      <p:bldP spid="26" grpId="0" animBg="1"/>
      <p:bldP spid="31" grpId="0"/>
      <p:bldP spid="36" grpId="0" animBg="1"/>
      <p:bldP spid="46" grpId="0" animBg="1"/>
    </p:bldLst>
  </p:timing>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矩形 9"/>
          <p:cNvSpPr/>
          <p:nvPr/>
        </p:nvSpPr>
        <p:spPr>
          <a:xfrm>
            <a:off x="0" y="0"/>
            <a:ext cx="2207568" cy="9694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 name="灯片编号占位符 1"/>
          <p:cNvSpPr>
            <a:spLocks noGrp="1"/>
          </p:cNvSpPr>
          <p:nvPr>
            <p:ph type="sldNum" sz="quarter" idx="12"/>
          </p:nvPr>
        </p:nvSpPr>
        <p:spPr/>
        <p:txBody>
          <a:bodyPr/>
          <a:lstStyle/>
          <a:p>
            <a:fld id="{0C913308-F349-4B6D-A68A-DD1791B4A57B}" type="slidenum">
              <a:rPr lang="zh-CN" altLang="en-US" smtClean="0">
                <a:cs typeface="+mn-ea"/>
                <a:sym typeface="+mn-lt"/>
              </a:rPr>
              <a:t>51</a:t>
            </a:fld>
            <a:endParaRPr lang="zh-CN" altLang="en-US">
              <a:cs typeface="+mn-ea"/>
              <a:sym typeface="+mn-lt"/>
            </a:endParaRPr>
          </a:p>
        </p:txBody>
      </p:sp>
      <p:sp>
        <p:nvSpPr>
          <p:cNvPr id="8" name="文本框 7"/>
          <p:cNvSpPr txBox="1">
            <a:spLocks noChangeArrowheads="1"/>
          </p:cNvSpPr>
          <p:nvPr/>
        </p:nvSpPr>
        <p:spPr bwMode="auto">
          <a:xfrm>
            <a:off x="90796" y="161519"/>
            <a:ext cx="1943100" cy="6463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fontAlgn="base">
              <a:lnSpc>
                <a:spcPct val="100000"/>
              </a:lnSpc>
              <a:spcBef>
                <a:spcPct val="0"/>
              </a:spcBef>
              <a:spcAft>
                <a:spcPct val="0"/>
              </a:spcAft>
              <a:buFontTx/>
              <a:buNone/>
            </a:pPr>
            <a:r>
              <a:rPr lang="zh-CN" altLang="en-US" sz="3600" b="1" dirty="0">
                <a:solidFill>
                  <a:prstClr val="white"/>
                </a:solidFill>
                <a:latin typeface="+mn-lt"/>
                <a:ea typeface="+mn-ea"/>
                <a:cs typeface="+mn-ea"/>
                <a:sym typeface="+mn-lt"/>
              </a:rPr>
              <a:t>目 录</a:t>
            </a:r>
          </a:p>
        </p:txBody>
      </p:sp>
      <p:sp>
        <p:nvSpPr>
          <p:cNvPr id="11" name="矩形 53"/>
          <p:cNvSpPr>
            <a:spLocks noChangeArrowheads="1"/>
          </p:cNvSpPr>
          <p:nvPr/>
        </p:nvSpPr>
        <p:spPr bwMode="auto">
          <a:xfrm>
            <a:off x="2202035" y="0"/>
            <a:ext cx="1573552" cy="969418"/>
          </a:xfrm>
          <a:prstGeom prst="rect">
            <a:avLst/>
          </a:prstGeom>
          <a:solidFill>
            <a:schemeClr val="bg1">
              <a:lumMod val="25000"/>
              <a:lumOff val="75000"/>
            </a:schemeClr>
          </a:solidFill>
          <a:ln w="9525">
            <a:solidFill>
              <a:schemeClr val="bg2"/>
            </a:solidFill>
            <a:miter lim="800000"/>
            <a:headEnd/>
            <a:tailEnd/>
          </a:ln>
          <a:effec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400" b="1" dirty="0">
                <a:solidFill>
                  <a:schemeClr val="bg2"/>
                </a:solidFill>
                <a:latin typeface="+mn-lt"/>
                <a:ea typeface="+mn-ea"/>
                <a:cs typeface="+mn-ea"/>
                <a:sym typeface="+mn-lt"/>
              </a:rPr>
              <a:t>标题一</a:t>
            </a:r>
          </a:p>
          <a:p>
            <a:pPr algn="ctr" eaLnBrk="1" hangingPunct="1">
              <a:lnSpc>
                <a:spcPct val="100000"/>
              </a:lnSpc>
              <a:spcBef>
                <a:spcPct val="0"/>
              </a:spcBef>
              <a:buFontTx/>
              <a:buNone/>
            </a:pPr>
            <a:r>
              <a:rPr lang="en-US" altLang="zh-CN" sz="2000" dirty="0">
                <a:solidFill>
                  <a:schemeClr val="bg2"/>
                </a:solidFill>
                <a:latin typeface="+mn-lt"/>
                <a:ea typeface="+mn-ea"/>
                <a:cs typeface="+mn-ea"/>
                <a:sym typeface="+mn-lt"/>
              </a:rPr>
              <a:t>Text here</a:t>
            </a:r>
          </a:p>
        </p:txBody>
      </p:sp>
      <p:sp>
        <p:nvSpPr>
          <p:cNvPr id="21" name="矩形 20"/>
          <p:cNvSpPr/>
          <p:nvPr/>
        </p:nvSpPr>
        <p:spPr>
          <a:xfrm>
            <a:off x="11629538" y="0"/>
            <a:ext cx="562461" cy="9694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2" name="矩形 53"/>
          <p:cNvSpPr>
            <a:spLocks noChangeArrowheads="1"/>
          </p:cNvSpPr>
          <p:nvPr/>
        </p:nvSpPr>
        <p:spPr bwMode="auto">
          <a:xfrm>
            <a:off x="3773286" y="0"/>
            <a:ext cx="1573552" cy="969418"/>
          </a:xfrm>
          <a:prstGeom prst="rect">
            <a:avLst/>
          </a:prstGeom>
          <a:solidFill>
            <a:schemeClr val="bg1">
              <a:lumMod val="25000"/>
              <a:lumOff val="75000"/>
            </a:schemeClr>
          </a:solidFill>
          <a:ln w="9525">
            <a:solidFill>
              <a:srgbClr val="EAEAEA"/>
            </a:solid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400" b="1" dirty="0">
                <a:solidFill>
                  <a:schemeClr val="bg2"/>
                </a:solidFill>
                <a:latin typeface="+mn-lt"/>
                <a:ea typeface="+mn-ea"/>
                <a:cs typeface="+mn-ea"/>
                <a:sym typeface="+mn-lt"/>
              </a:rPr>
              <a:t>标题二</a:t>
            </a:r>
            <a:endParaRPr lang="en-US" altLang="zh-CN" sz="2400" b="1" dirty="0">
              <a:solidFill>
                <a:schemeClr val="bg2"/>
              </a:solidFill>
              <a:latin typeface="+mn-lt"/>
              <a:ea typeface="+mn-ea"/>
              <a:cs typeface="+mn-ea"/>
              <a:sym typeface="+mn-lt"/>
            </a:endParaRPr>
          </a:p>
          <a:p>
            <a:pPr algn="ctr" eaLnBrk="1" hangingPunct="1">
              <a:lnSpc>
                <a:spcPct val="100000"/>
              </a:lnSpc>
              <a:spcBef>
                <a:spcPct val="0"/>
              </a:spcBef>
              <a:buFontTx/>
              <a:buNone/>
            </a:pPr>
            <a:r>
              <a:rPr lang="en-US" altLang="zh-CN" sz="2000" dirty="0">
                <a:solidFill>
                  <a:schemeClr val="bg2"/>
                </a:solidFill>
                <a:latin typeface="+mn-lt"/>
                <a:ea typeface="+mn-ea"/>
                <a:cs typeface="+mn-ea"/>
                <a:sym typeface="+mn-lt"/>
              </a:rPr>
              <a:t>Text here</a:t>
            </a:r>
          </a:p>
        </p:txBody>
      </p:sp>
      <p:sp>
        <p:nvSpPr>
          <p:cNvPr id="23" name="矩形 53"/>
          <p:cNvSpPr>
            <a:spLocks noChangeArrowheads="1"/>
          </p:cNvSpPr>
          <p:nvPr/>
        </p:nvSpPr>
        <p:spPr bwMode="auto">
          <a:xfrm>
            <a:off x="5344537" y="0"/>
            <a:ext cx="1573552" cy="969418"/>
          </a:xfrm>
          <a:prstGeom prst="rect">
            <a:avLst/>
          </a:prstGeom>
          <a:solidFill>
            <a:schemeClr val="bg1">
              <a:lumMod val="25000"/>
              <a:lumOff val="75000"/>
            </a:schemeClr>
          </a:solidFill>
          <a:ln w="9525">
            <a:solidFill>
              <a:srgbClr val="EAEAEA"/>
            </a:solid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400" b="1" dirty="0">
                <a:solidFill>
                  <a:schemeClr val="bg2"/>
                </a:solidFill>
                <a:latin typeface="+mn-lt"/>
                <a:ea typeface="+mn-ea"/>
                <a:cs typeface="+mn-ea"/>
                <a:sym typeface="+mn-lt"/>
              </a:rPr>
              <a:t>标题三</a:t>
            </a:r>
          </a:p>
          <a:p>
            <a:pPr algn="ctr" eaLnBrk="1" hangingPunct="1">
              <a:lnSpc>
                <a:spcPct val="100000"/>
              </a:lnSpc>
              <a:spcBef>
                <a:spcPct val="0"/>
              </a:spcBef>
              <a:buFontTx/>
              <a:buNone/>
            </a:pPr>
            <a:r>
              <a:rPr lang="en-US" altLang="zh-CN" sz="2000" dirty="0">
                <a:solidFill>
                  <a:schemeClr val="bg2"/>
                </a:solidFill>
                <a:latin typeface="+mn-lt"/>
                <a:ea typeface="+mn-ea"/>
                <a:cs typeface="+mn-ea"/>
                <a:sym typeface="+mn-lt"/>
              </a:rPr>
              <a:t>Text here</a:t>
            </a:r>
          </a:p>
        </p:txBody>
      </p:sp>
      <p:sp>
        <p:nvSpPr>
          <p:cNvPr id="24" name="矩形 53"/>
          <p:cNvSpPr>
            <a:spLocks noChangeArrowheads="1"/>
          </p:cNvSpPr>
          <p:nvPr/>
        </p:nvSpPr>
        <p:spPr bwMode="auto">
          <a:xfrm>
            <a:off x="6915788" y="0"/>
            <a:ext cx="1573552" cy="969418"/>
          </a:xfrm>
          <a:prstGeom prst="rect">
            <a:avLst/>
          </a:prstGeom>
          <a:solidFill>
            <a:schemeClr val="bg1">
              <a:lumMod val="25000"/>
              <a:lumOff val="75000"/>
            </a:schemeClr>
          </a:solidFill>
          <a:ln w="9525">
            <a:solidFill>
              <a:srgbClr val="EAEAEA"/>
            </a:solid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400" b="1" dirty="0">
                <a:solidFill>
                  <a:schemeClr val="bg2"/>
                </a:solidFill>
                <a:latin typeface="+mn-lt"/>
                <a:ea typeface="+mn-ea"/>
                <a:cs typeface="+mn-ea"/>
                <a:sym typeface="+mn-lt"/>
              </a:rPr>
              <a:t>标题四</a:t>
            </a:r>
            <a:endParaRPr lang="en-US" altLang="zh-CN" sz="2400" b="1" dirty="0">
              <a:solidFill>
                <a:schemeClr val="bg2"/>
              </a:solidFill>
              <a:latin typeface="+mn-lt"/>
              <a:ea typeface="+mn-ea"/>
              <a:cs typeface="+mn-ea"/>
              <a:sym typeface="+mn-lt"/>
            </a:endParaRPr>
          </a:p>
          <a:p>
            <a:pPr algn="ctr" eaLnBrk="1" hangingPunct="1">
              <a:lnSpc>
                <a:spcPct val="100000"/>
              </a:lnSpc>
              <a:spcBef>
                <a:spcPct val="0"/>
              </a:spcBef>
              <a:buFontTx/>
              <a:buNone/>
            </a:pPr>
            <a:r>
              <a:rPr lang="en-US" altLang="zh-CN" sz="2000" dirty="0">
                <a:solidFill>
                  <a:schemeClr val="bg2"/>
                </a:solidFill>
                <a:latin typeface="+mn-lt"/>
                <a:ea typeface="+mn-ea"/>
                <a:cs typeface="+mn-ea"/>
                <a:sym typeface="+mn-lt"/>
              </a:rPr>
              <a:t>Text here</a:t>
            </a:r>
          </a:p>
        </p:txBody>
      </p:sp>
      <p:sp>
        <p:nvSpPr>
          <p:cNvPr id="25" name="矩形 53"/>
          <p:cNvSpPr>
            <a:spLocks noChangeArrowheads="1"/>
          </p:cNvSpPr>
          <p:nvPr/>
        </p:nvSpPr>
        <p:spPr bwMode="auto">
          <a:xfrm>
            <a:off x="8487039" y="0"/>
            <a:ext cx="1573552" cy="969418"/>
          </a:xfrm>
          <a:prstGeom prst="rect">
            <a:avLst/>
          </a:prstGeom>
          <a:solidFill>
            <a:schemeClr val="tx1"/>
          </a:solidFill>
          <a:ln w="9525">
            <a:solidFill>
              <a:srgbClr val="EAEAEA"/>
            </a:solidFill>
            <a:miter lim="800000"/>
            <a:headEnd/>
            <a:tailEnd/>
          </a:ln>
          <a:effectLst>
            <a:outerShdw blurRad="50800" dist="38100" dir="5400000" algn="t" rotWithShape="0">
              <a:prstClr val="black">
                <a:alpha val="40000"/>
              </a:prstClr>
            </a:outerShdw>
          </a:effec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400" b="1" dirty="0">
                <a:solidFill>
                  <a:schemeClr val="bg2"/>
                </a:solidFill>
                <a:latin typeface="+mn-lt"/>
                <a:ea typeface="+mn-ea"/>
                <a:cs typeface="+mn-ea"/>
                <a:sym typeface="+mn-lt"/>
              </a:rPr>
              <a:t>标题五</a:t>
            </a:r>
          </a:p>
          <a:p>
            <a:pPr algn="ctr" eaLnBrk="1" hangingPunct="1">
              <a:lnSpc>
                <a:spcPct val="100000"/>
              </a:lnSpc>
              <a:spcBef>
                <a:spcPct val="0"/>
              </a:spcBef>
              <a:buFontTx/>
              <a:buNone/>
            </a:pPr>
            <a:r>
              <a:rPr lang="en-US" altLang="zh-CN" sz="2000" dirty="0">
                <a:solidFill>
                  <a:schemeClr val="bg2"/>
                </a:solidFill>
                <a:latin typeface="+mn-lt"/>
                <a:ea typeface="+mn-ea"/>
                <a:cs typeface="+mn-ea"/>
                <a:sym typeface="+mn-lt"/>
              </a:rPr>
              <a:t>Text here</a:t>
            </a:r>
          </a:p>
        </p:txBody>
      </p:sp>
      <p:sp>
        <p:nvSpPr>
          <p:cNvPr id="26" name="矩形 53"/>
          <p:cNvSpPr>
            <a:spLocks noChangeArrowheads="1"/>
          </p:cNvSpPr>
          <p:nvPr/>
        </p:nvSpPr>
        <p:spPr bwMode="auto">
          <a:xfrm>
            <a:off x="10058288" y="0"/>
            <a:ext cx="1573552" cy="969418"/>
          </a:xfrm>
          <a:prstGeom prst="rect">
            <a:avLst/>
          </a:prstGeom>
          <a:solidFill>
            <a:schemeClr val="bg1">
              <a:lumMod val="25000"/>
              <a:lumOff val="75000"/>
            </a:schemeClr>
          </a:solidFill>
          <a:ln w="9525">
            <a:solidFill>
              <a:srgbClr val="EAEAEA"/>
            </a:solid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400" b="1" dirty="0">
                <a:solidFill>
                  <a:schemeClr val="bg2"/>
                </a:solidFill>
                <a:latin typeface="+mn-lt"/>
                <a:ea typeface="+mn-ea"/>
                <a:cs typeface="+mn-ea"/>
                <a:sym typeface="+mn-lt"/>
              </a:rPr>
              <a:t>标题六</a:t>
            </a:r>
          </a:p>
          <a:p>
            <a:pPr algn="ctr" eaLnBrk="1" hangingPunct="1">
              <a:lnSpc>
                <a:spcPct val="100000"/>
              </a:lnSpc>
              <a:spcBef>
                <a:spcPct val="0"/>
              </a:spcBef>
              <a:buFontTx/>
              <a:buNone/>
            </a:pPr>
            <a:r>
              <a:rPr lang="en-US" altLang="zh-CN" sz="2000" dirty="0">
                <a:solidFill>
                  <a:schemeClr val="bg2"/>
                </a:solidFill>
                <a:latin typeface="+mn-lt"/>
                <a:ea typeface="+mn-ea"/>
                <a:cs typeface="+mn-ea"/>
                <a:sym typeface="+mn-lt"/>
              </a:rPr>
              <a:t>Text here</a:t>
            </a:r>
          </a:p>
        </p:txBody>
      </p:sp>
      <p:sp>
        <p:nvSpPr>
          <p:cNvPr id="27" name="矩形 26"/>
          <p:cNvSpPr/>
          <p:nvPr/>
        </p:nvSpPr>
        <p:spPr>
          <a:xfrm flipV="1">
            <a:off x="-1" y="5949280"/>
            <a:ext cx="12192000" cy="90872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6" name="等腰三角形 45"/>
          <p:cNvSpPr>
            <a:spLocks noChangeAspect="1"/>
          </p:cNvSpPr>
          <p:nvPr/>
        </p:nvSpPr>
        <p:spPr>
          <a:xfrm rot="10800000" flipV="1">
            <a:off x="8996022" y="813207"/>
            <a:ext cx="555013" cy="478461"/>
          </a:xfrm>
          <a:prstGeom prst="triangle">
            <a:avLst/>
          </a:prstGeom>
          <a:solidFill>
            <a:schemeClr val="bg2"/>
          </a:solidFill>
          <a:ln w="12700" cap="flat" cmpd="sng" algn="ctr">
            <a:noFill/>
            <a:prstDash val="solid"/>
            <a:miter lim="800000"/>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14" name="文本框 13"/>
          <p:cNvSpPr txBox="1"/>
          <p:nvPr/>
        </p:nvSpPr>
        <p:spPr>
          <a:xfrm>
            <a:off x="522471" y="1291668"/>
            <a:ext cx="4925457" cy="400110"/>
          </a:xfrm>
          <a:prstGeom prst="rect">
            <a:avLst/>
          </a:prstGeom>
          <a:noFill/>
        </p:spPr>
        <p:txBody>
          <a:bodyPr wrap="square" rtlCol="0">
            <a:spAutoFit/>
          </a:bodyPr>
          <a:lstStyle/>
          <a:p>
            <a:r>
              <a:rPr lang="zh-CN" altLang="en-US" sz="2000" b="1" dirty="0">
                <a:cs typeface="+mn-ea"/>
                <a:sym typeface="+mn-lt"/>
              </a:rPr>
              <a:t>在这里输入小标题</a:t>
            </a:r>
          </a:p>
        </p:txBody>
      </p:sp>
      <p:sp>
        <p:nvSpPr>
          <p:cNvPr id="15" name="Rectangle 6"/>
          <p:cNvSpPr>
            <a:spLocks noChangeArrowheads="1"/>
          </p:cNvSpPr>
          <p:nvPr/>
        </p:nvSpPr>
        <p:spPr bwMode="auto">
          <a:xfrm>
            <a:off x="532858" y="1631522"/>
            <a:ext cx="1109668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indent="457200">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125000"/>
              </a:lnSpc>
              <a:defRPr/>
            </a:pPr>
            <a:r>
              <a:rPr lang="zh-CN" altLang="en-US" sz="1600" dirty="0">
                <a:solidFill>
                  <a:schemeClr val="bg1"/>
                </a:solidFill>
                <a:latin typeface="+mn-lt"/>
                <a:ea typeface="+mn-ea"/>
                <a:cs typeface="+mn-ea"/>
                <a:sym typeface="+mn-lt"/>
              </a:rPr>
              <a:t>接下来这几页可以用于贴照片，证实你讲的</a:t>
            </a:r>
            <a:r>
              <a:rPr lang="zh-CN" altLang="en-US" sz="1600">
                <a:solidFill>
                  <a:schemeClr val="bg1"/>
                </a:solidFill>
                <a:latin typeface="+mn-lt"/>
                <a:ea typeface="+mn-ea"/>
                <a:cs typeface="+mn-ea"/>
                <a:sym typeface="+mn-lt"/>
              </a:rPr>
              <a:t>是真的</a:t>
            </a:r>
            <a:endParaRPr lang="en-US" altLang="zh-CN" sz="1600" dirty="0">
              <a:solidFill>
                <a:schemeClr val="bg1"/>
              </a:solidFill>
              <a:latin typeface="+mn-lt"/>
              <a:ea typeface="+mn-ea"/>
              <a:cs typeface="+mn-ea"/>
              <a:sym typeface="+mn-lt"/>
            </a:endParaRPr>
          </a:p>
        </p:txBody>
      </p:sp>
      <p:cxnSp>
        <p:nvCxnSpPr>
          <p:cNvPr id="4" name="直接连接符 3"/>
          <p:cNvCxnSpPr/>
          <p:nvPr/>
        </p:nvCxnSpPr>
        <p:spPr>
          <a:xfrm>
            <a:off x="6096000" y="2580443"/>
            <a:ext cx="0" cy="2098766"/>
          </a:xfrm>
          <a:prstGeom prst="line">
            <a:avLst/>
          </a:prstGeom>
          <a:ln>
            <a:prstDash val="dash"/>
          </a:ln>
        </p:spPr>
        <p:style>
          <a:lnRef idx="1">
            <a:schemeClr val="accent1"/>
          </a:lnRef>
          <a:fillRef idx="0">
            <a:schemeClr val="accent1"/>
          </a:fillRef>
          <a:effectRef idx="0">
            <a:schemeClr val="accent1"/>
          </a:effectRef>
          <a:fontRef idx="minor">
            <a:schemeClr val="tx1"/>
          </a:fontRef>
        </p:style>
      </p:cxnSp>
      <p:grpSp>
        <p:nvGrpSpPr>
          <p:cNvPr id="3" name="组合 2">
            <a:extLst>
              <a:ext uri="{FF2B5EF4-FFF2-40B4-BE49-F238E27FC236}">
                <a16:creationId xmlns:a16="http://schemas.microsoft.com/office/drawing/2014/main" id="{9119075C-DA80-44B6-B503-C1EEB0E9FBBE}"/>
              </a:ext>
            </a:extLst>
          </p:cNvPr>
          <p:cNvGrpSpPr/>
          <p:nvPr/>
        </p:nvGrpSpPr>
        <p:grpSpPr>
          <a:xfrm>
            <a:off x="1112520" y="2687603"/>
            <a:ext cx="3759344" cy="2397581"/>
            <a:chOff x="1112520" y="2687603"/>
            <a:chExt cx="3759344" cy="2397581"/>
          </a:xfrm>
        </p:grpSpPr>
        <p:pic>
          <p:nvPicPr>
            <p:cNvPr id="16" name="图片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7448" y="2687603"/>
              <a:ext cx="3730034" cy="1991293"/>
            </a:xfrm>
            <a:prstGeom prst="rect">
              <a:avLst/>
            </a:prstGeom>
            <a:ln>
              <a:solidFill>
                <a:schemeClr val="tx1"/>
              </a:solidFill>
            </a:ln>
          </p:spPr>
        </p:pic>
        <p:sp>
          <p:nvSpPr>
            <p:cNvPr id="5" name="矩形 4"/>
            <p:cNvSpPr/>
            <p:nvPr/>
          </p:nvSpPr>
          <p:spPr>
            <a:xfrm>
              <a:off x="1112520" y="4679209"/>
              <a:ext cx="3759344" cy="4059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bg2"/>
                  </a:solidFill>
                </a:rPr>
                <a:t>点击添加标题</a:t>
              </a:r>
            </a:p>
          </p:txBody>
        </p:sp>
      </p:grpSp>
      <p:grpSp>
        <p:nvGrpSpPr>
          <p:cNvPr id="9" name="组合 8">
            <a:extLst>
              <a:ext uri="{FF2B5EF4-FFF2-40B4-BE49-F238E27FC236}">
                <a16:creationId xmlns:a16="http://schemas.microsoft.com/office/drawing/2014/main" id="{F8C72DCE-0112-4E57-A67D-939A7CDDEF7F}"/>
              </a:ext>
            </a:extLst>
          </p:cNvPr>
          <p:cNvGrpSpPr/>
          <p:nvPr/>
        </p:nvGrpSpPr>
        <p:grpSpPr>
          <a:xfrm>
            <a:off x="7393856" y="2580753"/>
            <a:ext cx="3759344" cy="2504431"/>
            <a:chOff x="7393856" y="2580753"/>
            <a:chExt cx="3759344" cy="2504431"/>
          </a:xfrm>
        </p:grpSpPr>
        <p:pic>
          <p:nvPicPr>
            <p:cNvPr id="17" name="图片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08511" y="2580753"/>
              <a:ext cx="3730034" cy="2098144"/>
            </a:xfrm>
            <a:prstGeom prst="rect">
              <a:avLst/>
            </a:prstGeom>
            <a:ln>
              <a:solidFill>
                <a:schemeClr val="tx1"/>
              </a:solidFill>
            </a:ln>
          </p:spPr>
        </p:pic>
        <p:sp>
          <p:nvSpPr>
            <p:cNvPr id="28" name="矩形 27"/>
            <p:cNvSpPr/>
            <p:nvPr/>
          </p:nvSpPr>
          <p:spPr>
            <a:xfrm>
              <a:off x="7393856" y="4679209"/>
              <a:ext cx="3759344" cy="4059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bg2"/>
                  </a:solidFill>
                </a:rPr>
                <a:t>点击添加标题</a:t>
              </a:r>
            </a:p>
          </p:txBody>
        </p:sp>
      </p:grpSp>
    </p:spTree>
    <p:extLst>
      <p:ext uri="{BB962C8B-B14F-4D97-AF65-F5344CB8AC3E}">
        <p14:creationId xmlns:p14="http://schemas.microsoft.com/office/powerpoint/2010/main" val="2151308697"/>
      </p:ext>
    </p:extLst>
  </p:cSld>
  <p:clrMapOvr>
    <a:masterClrMapping/>
  </p:clrMapOvr>
  <mc:AlternateContent xmlns:mc="http://schemas.openxmlformats.org/markup-compatibility/2006" xmlns:p14="http://schemas.microsoft.com/office/powerpoint/2010/main">
    <mc:Choice Requires="p14">
      <p:transition spd="slow" p14:dur="2000" advTm="4128"/>
    </mc:Choice>
    <mc:Fallback xmlns="">
      <p:transition spd="slow" advTm="412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25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Effect transition="in" filter="fade">
                                      <p:cBhvr>
                                        <p:cTn id="9" dur="500"/>
                                        <p:tgtEl>
                                          <p:spTgt spid="11"/>
                                        </p:tgtEl>
                                      </p:cBhvr>
                                    </p:animEffect>
                                  </p:childTnLst>
                                </p:cTn>
                              </p:par>
                              <p:par>
                                <p:cTn id="10" presetID="53" presetClass="entr" presetSubtype="16" fill="hold" grpId="0" nodeType="withEffect">
                                  <p:stCondLst>
                                    <p:cond delay="250"/>
                                  </p:stCondLst>
                                  <p:childTnLst>
                                    <p:set>
                                      <p:cBhvr>
                                        <p:cTn id="11" dur="1" fill="hold">
                                          <p:stCondLst>
                                            <p:cond delay="0"/>
                                          </p:stCondLst>
                                        </p:cTn>
                                        <p:tgtEl>
                                          <p:spTgt spid="22"/>
                                        </p:tgtEl>
                                        <p:attrNameLst>
                                          <p:attrName>style.visibility</p:attrName>
                                        </p:attrNameLst>
                                      </p:cBhvr>
                                      <p:to>
                                        <p:strVal val="visible"/>
                                      </p:to>
                                    </p:set>
                                    <p:anim calcmode="lin" valueType="num">
                                      <p:cBhvr>
                                        <p:cTn id="12" dur="500" fill="hold"/>
                                        <p:tgtEl>
                                          <p:spTgt spid="22"/>
                                        </p:tgtEl>
                                        <p:attrNameLst>
                                          <p:attrName>ppt_w</p:attrName>
                                        </p:attrNameLst>
                                      </p:cBhvr>
                                      <p:tavLst>
                                        <p:tav tm="0">
                                          <p:val>
                                            <p:fltVal val="0"/>
                                          </p:val>
                                        </p:tav>
                                        <p:tav tm="100000">
                                          <p:val>
                                            <p:strVal val="#ppt_w"/>
                                          </p:val>
                                        </p:tav>
                                      </p:tavLst>
                                    </p:anim>
                                    <p:anim calcmode="lin" valueType="num">
                                      <p:cBhvr>
                                        <p:cTn id="13" dur="500" fill="hold"/>
                                        <p:tgtEl>
                                          <p:spTgt spid="22"/>
                                        </p:tgtEl>
                                        <p:attrNameLst>
                                          <p:attrName>ppt_h</p:attrName>
                                        </p:attrNameLst>
                                      </p:cBhvr>
                                      <p:tavLst>
                                        <p:tav tm="0">
                                          <p:val>
                                            <p:fltVal val="0"/>
                                          </p:val>
                                        </p:tav>
                                        <p:tav tm="100000">
                                          <p:val>
                                            <p:strVal val="#ppt_h"/>
                                          </p:val>
                                        </p:tav>
                                      </p:tavLst>
                                    </p:anim>
                                    <p:animEffect transition="in" filter="fade">
                                      <p:cBhvr>
                                        <p:cTn id="14" dur="500"/>
                                        <p:tgtEl>
                                          <p:spTgt spid="22"/>
                                        </p:tgtEl>
                                      </p:cBhvr>
                                    </p:animEffect>
                                  </p:childTnLst>
                                </p:cTn>
                              </p:par>
                              <p:par>
                                <p:cTn id="15" presetID="53" presetClass="entr" presetSubtype="16" fill="hold" grpId="0" nodeType="withEffect">
                                  <p:stCondLst>
                                    <p:cond delay="250"/>
                                  </p:stCondLst>
                                  <p:childTnLst>
                                    <p:set>
                                      <p:cBhvr>
                                        <p:cTn id="16" dur="1" fill="hold">
                                          <p:stCondLst>
                                            <p:cond delay="0"/>
                                          </p:stCondLst>
                                        </p:cTn>
                                        <p:tgtEl>
                                          <p:spTgt spid="23"/>
                                        </p:tgtEl>
                                        <p:attrNameLst>
                                          <p:attrName>style.visibility</p:attrName>
                                        </p:attrNameLst>
                                      </p:cBhvr>
                                      <p:to>
                                        <p:strVal val="visible"/>
                                      </p:to>
                                    </p:set>
                                    <p:anim calcmode="lin" valueType="num">
                                      <p:cBhvr>
                                        <p:cTn id="17" dur="500" fill="hold"/>
                                        <p:tgtEl>
                                          <p:spTgt spid="23"/>
                                        </p:tgtEl>
                                        <p:attrNameLst>
                                          <p:attrName>ppt_w</p:attrName>
                                        </p:attrNameLst>
                                      </p:cBhvr>
                                      <p:tavLst>
                                        <p:tav tm="0">
                                          <p:val>
                                            <p:fltVal val="0"/>
                                          </p:val>
                                        </p:tav>
                                        <p:tav tm="100000">
                                          <p:val>
                                            <p:strVal val="#ppt_w"/>
                                          </p:val>
                                        </p:tav>
                                      </p:tavLst>
                                    </p:anim>
                                    <p:anim calcmode="lin" valueType="num">
                                      <p:cBhvr>
                                        <p:cTn id="18" dur="500" fill="hold"/>
                                        <p:tgtEl>
                                          <p:spTgt spid="23"/>
                                        </p:tgtEl>
                                        <p:attrNameLst>
                                          <p:attrName>ppt_h</p:attrName>
                                        </p:attrNameLst>
                                      </p:cBhvr>
                                      <p:tavLst>
                                        <p:tav tm="0">
                                          <p:val>
                                            <p:fltVal val="0"/>
                                          </p:val>
                                        </p:tav>
                                        <p:tav tm="100000">
                                          <p:val>
                                            <p:strVal val="#ppt_h"/>
                                          </p:val>
                                        </p:tav>
                                      </p:tavLst>
                                    </p:anim>
                                    <p:animEffect transition="in" filter="fade">
                                      <p:cBhvr>
                                        <p:cTn id="19" dur="500"/>
                                        <p:tgtEl>
                                          <p:spTgt spid="23"/>
                                        </p:tgtEl>
                                      </p:cBhvr>
                                    </p:animEffect>
                                  </p:childTnLst>
                                </p:cTn>
                              </p:par>
                              <p:par>
                                <p:cTn id="20" presetID="53" presetClass="entr" presetSubtype="16" fill="hold" grpId="0" nodeType="withEffect">
                                  <p:stCondLst>
                                    <p:cond delay="250"/>
                                  </p:stCondLst>
                                  <p:childTnLst>
                                    <p:set>
                                      <p:cBhvr>
                                        <p:cTn id="21" dur="1" fill="hold">
                                          <p:stCondLst>
                                            <p:cond delay="0"/>
                                          </p:stCondLst>
                                        </p:cTn>
                                        <p:tgtEl>
                                          <p:spTgt spid="24"/>
                                        </p:tgtEl>
                                        <p:attrNameLst>
                                          <p:attrName>style.visibility</p:attrName>
                                        </p:attrNameLst>
                                      </p:cBhvr>
                                      <p:to>
                                        <p:strVal val="visible"/>
                                      </p:to>
                                    </p:set>
                                    <p:anim calcmode="lin" valueType="num">
                                      <p:cBhvr>
                                        <p:cTn id="22" dur="500" fill="hold"/>
                                        <p:tgtEl>
                                          <p:spTgt spid="24"/>
                                        </p:tgtEl>
                                        <p:attrNameLst>
                                          <p:attrName>ppt_w</p:attrName>
                                        </p:attrNameLst>
                                      </p:cBhvr>
                                      <p:tavLst>
                                        <p:tav tm="0">
                                          <p:val>
                                            <p:fltVal val="0"/>
                                          </p:val>
                                        </p:tav>
                                        <p:tav tm="100000">
                                          <p:val>
                                            <p:strVal val="#ppt_w"/>
                                          </p:val>
                                        </p:tav>
                                      </p:tavLst>
                                    </p:anim>
                                    <p:anim calcmode="lin" valueType="num">
                                      <p:cBhvr>
                                        <p:cTn id="23" dur="500" fill="hold"/>
                                        <p:tgtEl>
                                          <p:spTgt spid="24"/>
                                        </p:tgtEl>
                                        <p:attrNameLst>
                                          <p:attrName>ppt_h</p:attrName>
                                        </p:attrNameLst>
                                      </p:cBhvr>
                                      <p:tavLst>
                                        <p:tav tm="0">
                                          <p:val>
                                            <p:fltVal val="0"/>
                                          </p:val>
                                        </p:tav>
                                        <p:tav tm="100000">
                                          <p:val>
                                            <p:strVal val="#ppt_h"/>
                                          </p:val>
                                        </p:tav>
                                      </p:tavLst>
                                    </p:anim>
                                    <p:animEffect transition="in" filter="fade">
                                      <p:cBhvr>
                                        <p:cTn id="24" dur="500"/>
                                        <p:tgtEl>
                                          <p:spTgt spid="24"/>
                                        </p:tgtEl>
                                      </p:cBhvr>
                                    </p:animEffect>
                                  </p:childTnLst>
                                </p:cTn>
                              </p:par>
                              <p:par>
                                <p:cTn id="25" presetID="53" presetClass="entr" presetSubtype="16" fill="hold" grpId="0" nodeType="withEffect">
                                  <p:stCondLst>
                                    <p:cond delay="250"/>
                                  </p:stCondLst>
                                  <p:childTnLst>
                                    <p:set>
                                      <p:cBhvr>
                                        <p:cTn id="26" dur="1" fill="hold">
                                          <p:stCondLst>
                                            <p:cond delay="0"/>
                                          </p:stCondLst>
                                        </p:cTn>
                                        <p:tgtEl>
                                          <p:spTgt spid="25"/>
                                        </p:tgtEl>
                                        <p:attrNameLst>
                                          <p:attrName>style.visibility</p:attrName>
                                        </p:attrNameLst>
                                      </p:cBhvr>
                                      <p:to>
                                        <p:strVal val="visible"/>
                                      </p:to>
                                    </p:set>
                                    <p:anim calcmode="lin" valueType="num">
                                      <p:cBhvr>
                                        <p:cTn id="27" dur="500" fill="hold"/>
                                        <p:tgtEl>
                                          <p:spTgt spid="25"/>
                                        </p:tgtEl>
                                        <p:attrNameLst>
                                          <p:attrName>ppt_w</p:attrName>
                                        </p:attrNameLst>
                                      </p:cBhvr>
                                      <p:tavLst>
                                        <p:tav tm="0">
                                          <p:val>
                                            <p:fltVal val="0"/>
                                          </p:val>
                                        </p:tav>
                                        <p:tav tm="100000">
                                          <p:val>
                                            <p:strVal val="#ppt_w"/>
                                          </p:val>
                                        </p:tav>
                                      </p:tavLst>
                                    </p:anim>
                                    <p:anim calcmode="lin" valueType="num">
                                      <p:cBhvr>
                                        <p:cTn id="28" dur="500" fill="hold"/>
                                        <p:tgtEl>
                                          <p:spTgt spid="25"/>
                                        </p:tgtEl>
                                        <p:attrNameLst>
                                          <p:attrName>ppt_h</p:attrName>
                                        </p:attrNameLst>
                                      </p:cBhvr>
                                      <p:tavLst>
                                        <p:tav tm="0">
                                          <p:val>
                                            <p:fltVal val="0"/>
                                          </p:val>
                                        </p:tav>
                                        <p:tav tm="100000">
                                          <p:val>
                                            <p:strVal val="#ppt_h"/>
                                          </p:val>
                                        </p:tav>
                                      </p:tavLst>
                                    </p:anim>
                                    <p:animEffect transition="in" filter="fade">
                                      <p:cBhvr>
                                        <p:cTn id="29" dur="500"/>
                                        <p:tgtEl>
                                          <p:spTgt spid="25"/>
                                        </p:tgtEl>
                                      </p:cBhvr>
                                    </p:animEffect>
                                  </p:childTnLst>
                                </p:cTn>
                              </p:par>
                              <p:par>
                                <p:cTn id="30" presetID="53" presetClass="entr" presetSubtype="16" fill="hold" grpId="0" nodeType="withEffect">
                                  <p:stCondLst>
                                    <p:cond delay="250"/>
                                  </p:stCondLst>
                                  <p:childTnLst>
                                    <p:set>
                                      <p:cBhvr>
                                        <p:cTn id="31" dur="1" fill="hold">
                                          <p:stCondLst>
                                            <p:cond delay="0"/>
                                          </p:stCondLst>
                                        </p:cTn>
                                        <p:tgtEl>
                                          <p:spTgt spid="26"/>
                                        </p:tgtEl>
                                        <p:attrNameLst>
                                          <p:attrName>style.visibility</p:attrName>
                                        </p:attrNameLst>
                                      </p:cBhvr>
                                      <p:to>
                                        <p:strVal val="visible"/>
                                      </p:to>
                                    </p:set>
                                    <p:anim calcmode="lin" valueType="num">
                                      <p:cBhvr>
                                        <p:cTn id="32" dur="500" fill="hold"/>
                                        <p:tgtEl>
                                          <p:spTgt spid="26"/>
                                        </p:tgtEl>
                                        <p:attrNameLst>
                                          <p:attrName>ppt_w</p:attrName>
                                        </p:attrNameLst>
                                      </p:cBhvr>
                                      <p:tavLst>
                                        <p:tav tm="0">
                                          <p:val>
                                            <p:fltVal val="0"/>
                                          </p:val>
                                        </p:tav>
                                        <p:tav tm="100000">
                                          <p:val>
                                            <p:strVal val="#ppt_w"/>
                                          </p:val>
                                        </p:tav>
                                      </p:tavLst>
                                    </p:anim>
                                    <p:anim calcmode="lin" valueType="num">
                                      <p:cBhvr>
                                        <p:cTn id="33" dur="500" fill="hold"/>
                                        <p:tgtEl>
                                          <p:spTgt spid="26"/>
                                        </p:tgtEl>
                                        <p:attrNameLst>
                                          <p:attrName>ppt_h</p:attrName>
                                        </p:attrNameLst>
                                      </p:cBhvr>
                                      <p:tavLst>
                                        <p:tav tm="0">
                                          <p:val>
                                            <p:fltVal val="0"/>
                                          </p:val>
                                        </p:tav>
                                        <p:tav tm="100000">
                                          <p:val>
                                            <p:strVal val="#ppt_h"/>
                                          </p:val>
                                        </p:tav>
                                      </p:tavLst>
                                    </p:anim>
                                    <p:animEffect transition="in" filter="fade">
                                      <p:cBhvr>
                                        <p:cTn id="34" dur="500"/>
                                        <p:tgtEl>
                                          <p:spTgt spid="26"/>
                                        </p:tgtEl>
                                      </p:cBhvr>
                                    </p:animEffect>
                                  </p:childTnLst>
                                </p:cTn>
                              </p:par>
                              <p:par>
                                <p:cTn id="35" presetID="12" presetClass="entr" presetSubtype="4" fill="hold" grpId="0" nodeType="withEffect">
                                  <p:stCondLst>
                                    <p:cond delay="250"/>
                                  </p:stCondLst>
                                  <p:childTnLst>
                                    <p:set>
                                      <p:cBhvr>
                                        <p:cTn id="36" dur="1" fill="hold">
                                          <p:stCondLst>
                                            <p:cond delay="0"/>
                                          </p:stCondLst>
                                        </p:cTn>
                                        <p:tgtEl>
                                          <p:spTgt spid="46"/>
                                        </p:tgtEl>
                                        <p:attrNameLst>
                                          <p:attrName>style.visibility</p:attrName>
                                        </p:attrNameLst>
                                      </p:cBhvr>
                                      <p:to>
                                        <p:strVal val="visible"/>
                                      </p:to>
                                    </p:set>
                                    <p:anim calcmode="lin" valueType="num">
                                      <p:cBhvr additive="base">
                                        <p:cTn id="37" dur="500"/>
                                        <p:tgtEl>
                                          <p:spTgt spid="46"/>
                                        </p:tgtEl>
                                        <p:attrNameLst>
                                          <p:attrName>ppt_y</p:attrName>
                                        </p:attrNameLst>
                                      </p:cBhvr>
                                      <p:tavLst>
                                        <p:tav tm="0">
                                          <p:val>
                                            <p:strVal val="#ppt_y+#ppt_h*1.125000"/>
                                          </p:val>
                                        </p:tav>
                                        <p:tav tm="100000">
                                          <p:val>
                                            <p:strVal val="#ppt_y"/>
                                          </p:val>
                                        </p:tav>
                                      </p:tavLst>
                                    </p:anim>
                                    <p:animEffect transition="in" filter="wipe(up)">
                                      <p:cBhvr>
                                        <p:cTn id="38" dur="500"/>
                                        <p:tgtEl>
                                          <p:spTgt spid="46"/>
                                        </p:tgtEl>
                                      </p:cBhvr>
                                    </p:animEffect>
                                  </p:childTnLst>
                                </p:cTn>
                              </p:par>
                              <p:par>
                                <p:cTn id="39" presetID="22" presetClass="entr" presetSubtype="8" fill="hold" grpId="0" nodeType="with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wipe(left)">
                                      <p:cBhvr>
                                        <p:cTn id="41" dur="500"/>
                                        <p:tgtEl>
                                          <p:spTgt spid="14"/>
                                        </p:tgtEl>
                                      </p:cBhvr>
                                    </p:animEffect>
                                  </p:childTnLst>
                                </p:cTn>
                              </p:par>
                              <p:par>
                                <p:cTn id="42" presetID="42" presetClass="entr" presetSubtype="0" fill="hold" grpId="0" nodeType="with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fade">
                                      <p:cBhvr>
                                        <p:cTn id="44" dur="500"/>
                                        <p:tgtEl>
                                          <p:spTgt spid="15"/>
                                        </p:tgtEl>
                                      </p:cBhvr>
                                    </p:animEffect>
                                    <p:anim calcmode="lin" valueType="num">
                                      <p:cBhvr>
                                        <p:cTn id="45" dur="500" fill="hold"/>
                                        <p:tgtEl>
                                          <p:spTgt spid="15"/>
                                        </p:tgtEl>
                                        <p:attrNameLst>
                                          <p:attrName>ppt_x</p:attrName>
                                        </p:attrNameLst>
                                      </p:cBhvr>
                                      <p:tavLst>
                                        <p:tav tm="0">
                                          <p:val>
                                            <p:strVal val="#ppt_x"/>
                                          </p:val>
                                        </p:tav>
                                        <p:tav tm="100000">
                                          <p:val>
                                            <p:strVal val="#ppt_x"/>
                                          </p:val>
                                        </p:tav>
                                      </p:tavLst>
                                    </p:anim>
                                    <p:anim calcmode="lin" valueType="num">
                                      <p:cBhvr>
                                        <p:cTn id="46" dur="500" fill="hold"/>
                                        <p:tgtEl>
                                          <p:spTgt spid="15"/>
                                        </p:tgtEl>
                                        <p:attrNameLst>
                                          <p:attrName>ppt_y</p:attrName>
                                        </p:attrNameLst>
                                      </p:cBhvr>
                                      <p:tavLst>
                                        <p:tav tm="0">
                                          <p:val>
                                            <p:strVal val="#ppt_y+.1"/>
                                          </p:val>
                                        </p:tav>
                                        <p:tav tm="100000">
                                          <p:val>
                                            <p:strVal val="#ppt_y"/>
                                          </p:val>
                                        </p:tav>
                                      </p:tavLst>
                                    </p:anim>
                                  </p:childTnLst>
                                </p:cTn>
                              </p:par>
                            </p:childTnLst>
                          </p:cTn>
                        </p:par>
                        <p:par>
                          <p:cTn id="47" fill="hold">
                            <p:stCondLst>
                              <p:cond delay="750"/>
                            </p:stCondLst>
                            <p:childTnLst>
                              <p:par>
                                <p:cTn id="48" presetID="22" presetClass="entr" presetSubtype="1" fill="hold" nodeType="afterEffect">
                                  <p:stCondLst>
                                    <p:cond delay="0"/>
                                  </p:stCondLst>
                                  <p:childTnLst>
                                    <p:set>
                                      <p:cBhvr>
                                        <p:cTn id="49" dur="1" fill="hold">
                                          <p:stCondLst>
                                            <p:cond delay="0"/>
                                          </p:stCondLst>
                                        </p:cTn>
                                        <p:tgtEl>
                                          <p:spTgt spid="4"/>
                                        </p:tgtEl>
                                        <p:attrNameLst>
                                          <p:attrName>style.visibility</p:attrName>
                                        </p:attrNameLst>
                                      </p:cBhvr>
                                      <p:to>
                                        <p:strVal val="visible"/>
                                      </p:to>
                                    </p:set>
                                    <p:animEffect transition="in" filter="wipe(up)">
                                      <p:cBhvr>
                                        <p:cTn id="50" dur="500"/>
                                        <p:tgtEl>
                                          <p:spTgt spid="4"/>
                                        </p:tgtEl>
                                      </p:cBhvr>
                                    </p:animEffect>
                                  </p:childTnLst>
                                </p:cTn>
                              </p:par>
                            </p:childTnLst>
                          </p:cTn>
                        </p:par>
                        <p:par>
                          <p:cTn id="51" fill="hold">
                            <p:stCondLst>
                              <p:cond delay="1250"/>
                            </p:stCondLst>
                            <p:childTnLst>
                              <p:par>
                                <p:cTn id="52" presetID="22" presetClass="entr" presetSubtype="2" fill="hold" nodeType="afterEffect">
                                  <p:stCondLst>
                                    <p:cond delay="0"/>
                                  </p:stCondLst>
                                  <p:childTnLst>
                                    <p:set>
                                      <p:cBhvr>
                                        <p:cTn id="53" dur="1" fill="hold">
                                          <p:stCondLst>
                                            <p:cond delay="0"/>
                                          </p:stCondLst>
                                        </p:cTn>
                                        <p:tgtEl>
                                          <p:spTgt spid="3"/>
                                        </p:tgtEl>
                                        <p:attrNameLst>
                                          <p:attrName>style.visibility</p:attrName>
                                        </p:attrNameLst>
                                      </p:cBhvr>
                                      <p:to>
                                        <p:strVal val="visible"/>
                                      </p:to>
                                    </p:set>
                                    <p:animEffect transition="in" filter="wipe(right)">
                                      <p:cBhvr>
                                        <p:cTn id="54" dur="500"/>
                                        <p:tgtEl>
                                          <p:spTgt spid="3"/>
                                        </p:tgtEl>
                                      </p:cBhvr>
                                    </p:animEffect>
                                  </p:childTnLst>
                                </p:cTn>
                              </p:par>
                              <p:par>
                                <p:cTn id="55" presetID="22" presetClass="entr" presetSubtype="8" fill="hold" nodeType="withEffect">
                                  <p:stCondLst>
                                    <p:cond delay="0"/>
                                  </p:stCondLst>
                                  <p:childTnLst>
                                    <p:set>
                                      <p:cBhvr>
                                        <p:cTn id="56" dur="1" fill="hold">
                                          <p:stCondLst>
                                            <p:cond delay="0"/>
                                          </p:stCondLst>
                                        </p:cTn>
                                        <p:tgtEl>
                                          <p:spTgt spid="9"/>
                                        </p:tgtEl>
                                        <p:attrNameLst>
                                          <p:attrName>style.visibility</p:attrName>
                                        </p:attrNameLst>
                                      </p:cBhvr>
                                      <p:to>
                                        <p:strVal val="visible"/>
                                      </p:to>
                                    </p:set>
                                    <p:animEffect transition="in" filter="wipe(left)">
                                      <p:cBhvr>
                                        <p:cTn id="5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22" grpId="0" animBg="1"/>
      <p:bldP spid="23" grpId="0" animBg="1"/>
      <p:bldP spid="24" grpId="0" animBg="1"/>
      <p:bldP spid="25" grpId="0" animBg="1"/>
      <p:bldP spid="26" grpId="0" animBg="1"/>
      <p:bldP spid="46" grpId="0" animBg="1"/>
      <p:bldP spid="14" grpId="0"/>
      <p:bldP spid="15" grpId="0"/>
    </p:bldLst>
  </p:timing>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矩形 9"/>
          <p:cNvSpPr/>
          <p:nvPr/>
        </p:nvSpPr>
        <p:spPr>
          <a:xfrm>
            <a:off x="0" y="0"/>
            <a:ext cx="2207568" cy="9694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 name="灯片编号占位符 1"/>
          <p:cNvSpPr>
            <a:spLocks noGrp="1"/>
          </p:cNvSpPr>
          <p:nvPr>
            <p:ph type="sldNum" sz="quarter" idx="12"/>
          </p:nvPr>
        </p:nvSpPr>
        <p:spPr/>
        <p:txBody>
          <a:bodyPr/>
          <a:lstStyle/>
          <a:p>
            <a:fld id="{0C913308-F349-4B6D-A68A-DD1791B4A57B}" type="slidenum">
              <a:rPr lang="zh-CN" altLang="en-US" smtClean="0">
                <a:cs typeface="+mn-ea"/>
                <a:sym typeface="+mn-lt"/>
              </a:rPr>
              <a:t>52</a:t>
            </a:fld>
            <a:endParaRPr lang="zh-CN" altLang="en-US">
              <a:cs typeface="+mn-ea"/>
              <a:sym typeface="+mn-lt"/>
            </a:endParaRPr>
          </a:p>
        </p:txBody>
      </p:sp>
      <p:sp>
        <p:nvSpPr>
          <p:cNvPr id="8" name="文本框 7"/>
          <p:cNvSpPr txBox="1">
            <a:spLocks noChangeArrowheads="1"/>
          </p:cNvSpPr>
          <p:nvPr/>
        </p:nvSpPr>
        <p:spPr bwMode="auto">
          <a:xfrm>
            <a:off x="90796" y="161519"/>
            <a:ext cx="1943100" cy="6463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fontAlgn="base">
              <a:lnSpc>
                <a:spcPct val="100000"/>
              </a:lnSpc>
              <a:spcBef>
                <a:spcPct val="0"/>
              </a:spcBef>
              <a:spcAft>
                <a:spcPct val="0"/>
              </a:spcAft>
              <a:buFontTx/>
              <a:buNone/>
            </a:pPr>
            <a:r>
              <a:rPr lang="zh-CN" altLang="en-US" sz="3600" b="1" dirty="0">
                <a:solidFill>
                  <a:prstClr val="white"/>
                </a:solidFill>
                <a:latin typeface="+mn-lt"/>
                <a:ea typeface="+mn-ea"/>
                <a:cs typeface="+mn-ea"/>
                <a:sym typeface="+mn-lt"/>
              </a:rPr>
              <a:t>目 录</a:t>
            </a:r>
          </a:p>
        </p:txBody>
      </p:sp>
      <p:sp>
        <p:nvSpPr>
          <p:cNvPr id="11" name="矩形 53"/>
          <p:cNvSpPr>
            <a:spLocks noChangeArrowheads="1"/>
          </p:cNvSpPr>
          <p:nvPr/>
        </p:nvSpPr>
        <p:spPr bwMode="auto">
          <a:xfrm>
            <a:off x="2202035" y="0"/>
            <a:ext cx="1573552" cy="969418"/>
          </a:xfrm>
          <a:prstGeom prst="rect">
            <a:avLst/>
          </a:prstGeom>
          <a:solidFill>
            <a:schemeClr val="bg1">
              <a:lumMod val="25000"/>
              <a:lumOff val="75000"/>
            </a:schemeClr>
          </a:solidFill>
          <a:ln w="9525">
            <a:solidFill>
              <a:schemeClr val="bg2"/>
            </a:solidFill>
            <a:miter lim="800000"/>
            <a:headEnd/>
            <a:tailEnd/>
          </a:ln>
          <a:effec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400" b="1" dirty="0">
                <a:solidFill>
                  <a:schemeClr val="bg2"/>
                </a:solidFill>
                <a:latin typeface="+mn-lt"/>
                <a:ea typeface="+mn-ea"/>
                <a:cs typeface="+mn-ea"/>
                <a:sym typeface="+mn-lt"/>
              </a:rPr>
              <a:t>标题一</a:t>
            </a:r>
          </a:p>
          <a:p>
            <a:pPr algn="ctr" eaLnBrk="1" hangingPunct="1">
              <a:lnSpc>
                <a:spcPct val="100000"/>
              </a:lnSpc>
              <a:spcBef>
                <a:spcPct val="0"/>
              </a:spcBef>
              <a:buFontTx/>
              <a:buNone/>
            </a:pPr>
            <a:r>
              <a:rPr lang="en-US" altLang="zh-CN" sz="2000" dirty="0">
                <a:solidFill>
                  <a:schemeClr val="bg2"/>
                </a:solidFill>
                <a:latin typeface="+mn-lt"/>
                <a:ea typeface="+mn-ea"/>
                <a:cs typeface="+mn-ea"/>
                <a:sym typeface="+mn-lt"/>
              </a:rPr>
              <a:t>Text here</a:t>
            </a:r>
          </a:p>
        </p:txBody>
      </p:sp>
      <p:sp>
        <p:nvSpPr>
          <p:cNvPr id="21" name="矩形 20"/>
          <p:cNvSpPr/>
          <p:nvPr/>
        </p:nvSpPr>
        <p:spPr>
          <a:xfrm>
            <a:off x="11629538" y="0"/>
            <a:ext cx="562461" cy="9694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2" name="矩形 53"/>
          <p:cNvSpPr>
            <a:spLocks noChangeArrowheads="1"/>
          </p:cNvSpPr>
          <p:nvPr/>
        </p:nvSpPr>
        <p:spPr bwMode="auto">
          <a:xfrm>
            <a:off x="3773286" y="0"/>
            <a:ext cx="1573552" cy="969418"/>
          </a:xfrm>
          <a:prstGeom prst="rect">
            <a:avLst/>
          </a:prstGeom>
          <a:solidFill>
            <a:schemeClr val="bg1">
              <a:lumMod val="25000"/>
              <a:lumOff val="75000"/>
            </a:schemeClr>
          </a:solidFill>
          <a:ln w="9525">
            <a:solidFill>
              <a:srgbClr val="EAEAEA"/>
            </a:solid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400" b="1" dirty="0">
                <a:solidFill>
                  <a:schemeClr val="bg2"/>
                </a:solidFill>
                <a:latin typeface="+mn-lt"/>
                <a:ea typeface="+mn-ea"/>
                <a:cs typeface="+mn-ea"/>
                <a:sym typeface="+mn-lt"/>
              </a:rPr>
              <a:t>标题二</a:t>
            </a:r>
            <a:endParaRPr lang="en-US" altLang="zh-CN" sz="2400" b="1" dirty="0">
              <a:solidFill>
                <a:schemeClr val="bg2"/>
              </a:solidFill>
              <a:latin typeface="+mn-lt"/>
              <a:ea typeface="+mn-ea"/>
              <a:cs typeface="+mn-ea"/>
              <a:sym typeface="+mn-lt"/>
            </a:endParaRPr>
          </a:p>
          <a:p>
            <a:pPr algn="ctr" eaLnBrk="1" hangingPunct="1">
              <a:lnSpc>
                <a:spcPct val="100000"/>
              </a:lnSpc>
              <a:spcBef>
                <a:spcPct val="0"/>
              </a:spcBef>
              <a:buFontTx/>
              <a:buNone/>
            </a:pPr>
            <a:r>
              <a:rPr lang="en-US" altLang="zh-CN" sz="2000" dirty="0">
                <a:solidFill>
                  <a:schemeClr val="bg2"/>
                </a:solidFill>
                <a:latin typeface="+mn-lt"/>
                <a:ea typeface="+mn-ea"/>
                <a:cs typeface="+mn-ea"/>
                <a:sym typeface="+mn-lt"/>
              </a:rPr>
              <a:t>Text here</a:t>
            </a:r>
          </a:p>
        </p:txBody>
      </p:sp>
      <p:sp>
        <p:nvSpPr>
          <p:cNvPr id="23" name="矩形 53"/>
          <p:cNvSpPr>
            <a:spLocks noChangeArrowheads="1"/>
          </p:cNvSpPr>
          <p:nvPr/>
        </p:nvSpPr>
        <p:spPr bwMode="auto">
          <a:xfrm>
            <a:off x="5344537" y="0"/>
            <a:ext cx="1573552" cy="969418"/>
          </a:xfrm>
          <a:prstGeom prst="rect">
            <a:avLst/>
          </a:prstGeom>
          <a:solidFill>
            <a:schemeClr val="bg1">
              <a:lumMod val="25000"/>
              <a:lumOff val="75000"/>
            </a:schemeClr>
          </a:solidFill>
          <a:ln w="9525">
            <a:solidFill>
              <a:srgbClr val="EAEAEA"/>
            </a:solid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400" b="1" dirty="0">
                <a:solidFill>
                  <a:schemeClr val="bg2"/>
                </a:solidFill>
                <a:latin typeface="+mn-lt"/>
                <a:ea typeface="+mn-ea"/>
                <a:cs typeface="+mn-ea"/>
                <a:sym typeface="+mn-lt"/>
              </a:rPr>
              <a:t>标题三</a:t>
            </a:r>
          </a:p>
          <a:p>
            <a:pPr algn="ctr" eaLnBrk="1" hangingPunct="1">
              <a:lnSpc>
                <a:spcPct val="100000"/>
              </a:lnSpc>
              <a:spcBef>
                <a:spcPct val="0"/>
              </a:spcBef>
              <a:buFontTx/>
              <a:buNone/>
            </a:pPr>
            <a:r>
              <a:rPr lang="en-US" altLang="zh-CN" sz="2000" dirty="0">
                <a:solidFill>
                  <a:schemeClr val="bg2"/>
                </a:solidFill>
                <a:latin typeface="+mn-lt"/>
                <a:ea typeface="+mn-ea"/>
                <a:cs typeface="+mn-ea"/>
                <a:sym typeface="+mn-lt"/>
              </a:rPr>
              <a:t>Text here</a:t>
            </a:r>
          </a:p>
        </p:txBody>
      </p:sp>
      <p:sp>
        <p:nvSpPr>
          <p:cNvPr id="24" name="矩形 53"/>
          <p:cNvSpPr>
            <a:spLocks noChangeArrowheads="1"/>
          </p:cNvSpPr>
          <p:nvPr/>
        </p:nvSpPr>
        <p:spPr bwMode="auto">
          <a:xfrm>
            <a:off x="6915788" y="0"/>
            <a:ext cx="1573552" cy="969418"/>
          </a:xfrm>
          <a:prstGeom prst="rect">
            <a:avLst/>
          </a:prstGeom>
          <a:solidFill>
            <a:schemeClr val="bg1">
              <a:lumMod val="25000"/>
              <a:lumOff val="75000"/>
            </a:schemeClr>
          </a:solidFill>
          <a:ln w="9525">
            <a:solidFill>
              <a:srgbClr val="EAEAEA"/>
            </a:solid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400" b="1" dirty="0">
                <a:solidFill>
                  <a:schemeClr val="bg2"/>
                </a:solidFill>
                <a:latin typeface="+mn-lt"/>
                <a:ea typeface="+mn-ea"/>
                <a:cs typeface="+mn-ea"/>
                <a:sym typeface="+mn-lt"/>
              </a:rPr>
              <a:t>标题四</a:t>
            </a:r>
            <a:endParaRPr lang="en-US" altLang="zh-CN" sz="2400" b="1" dirty="0">
              <a:solidFill>
                <a:schemeClr val="bg2"/>
              </a:solidFill>
              <a:latin typeface="+mn-lt"/>
              <a:ea typeface="+mn-ea"/>
              <a:cs typeface="+mn-ea"/>
              <a:sym typeface="+mn-lt"/>
            </a:endParaRPr>
          </a:p>
          <a:p>
            <a:pPr algn="ctr" eaLnBrk="1" hangingPunct="1">
              <a:lnSpc>
                <a:spcPct val="100000"/>
              </a:lnSpc>
              <a:spcBef>
                <a:spcPct val="0"/>
              </a:spcBef>
              <a:buFontTx/>
              <a:buNone/>
            </a:pPr>
            <a:r>
              <a:rPr lang="en-US" altLang="zh-CN" sz="2000" dirty="0">
                <a:solidFill>
                  <a:schemeClr val="bg2"/>
                </a:solidFill>
                <a:latin typeface="+mn-lt"/>
                <a:ea typeface="+mn-ea"/>
                <a:cs typeface="+mn-ea"/>
                <a:sym typeface="+mn-lt"/>
              </a:rPr>
              <a:t>Text here</a:t>
            </a:r>
          </a:p>
        </p:txBody>
      </p:sp>
      <p:sp>
        <p:nvSpPr>
          <p:cNvPr id="25" name="矩形 53"/>
          <p:cNvSpPr>
            <a:spLocks noChangeArrowheads="1"/>
          </p:cNvSpPr>
          <p:nvPr/>
        </p:nvSpPr>
        <p:spPr bwMode="auto">
          <a:xfrm>
            <a:off x="8487039" y="0"/>
            <a:ext cx="1573552" cy="969418"/>
          </a:xfrm>
          <a:prstGeom prst="rect">
            <a:avLst/>
          </a:prstGeom>
          <a:solidFill>
            <a:schemeClr val="tx1"/>
          </a:solidFill>
          <a:ln w="9525">
            <a:solidFill>
              <a:srgbClr val="EAEAEA"/>
            </a:solidFill>
            <a:miter lim="800000"/>
            <a:headEnd/>
            <a:tailEnd/>
          </a:ln>
          <a:effectLst>
            <a:outerShdw blurRad="50800" dist="38100" dir="5400000" algn="t" rotWithShape="0">
              <a:prstClr val="black">
                <a:alpha val="40000"/>
              </a:prstClr>
            </a:outerShdw>
          </a:effec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400" b="1" dirty="0">
                <a:solidFill>
                  <a:schemeClr val="bg2"/>
                </a:solidFill>
                <a:latin typeface="+mn-lt"/>
                <a:ea typeface="+mn-ea"/>
                <a:cs typeface="+mn-ea"/>
                <a:sym typeface="+mn-lt"/>
              </a:rPr>
              <a:t>标题五</a:t>
            </a:r>
          </a:p>
          <a:p>
            <a:pPr algn="ctr" eaLnBrk="1" hangingPunct="1">
              <a:lnSpc>
                <a:spcPct val="100000"/>
              </a:lnSpc>
              <a:spcBef>
                <a:spcPct val="0"/>
              </a:spcBef>
              <a:buFontTx/>
              <a:buNone/>
            </a:pPr>
            <a:r>
              <a:rPr lang="en-US" altLang="zh-CN" sz="2000" dirty="0">
                <a:solidFill>
                  <a:schemeClr val="bg2"/>
                </a:solidFill>
                <a:latin typeface="+mn-lt"/>
                <a:ea typeface="+mn-ea"/>
                <a:cs typeface="+mn-ea"/>
                <a:sym typeface="+mn-lt"/>
              </a:rPr>
              <a:t>Text here</a:t>
            </a:r>
          </a:p>
        </p:txBody>
      </p:sp>
      <p:sp>
        <p:nvSpPr>
          <p:cNvPr id="26" name="矩形 53"/>
          <p:cNvSpPr>
            <a:spLocks noChangeArrowheads="1"/>
          </p:cNvSpPr>
          <p:nvPr/>
        </p:nvSpPr>
        <p:spPr bwMode="auto">
          <a:xfrm>
            <a:off x="10058288" y="0"/>
            <a:ext cx="1573552" cy="969418"/>
          </a:xfrm>
          <a:prstGeom prst="rect">
            <a:avLst/>
          </a:prstGeom>
          <a:solidFill>
            <a:schemeClr val="bg1">
              <a:lumMod val="25000"/>
              <a:lumOff val="75000"/>
            </a:schemeClr>
          </a:solidFill>
          <a:ln w="9525">
            <a:solidFill>
              <a:srgbClr val="EAEAEA"/>
            </a:solid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400" b="1" dirty="0">
                <a:solidFill>
                  <a:schemeClr val="bg2"/>
                </a:solidFill>
                <a:latin typeface="+mn-lt"/>
                <a:ea typeface="+mn-ea"/>
                <a:cs typeface="+mn-ea"/>
                <a:sym typeface="+mn-lt"/>
              </a:rPr>
              <a:t>标题六</a:t>
            </a:r>
          </a:p>
          <a:p>
            <a:pPr algn="ctr" eaLnBrk="1" hangingPunct="1">
              <a:lnSpc>
                <a:spcPct val="100000"/>
              </a:lnSpc>
              <a:spcBef>
                <a:spcPct val="0"/>
              </a:spcBef>
              <a:buFontTx/>
              <a:buNone/>
            </a:pPr>
            <a:r>
              <a:rPr lang="en-US" altLang="zh-CN" sz="2000" dirty="0">
                <a:solidFill>
                  <a:schemeClr val="bg2"/>
                </a:solidFill>
                <a:latin typeface="+mn-lt"/>
                <a:ea typeface="+mn-ea"/>
                <a:cs typeface="+mn-ea"/>
                <a:sym typeface="+mn-lt"/>
              </a:rPr>
              <a:t>Text here</a:t>
            </a:r>
          </a:p>
        </p:txBody>
      </p:sp>
      <p:sp>
        <p:nvSpPr>
          <p:cNvPr id="27" name="矩形 26"/>
          <p:cNvSpPr/>
          <p:nvPr/>
        </p:nvSpPr>
        <p:spPr>
          <a:xfrm flipV="1">
            <a:off x="-1" y="5949280"/>
            <a:ext cx="12192000" cy="90872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6" name="等腰三角形 45"/>
          <p:cNvSpPr>
            <a:spLocks noChangeAspect="1"/>
          </p:cNvSpPr>
          <p:nvPr/>
        </p:nvSpPr>
        <p:spPr>
          <a:xfrm rot="10800000" flipV="1">
            <a:off x="8996022" y="813207"/>
            <a:ext cx="555013" cy="478461"/>
          </a:xfrm>
          <a:prstGeom prst="triangle">
            <a:avLst/>
          </a:prstGeom>
          <a:solidFill>
            <a:schemeClr val="bg2"/>
          </a:solidFill>
          <a:ln w="12700" cap="flat" cmpd="sng" algn="ctr">
            <a:noFill/>
            <a:prstDash val="solid"/>
            <a:miter lim="800000"/>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14" name="文本框 13"/>
          <p:cNvSpPr txBox="1"/>
          <p:nvPr/>
        </p:nvSpPr>
        <p:spPr>
          <a:xfrm>
            <a:off x="522471" y="1291668"/>
            <a:ext cx="4925457" cy="400110"/>
          </a:xfrm>
          <a:prstGeom prst="rect">
            <a:avLst/>
          </a:prstGeom>
          <a:noFill/>
        </p:spPr>
        <p:txBody>
          <a:bodyPr wrap="square" rtlCol="0">
            <a:spAutoFit/>
          </a:bodyPr>
          <a:lstStyle/>
          <a:p>
            <a:r>
              <a:rPr lang="zh-CN" altLang="en-US" sz="2000" b="1" dirty="0">
                <a:cs typeface="+mn-ea"/>
                <a:sym typeface="+mn-lt"/>
              </a:rPr>
              <a:t>在这里输入小标题</a:t>
            </a:r>
          </a:p>
        </p:txBody>
      </p:sp>
      <p:sp>
        <p:nvSpPr>
          <p:cNvPr id="15" name="Rectangle 6"/>
          <p:cNvSpPr>
            <a:spLocks noChangeArrowheads="1"/>
          </p:cNvSpPr>
          <p:nvPr/>
        </p:nvSpPr>
        <p:spPr bwMode="auto">
          <a:xfrm>
            <a:off x="532858" y="1631522"/>
            <a:ext cx="1109668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indent="457200">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125000"/>
              </a:lnSpc>
              <a:defRPr/>
            </a:pPr>
            <a:r>
              <a:rPr lang="zh-CN" altLang="en-US" sz="1600" dirty="0">
                <a:solidFill>
                  <a:schemeClr val="bg1"/>
                </a:solidFill>
                <a:latin typeface="+mn-lt"/>
                <a:ea typeface="+mn-ea"/>
                <a:cs typeface="+mn-ea"/>
                <a:sym typeface="+mn-lt"/>
              </a:rPr>
              <a:t>接下来这几页可以用于贴照片，证实你讲的是真的</a:t>
            </a:r>
            <a:endParaRPr lang="en-US" altLang="zh-CN" sz="1600" dirty="0">
              <a:solidFill>
                <a:schemeClr val="bg1"/>
              </a:solidFill>
              <a:latin typeface="+mn-lt"/>
              <a:ea typeface="+mn-ea"/>
              <a:cs typeface="+mn-ea"/>
              <a:sym typeface="+mn-lt"/>
            </a:endParaRPr>
          </a:p>
        </p:txBody>
      </p:sp>
      <p:pic>
        <p:nvPicPr>
          <p:cNvPr id="17" name="图片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96022" y="1131280"/>
            <a:ext cx="2366159" cy="4732320"/>
          </a:xfrm>
          <a:prstGeom prst="rect">
            <a:avLst/>
          </a:prstGeom>
          <a:ln>
            <a:noFill/>
          </a:ln>
        </p:spPr>
      </p:pic>
      <p:sp>
        <p:nvSpPr>
          <p:cNvPr id="29" name="Rectangle 6">
            <a:extLst>
              <a:ext uri="{FF2B5EF4-FFF2-40B4-BE49-F238E27FC236}">
                <a16:creationId xmlns:a16="http://schemas.microsoft.com/office/drawing/2014/main" id="{1DAB53B5-69BF-4752-A3D0-13A3548582B4}"/>
              </a:ext>
            </a:extLst>
          </p:cNvPr>
          <p:cNvSpPr>
            <a:spLocks noChangeArrowheads="1"/>
          </p:cNvSpPr>
          <p:nvPr/>
        </p:nvSpPr>
        <p:spPr bwMode="auto">
          <a:xfrm>
            <a:off x="767407" y="2982335"/>
            <a:ext cx="3728073" cy="2462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indent="457200">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25000"/>
              </a:lnSpc>
              <a:defRPr/>
            </a:pPr>
            <a:r>
              <a:rPr lang="zh-CN" altLang="en-US" sz="1600" dirty="0">
                <a:solidFill>
                  <a:schemeClr val="bg1"/>
                </a:solidFill>
                <a:latin typeface="+mn-lt"/>
                <a:ea typeface="+mn-ea"/>
                <a:cs typeface="+mn-ea"/>
                <a:sym typeface="+mn-lt"/>
              </a:rPr>
              <a:t>在这里输入您想要的文字，可通过复制粘贴到此框内，只保留文本。在这里输入您想要的文字，可通过复制粘贴到此框内，只保留文本。在这里输入您想要的文字，可通过复制粘贴到此框内，只保留文本。在这里输入您想要的文字，可通过复制粘贴到此框内，只保留文本。</a:t>
            </a:r>
          </a:p>
          <a:p>
            <a:pPr>
              <a:lnSpc>
                <a:spcPct val="125000"/>
              </a:lnSpc>
            </a:pPr>
            <a:endParaRPr lang="zh-CN" altLang="en-US" sz="1600" dirty="0">
              <a:solidFill>
                <a:schemeClr val="bg1"/>
              </a:solidFill>
              <a:cs typeface="+mn-ea"/>
              <a:sym typeface="+mn-lt"/>
            </a:endParaRPr>
          </a:p>
        </p:txBody>
      </p:sp>
      <p:pic>
        <p:nvPicPr>
          <p:cNvPr id="32" name="图片 31">
            <a:extLst>
              <a:ext uri="{FF2B5EF4-FFF2-40B4-BE49-F238E27FC236}">
                <a16:creationId xmlns:a16="http://schemas.microsoft.com/office/drawing/2014/main" id="{204045E0-1BEF-4205-9E91-DB2A9A63A2A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77858" y="2544285"/>
            <a:ext cx="3730034" cy="1884444"/>
          </a:xfrm>
          <a:prstGeom prst="rect">
            <a:avLst/>
          </a:prstGeom>
          <a:ln>
            <a:noFill/>
          </a:ln>
        </p:spPr>
      </p:pic>
      <p:sp>
        <p:nvSpPr>
          <p:cNvPr id="33" name="矩形 32">
            <a:extLst>
              <a:ext uri="{FF2B5EF4-FFF2-40B4-BE49-F238E27FC236}">
                <a16:creationId xmlns:a16="http://schemas.microsoft.com/office/drawing/2014/main" id="{657C9E4F-2063-4026-956C-EE293E691F83}"/>
              </a:ext>
            </a:extLst>
          </p:cNvPr>
          <p:cNvSpPr/>
          <p:nvPr/>
        </p:nvSpPr>
        <p:spPr>
          <a:xfrm>
            <a:off x="736137" y="2486996"/>
            <a:ext cx="3759344" cy="4059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bg2"/>
                </a:solidFill>
              </a:rPr>
              <a:t>点击添加标题</a:t>
            </a:r>
          </a:p>
        </p:txBody>
      </p:sp>
    </p:spTree>
    <p:extLst>
      <p:ext uri="{BB962C8B-B14F-4D97-AF65-F5344CB8AC3E}">
        <p14:creationId xmlns:p14="http://schemas.microsoft.com/office/powerpoint/2010/main" val="4259344132"/>
      </p:ext>
    </p:extLst>
  </p:cSld>
  <p:clrMapOvr>
    <a:masterClrMapping/>
  </p:clrMapOvr>
  <mc:AlternateContent xmlns:mc="http://schemas.openxmlformats.org/markup-compatibility/2006" xmlns:p14="http://schemas.microsoft.com/office/powerpoint/2010/main">
    <mc:Choice Requires="p14">
      <p:transition spd="slow" p14:dur="2000" advTm="3545"/>
    </mc:Choice>
    <mc:Fallback xmlns="">
      <p:transition spd="slow" advTm="354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25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Effect transition="in" filter="fade">
                                      <p:cBhvr>
                                        <p:cTn id="9" dur="500"/>
                                        <p:tgtEl>
                                          <p:spTgt spid="11"/>
                                        </p:tgtEl>
                                      </p:cBhvr>
                                    </p:animEffect>
                                  </p:childTnLst>
                                </p:cTn>
                              </p:par>
                              <p:par>
                                <p:cTn id="10" presetID="53" presetClass="entr" presetSubtype="16" fill="hold" grpId="0" nodeType="withEffect">
                                  <p:stCondLst>
                                    <p:cond delay="250"/>
                                  </p:stCondLst>
                                  <p:childTnLst>
                                    <p:set>
                                      <p:cBhvr>
                                        <p:cTn id="11" dur="1" fill="hold">
                                          <p:stCondLst>
                                            <p:cond delay="0"/>
                                          </p:stCondLst>
                                        </p:cTn>
                                        <p:tgtEl>
                                          <p:spTgt spid="22"/>
                                        </p:tgtEl>
                                        <p:attrNameLst>
                                          <p:attrName>style.visibility</p:attrName>
                                        </p:attrNameLst>
                                      </p:cBhvr>
                                      <p:to>
                                        <p:strVal val="visible"/>
                                      </p:to>
                                    </p:set>
                                    <p:anim calcmode="lin" valueType="num">
                                      <p:cBhvr>
                                        <p:cTn id="12" dur="500" fill="hold"/>
                                        <p:tgtEl>
                                          <p:spTgt spid="22"/>
                                        </p:tgtEl>
                                        <p:attrNameLst>
                                          <p:attrName>ppt_w</p:attrName>
                                        </p:attrNameLst>
                                      </p:cBhvr>
                                      <p:tavLst>
                                        <p:tav tm="0">
                                          <p:val>
                                            <p:fltVal val="0"/>
                                          </p:val>
                                        </p:tav>
                                        <p:tav tm="100000">
                                          <p:val>
                                            <p:strVal val="#ppt_w"/>
                                          </p:val>
                                        </p:tav>
                                      </p:tavLst>
                                    </p:anim>
                                    <p:anim calcmode="lin" valueType="num">
                                      <p:cBhvr>
                                        <p:cTn id="13" dur="500" fill="hold"/>
                                        <p:tgtEl>
                                          <p:spTgt spid="22"/>
                                        </p:tgtEl>
                                        <p:attrNameLst>
                                          <p:attrName>ppt_h</p:attrName>
                                        </p:attrNameLst>
                                      </p:cBhvr>
                                      <p:tavLst>
                                        <p:tav tm="0">
                                          <p:val>
                                            <p:fltVal val="0"/>
                                          </p:val>
                                        </p:tav>
                                        <p:tav tm="100000">
                                          <p:val>
                                            <p:strVal val="#ppt_h"/>
                                          </p:val>
                                        </p:tav>
                                      </p:tavLst>
                                    </p:anim>
                                    <p:animEffect transition="in" filter="fade">
                                      <p:cBhvr>
                                        <p:cTn id="14" dur="500"/>
                                        <p:tgtEl>
                                          <p:spTgt spid="22"/>
                                        </p:tgtEl>
                                      </p:cBhvr>
                                    </p:animEffect>
                                  </p:childTnLst>
                                </p:cTn>
                              </p:par>
                              <p:par>
                                <p:cTn id="15" presetID="53" presetClass="entr" presetSubtype="16" fill="hold" grpId="0" nodeType="withEffect">
                                  <p:stCondLst>
                                    <p:cond delay="250"/>
                                  </p:stCondLst>
                                  <p:childTnLst>
                                    <p:set>
                                      <p:cBhvr>
                                        <p:cTn id="16" dur="1" fill="hold">
                                          <p:stCondLst>
                                            <p:cond delay="0"/>
                                          </p:stCondLst>
                                        </p:cTn>
                                        <p:tgtEl>
                                          <p:spTgt spid="23"/>
                                        </p:tgtEl>
                                        <p:attrNameLst>
                                          <p:attrName>style.visibility</p:attrName>
                                        </p:attrNameLst>
                                      </p:cBhvr>
                                      <p:to>
                                        <p:strVal val="visible"/>
                                      </p:to>
                                    </p:set>
                                    <p:anim calcmode="lin" valueType="num">
                                      <p:cBhvr>
                                        <p:cTn id="17" dur="500" fill="hold"/>
                                        <p:tgtEl>
                                          <p:spTgt spid="23"/>
                                        </p:tgtEl>
                                        <p:attrNameLst>
                                          <p:attrName>ppt_w</p:attrName>
                                        </p:attrNameLst>
                                      </p:cBhvr>
                                      <p:tavLst>
                                        <p:tav tm="0">
                                          <p:val>
                                            <p:fltVal val="0"/>
                                          </p:val>
                                        </p:tav>
                                        <p:tav tm="100000">
                                          <p:val>
                                            <p:strVal val="#ppt_w"/>
                                          </p:val>
                                        </p:tav>
                                      </p:tavLst>
                                    </p:anim>
                                    <p:anim calcmode="lin" valueType="num">
                                      <p:cBhvr>
                                        <p:cTn id="18" dur="500" fill="hold"/>
                                        <p:tgtEl>
                                          <p:spTgt spid="23"/>
                                        </p:tgtEl>
                                        <p:attrNameLst>
                                          <p:attrName>ppt_h</p:attrName>
                                        </p:attrNameLst>
                                      </p:cBhvr>
                                      <p:tavLst>
                                        <p:tav tm="0">
                                          <p:val>
                                            <p:fltVal val="0"/>
                                          </p:val>
                                        </p:tav>
                                        <p:tav tm="100000">
                                          <p:val>
                                            <p:strVal val="#ppt_h"/>
                                          </p:val>
                                        </p:tav>
                                      </p:tavLst>
                                    </p:anim>
                                    <p:animEffect transition="in" filter="fade">
                                      <p:cBhvr>
                                        <p:cTn id="19" dur="500"/>
                                        <p:tgtEl>
                                          <p:spTgt spid="23"/>
                                        </p:tgtEl>
                                      </p:cBhvr>
                                    </p:animEffect>
                                  </p:childTnLst>
                                </p:cTn>
                              </p:par>
                              <p:par>
                                <p:cTn id="20" presetID="53" presetClass="entr" presetSubtype="16" fill="hold" grpId="0" nodeType="withEffect">
                                  <p:stCondLst>
                                    <p:cond delay="250"/>
                                  </p:stCondLst>
                                  <p:childTnLst>
                                    <p:set>
                                      <p:cBhvr>
                                        <p:cTn id="21" dur="1" fill="hold">
                                          <p:stCondLst>
                                            <p:cond delay="0"/>
                                          </p:stCondLst>
                                        </p:cTn>
                                        <p:tgtEl>
                                          <p:spTgt spid="24"/>
                                        </p:tgtEl>
                                        <p:attrNameLst>
                                          <p:attrName>style.visibility</p:attrName>
                                        </p:attrNameLst>
                                      </p:cBhvr>
                                      <p:to>
                                        <p:strVal val="visible"/>
                                      </p:to>
                                    </p:set>
                                    <p:anim calcmode="lin" valueType="num">
                                      <p:cBhvr>
                                        <p:cTn id="22" dur="500" fill="hold"/>
                                        <p:tgtEl>
                                          <p:spTgt spid="24"/>
                                        </p:tgtEl>
                                        <p:attrNameLst>
                                          <p:attrName>ppt_w</p:attrName>
                                        </p:attrNameLst>
                                      </p:cBhvr>
                                      <p:tavLst>
                                        <p:tav tm="0">
                                          <p:val>
                                            <p:fltVal val="0"/>
                                          </p:val>
                                        </p:tav>
                                        <p:tav tm="100000">
                                          <p:val>
                                            <p:strVal val="#ppt_w"/>
                                          </p:val>
                                        </p:tav>
                                      </p:tavLst>
                                    </p:anim>
                                    <p:anim calcmode="lin" valueType="num">
                                      <p:cBhvr>
                                        <p:cTn id="23" dur="500" fill="hold"/>
                                        <p:tgtEl>
                                          <p:spTgt spid="24"/>
                                        </p:tgtEl>
                                        <p:attrNameLst>
                                          <p:attrName>ppt_h</p:attrName>
                                        </p:attrNameLst>
                                      </p:cBhvr>
                                      <p:tavLst>
                                        <p:tav tm="0">
                                          <p:val>
                                            <p:fltVal val="0"/>
                                          </p:val>
                                        </p:tav>
                                        <p:tav tm="100000">
                                          <p:val>
                                            <p:strVal val="#ppt_h"/>
                                          </p:val>
                                        </p:tav>
                                      </p:tavLst>
                                    </p:anim>
                                    <p:animEffect transition="in" filter="fade">
                                      <p:cBhvr>
                                        <p:cTn id="24" dur="500"/>
                                        <p:tgtEl>
                                          <p:spTgt spid="24"/>
                                        </p:tgtEl>
                                      </p:cBhvr>
                                    </p:animEffect>
                                  </p:childTnLst>
                                </p:cTn>
                              </p:par>
                              <p:par>
                                <p:cTn id="25" presetID="53" presetClass="entr" presetSubtype="16" fill="hold" grpId="0" nodeType="withEffect">
                                  <p:stCondLst>
                                    <p:cond delay="250"/>
                                  </p:stCondLst>
                                  <p:childTnLst>
                                    <p:set>
                                      <p:cBhvr>
                                        <p:cTn id="26" dur="1" fill="hold">
                                          <p:stCondLst>
                                            <p:cond delay="0"/>
                                          </p:stCondLst>
                                        </p:cTn>
                                        <p:tgtEl>
                                          <p:spTgt spid="25"/>
                                        </p:tgtEl>
                                        <p:attrNameLst>
                                          <p:attrName>style.visibility</p:attrName>
                                        </p:attrNameLst>
                                      </p:cBhvr>
                                      <p:to>
                                        <p:strVal val="visible"/>
                                      </p:to>
                                    </p:set>
                                    <p:anim calcmode="lin" valueType="num">
                                      <p:cBhvr>
                                        <p:cTn id="27" dur="500" fill="hold"/>
                                        <p:tgtEl>
                                          <p:spTgt spid="25"/>
                                        </p:tgtEl>
                                        <p:attrNameLst>
                                          <p:attrName>ppt_w</p:attrName>
                                        </p:attrNameLst>
                                      </p:cBhvr>
                                      <p:tavLst>
                                        <p:tav tm="0">
                                          <p:val>
                                            <p:fltVal val="0"/>
                                          </p:val>
                                        </p:tav>
                                        <p:tav tm="100000">
                                          <p:val>
                                            <p:strVal val="#ppt_w"/>
                                          </p:val>
                                        </p:tav>
                                      </p:tavLst>
                                    </p:anim>
                                    <p:anim calcmode="lin" valueType="num">
                                      <p:cBhvr>
                                        <p:cTn id="28" dur="500" fill="hold"/>
                                        <p:tgtEl>
                                          <p:spTgt spid="25"/>
                                        </p:tgtEl>
                                        <p:attrNameLst>
                                          <p:attrName>ppt_h</p:attrName>
                                        </p:attrNameLst>
                                      </p:cBhvr>
                                      <p:tavLst>
                                        <p:tav tm="0">
                                          <p:val>
                                            <p:fltVal val="0"/>
                                          </p:val>
                                        </p:tav>
                                        <p:tav tm="100000">
                                          <p:val>
                                            <p:strVal val="#ppt_h"/>
                                          </p:val>
                                        </p:tav>
                                      </p:tavLst>
                                    </p:anim>
                                    <p:animEffect transition="in" filter="fade">
                                      <p:cBhvr>
                                        <p:cTn id="29" dur="500"/>
                                        <p:tgtEl>
                                          <p:spTgt spid="25"/>
                                        </p:tgtEl>
                                      </p:cBhvr>
                                    </p:animEffect>
                                  </p:childTnLst>
                                </p:cTn>
                              </p:par>
                              <p:par>
                                <p:cTn id="30" presetID="53" presetClass="entr" presetSubtype="16" fill="hold" grpId="0" nodeType="withEffect">
                                  <p:stCondLst>
                                    <p:cond delay="250"/>
                                  </p:stCondLst>
                                  <p:childTnLst>
                                    <p:set>
                                      <p:cBhvr>
                                        <p:cTn id="31" dur="1" fill="hold">
                                          <p:stCondLst>
                                            <p:cond delay="0"/>
                                          </p:stCondLst>
                                        </p:cTn>
                                        <p:tgtEl>
                                          <p:spTgt spid="26"/>
                                        </p:tgtEl>
                                        <p:attrNameLst>
                                          <p:attrName>style.visibility</p:attrName>
                                        </p:attrNameLst>
                                      </p:cBhvr>
                                      <p:to>
                                        <p:strVal val="visible"/>
                                      </p:to>
                                    </p:set>
                                    <p:anim calcmode="lin" valueType="num">
                                      <p:cBhvr>
                                        <p:cTn id="32" dur="500" fill="hold"/>
                                        <p:tgtEl>
                                          <p:spTgt spid="26"/>
                                        </p:tgtEl>
                                        <p:attrNameLst>
                                          <p:attrName>ppt_w</p:attrName>
                                        </p:attrNameLst>
                                      </p:cBhvr>
                                      <p:tavLst>
                                        <p:tav tm="0">
                                          <p:val>
                                            <p:fltVal val="0"/>
                                          </p:val>
                                        </p:tav>
                                        <p:tav tm="100000">
                                          <p:val>
                                            <p:strVal val="#ppt_w"/>
                                          </p:val>
                                        </p:tav>
                                      </p:tavLst>
                                    </p:anim>
                                    <p:anim calcmode="lin" valueType="num">
                                      <p:cBhvr>
                                        <p:cTn id="33" dur="500" fill="hold"/>
                                        <p:tgtEl>
                                          <p:spTgt spid="26"/>
                                        </p:tgtEl>
                                        <p:attrNameLst>
                                          <p:attrName>ppt_h</p:attrName>
                                        </p:attrNameLst>
                                      </p:cBhvr>
                                      <p:tavLst>
                                        <p:tav tm="0">
                                          <p:val>
                                            <p:fltVal val="0"/>
                                          </p:val>
                                        </p:tav>
                                        <p:tav tm="100000">
                                          <p:val>
                                            <p:strVal val="#ppt_h"/>
                                          </p:val>
                                        </p:tav>
                                      </p:tavLst>
                                    </p:anim>
                                    <p:animEffect transition="in" filter="fade">
                                      <p:cBhvr>
                                        <p:cTn id="34" dur="500"/>
                                        <p:tgtEl>
                                          <p:spTgt spid="26"/>
                                        </p:tgtEl>
                                      </p:cBhvr>
                                    </p:animEffect>
                                  </p:childTnLst>
                                </p:cTn>
                              </p:par>
                              <p:par>
                                <p:cTn id="35" presetID="12" presetClass="entr" presetSubtype="4" fill="hold" grpId="0" nodeType="withEffect">
                                  <p:stCondLst>
                                    <p:cond delay="250"/>
                                  </p:stCondLst>
                                  <p:childTnLst>
                                    <p:set>
                                      <p:cBhvr>
                                        <p:cTn id="36" dur="1" fill="hold">
                                          <p:stCondLst>
                                            <p:cond delay="0"/>
                                          </p:stCondLst>
                                        </p:cTn>
                                        <p:tgtEl>
                                          <p:spTgt spid="46"/>
                                        </p:tgtEl>
                                        <p:attrNameLst>
                                          <p:attrName>style.visibility</p:attrName>
                                        </p:attrNameLst>
                                      </p:cBhvr>
                                      <p:to>
                                        <p:strVal val="visible"/>
                                      </p:to>
                                    </p:set>
                                    <p:anim calcmode="lin" valueType="num">
                                      <p:cBhvr additive="base">
                                        <p:cTn id="37" dur="500"/>
                                        <p:tgtEl>
                                          <p:spTgt spid="46"/>
                                        </p:tgtEl>
                                        <p:attrNameLst>
                                          <p:attrName>ppt_y</p:attrName>
                                        </p:attrNameLst>
                                      </p:cBhvr>
                                      <p:tavLst>
                                        <p:tav tm="0">
                                          <p:val>
                                            <p:strVal val="#ppt_y+#ppt_h*1.125000"/>
                                          </p:val>
                                        </p:tav>
                                        <p:tav tm="100000">
                                          <p:val>
                                            <p:strVal val="#ppt_y"/>
                                          </p:val>
                                        </p:tav>
                                      </p:tavLst>
                                    </p:anim>
                                    <p:animEffect transition="in" filter="wipe(up)">
                                      <p:cBhvr>
                                        <p:cTn id="38" dur="500"/>
                                        <p:tgtEl>
                                          <p:spTgt spid="46"/>
                                        </p:tgtEl>
                                      </p:cBhvr>
                                    </p:animEffect>
                                  </p:childTnLst>
                                </p:cTn>
                              </p:par>
                              <p:par>
                                <p:cTn id="39" presetID="22" presetClass="entr" presetSubtype="8" fill="hold" grpId="0" nodeType="with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wipe(left)">
                                      <p:cBhvr>
                                        <p:cTn id="41" dur="500"/>
                                        <p:tgtEl>
                                          <p:spTgt spid="14"/>
                                        </p:tgtEl>
                                      </p:cBhvr>
                                    </p:animEffect>
                                  </p:childTnLst>
                                </p:cTn>
                              </p:par>
                              <p:par>
                                <p:cTn id="42" presetID="42" presetClass="entr" presetSubtype="0" fill="hold" grpId="0" nodeType="withEffect">
                                  <p:stCondLst>
                                    <p:cond delay="0"/>
                                  </p:stCondLst>
                                  <p:childTnLst>
                                    <p:set>
                                      <p:cBhvr>
                                        <p:cTn id="43" dur="1" fill="hold">
                                          <p:stCondLst>
                                            <p:cond delay="0"/>
                                          </p:stCondLst>
                                        </p:cTn>
                                        <p:tgtEl>
                                          <p:spTgt spid="33"/>
                                        </p:tgtEl>
                                        <p:attrNameLst>
                                          <p:attrName>style.visibility</p:attrName>
                                        </p:attrNameLst>
                                      </p:cBhvr>
                                      <p:to>
                                        <p:strVal val="visible"/>
                                      </p:to>
                                    </p:set>
                                    <p:animEffect transition="in" filter="fade">
                                      <p:cBhvr>
                                        <p:cTn id="44" dur="500"/>
                                        <p:tgtEl>
                                          <p:spTgt spid="33"/>
                                        </p:tgtEl>
                                      </p:cBhvr>
                                    </p:animEffect>
                                    <p:anim calcmode="lin" valueType="num">
                                      <p:cBhvr>
                                        <p:cTn id="45" dur="500" fill="hold"/>
                                        <p:tgtEl>
                                          <p:spTgt spid="33"/>
                                        </p:tgtEl>
                                        <p:attrNameLst>
                                          <p:attrName>ppt_x</p:attrName>
                                        </p:attrNameLst>
                                      </p:cBhvr>
                                      <p:tavLst>
                                        <p:tav tm="0">
                                          <p:val>
                                            <p:strVal val="#ppt_x"/>
                                          </p:val>
                                        </p:tav>
                                        <p:tav tm="100000">
                                          <p:val>
                                            <p:strVal val="#ppt_x"/>
                                          </p:val>
                                        </p:tav>
                                      </p:tavLst>
                                    </p:anim>
                                    <p:anim calcmode="lin" valueType="num">
                                      <p:cBhvr>
                                        <p:cTn id="46" dur="500" fill="hold"/>
                                        <p:tgtEl>
                                          <p:spTgt spid="33"/>
                                        </p:tgtEl>
                                        <p:attrNameLst>
                                          <p:attrName>ppt_y</p:attrName>
                                        </p:attrNameLst>
                                      </p:cBhvr>
                                      <p:tavLst>
                                        <p:tav tm="0">
                                          <p:val>
                                            <p:strVal val="#ppt_y+.1"/>
                                          </p:val>
                                        </p:tav>
                                        <p:tav tm="100000">
                                          <p:val>
                                            <p:strVal val="#ppt_y"/>
                                          </p:val>
                                        </p:tav>
                                      </p:tavLst>
                                    </p:anim>
                                  </p:childTnLst>
                                </p:cTn>
                              </p:par>
                              <p:par>
                                <p:cTn id="47" presetID="42" presetClass="entr" presetSubtype="0" fill="hold" grpId="0" nodeType="withEffect">
                                  <p:stCondLst>
                                    <p:cond delay="0"/>
                                  </p:stCondLst>
                                  <p:childTnLst>
                                    <p:set>
                                      <p:cBhvr>
                                        <p:cTn id="48" dur="1" fill="hold">
                                          <p:stCondLst>
                                            <p:cond delay="0"/>
                                          </p:stCondLst>
                                        </p:cTn>
                                        <p:tgtEl>
                                          <p:spTgt spid="15"/>
                                        </p:tgtEl>
                                        <p:attrNameLst>
                                          <p:attrName>style.visibility</p:attrName>
                                        </p:attrNameLst>
                                      </p:cBhvr>
                                      <p:to>
                                        <p:strVal val="visible"/>
                                      </p:to>
                                    </p:set>
                                    <p:animEffect transition="in" filter="fade">
                                      <p:cBhvr>
                                        <p:cTn id="49" dur="500"/>
                                        <p:tgtEl>
                                          <p:spTgt spid="15"/>
                                        </p:tgtEl>
                                      </p:cBhvr>
                                    </p:animEffect>
                                    <p:anim calcmode="lin" valueType="num">
                                      <p:cBhvr>
                                        <p:cTn id="50" dur="500" fill="hold"/>
                                        <p:tgtEl>
                                          <p:spTgt spid="15"/>
                                        </p:tgtEl>
                                        <p:attrNameLst>
                                          <p:attrName>ppt_x</p:attrName>
                                        </p:attrNameLst>
                                      </p:cBhvr>
                                      <p:tavLst>
                                        <p:tav tm="0">
                                          <p:val>
                                            <p:strVal val="#ppt_x"/>
                                          </p:val>
                                        </p:tav>
                                        <p:tav tm="100000">
                                          <p:val>
                                            <p:strVal val="#ppt_x"/>
                                          </p:val>
                                        </p:tav>
                                      </p:tavLst>
                                    </p:anim>
                                    <p:anim calcmode="lin" valueType="num">
                                      <p:cBhvr>
                                        <p:cTn id="51" dur="500" fill="hold"/>
                                        <p:tgtEl>
                                          <p:spTgt spid="15"/>
                                        </p:tgtEl>
                                        <p:attrNameLst>
                                          <p:attrName>ppt_y</p:attrName>
                                        </p:attrNameLst>
                                      </p:cBhvr>
                                      <p:tavLst>
                                        <p:tav tm="0">
                                          <p:val>
                                            <p:strVal val="#ppt_y+.1"/>
                                          </p:val>
                                        </p:tav>
                                        <p:tav tm="100000">
                                          <p:val>
                                            <p:strVal val="#ppt_y"/>
                                          </p:val>
                                        </p:tav>
                                      </p:tavLst>
                                    </p:anim>
                                  </p:childTnLst>
                                </p:cTn>
                              </p:par>
                              <p:par>
                                <p:cTn id="52" presetID="42" presetClass="entr" presetSubtype="0" fill="hold" grpId="0" nodeType="withEffect">
                                  <p:stCondLst>
                                    <p:cond delay="0"/>
                                  </p:stCondLst>
                                  <p:childTnLst>
                                    <p:set>
                                      <p:cBhvr>
                                        <p:cTn id="53" dur="1" fill="hold">
                                          <p:stCondLst>
                                            <p:cond delay="0"/>
                                          </p:stCondLst>
                                        </p:cTn>
                                        <p:tgtEl>
                                          <p:spTgt spid="29"/>
                                        </p:tgtEl>
                                        <p:attrNameLst>
                                          <p:attrName>style.visibility</p:attrName>
                                        </p:attrNameLst>
                                      </p:cBhvr>
                                      <p:to>
                                        <p:strVal val="visible"/>
                                      </p:to>
                                    </p:set>
                                    <p:animEffect transition="in" filter="fade">
                                      <p:cBhvr>
                                        <p:cTn id="54" dur="500"/>
                                        <p:tgtEl>
                                          <p:spTgt spid="29"/>
                                        </p:tgtEl>
                                      </p:cBhvr>
                                    </p:animEffect>
                                    <p:anim calcmode="lin" valueType="num">
                                      <p:cBhvr>
                                        <p:cTn id="55" dur="500" fill="hold"/>
                                        <p:tgtEl>
                                          <p:spTgt spid="29"/>
                                        </p:tgtEl>
                                        <p:attrNameLst>
                                          <p:attrName>ppt_x</p:attrName>
                                        </p:attrNameLst>
                                      </p:cBhvr>
                                      <p:tavLst>
                                        <p:tav tm="0">
                                          <p:val>
                                            <p:strVal val="#ppt_x"/>
                                          </p:val>
                                        </p:tav>
                                        <p:tav tm="100000">
                                          <p:val>
                                            <p:strVal val="#ppt_x"/>
                                          </p:val>
                                        </p:tav>
                                      </p:tavLst>
                                    </p:anim>
                                    <p:anim calcmode="lin" valueType="num">
                                      <p:cBhvr>
                                        <p:cTn id="56" dur="500" fill="hold"/>
                                        <p:tgtEl>
                                          <p:spTgt spid="29"/>
                                        </p:tgtEl>
                                        <p:attrNameLst>
                                          <p:attrName>ppt_y</p:attrName>
                                        </p:attrNameLst>
                                      </p:cBhvr>
                                      <p:tavLst>
                                        <p:tav tm="0">
                                          <p:val>
                                            <p:strVal val="#ppt_y+.1"/>
                                          </p:val>
                                        </p:tav>
                                        <p:tav tm="100000">
                                          <p:val>
                                            <p:strVal val="#ppt_y"/>
                                          </p:val>
                                        </p:tav>
                                      </p:tavLst>
                                    </p:anim>
                                  </p:childTnLst>
                                </p:cTn>
                              </p:par>
                            </p:childTnLst>
                          </p:cTn>
                        </p:par>
                        <p:par>
                          <p:cTn id="57" fill="hold">
                            <p:stCondLst>
                              <p:cond delay="750"/>
                            </p:stCondLst>
                            <p:childTnLst>
                              <p:par>
                                <p:cTn id="58" presetID="10" presetClass="entr" presetSubtype="0" fill="hold" nodeType="afterEffect">
                                  <p:stCondLst>
                                    <p:cond delay="0"/>
                                  </p:stCondLst>
                                  <p:childTnLst>
                                    <p:set>
                                      <p:cBhvr>
                                        <p:cTn id="59" dur="1" fill="hold">
                                          <p:stCondLst>
                                            <p:cond delay="0"/>
                                          </p:stCondLst>
                                        </p:cTn>
                                        <p:tgtEl>
                                          <p:spTgt spid="32"/>
                                        </p:tgtEl>
                                        <p:attrNameLst>
                                          <p:attrName>style.visibility</p:attrName>
                                        </p:attrNameLst>
                                      </p:cBhvr>
                                      <p:to>
                                        <p:strVal val="visible"/>
                                      </p:to>
                                    </p:set>
                                    <p:animEffect transition="in" filter="fade">
                                      <p:cBhvr>
                                        <p:cTn id="60" dur="500"/>
                                        <p:tgtEl>
                                          <p:spTgt spid="32"/>
                                        </p:tgtEl>
                                      </p:cBhvr>
                                    </p:animEffect>
                                  </p:childTnLst>
                                </p:cTn>
                              </p:par>
                            </p:childTnLst>
                          </p:cTn>
                        </p:par>
                        <p:par>
                          <p:cTn id="61" fill="hold">
                            <p:stCondLst>
                              <p:cond delay="1250"/>
                            </p:stCondLst>
                            <p:childTnLst>
                              <p:par>
                                <p:cTn id="62" presetID="10" presetClass="entr" presetSubtype="0" fill="hold" nodeType="afterEffect">
                                  <p:stCondLst>
                                    <p:cond delay="0"/>
                                  </p:stCondLst>
                                  <p:childTnLst>
                                    <p:set>
                                      <p:cBhvr>
                                        <p:cTn id="63" dur="1" fill="hold">
                                          <p:stCondLst>
                                            <p:cond delay="0"/>
                                          </p:stCondLst>
                                        </p:cTn>
                                        <p:tgtEl>
                                          <p:spTgt spid="17"/>
                                        </p:tgtEl>
                                        <p:attrNameLst>
                                          <p:attrName>style.visibility</p:attrName>
                                        </p:attrNameLst>
                                      </p:cBhvr>
                                      <p:to>
                                        <p:strVal val="visible"/>
                                      </p:to>
                                    </p:set>
                                    <p:animEffect transition="in" filter="fade">
                                      <p:cBhvr>
                                        <p:cTn id="64"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22" grpId="0" animBg="1"/>
      <p:bldP spid="23" grpId="0" animBg="1"/>
      <p:bldP spid="24" grpId="0" animBg="1"/>
      <p:bldP spid="25" grpId="0" animBg="1"/>
      <p:bldP spid="26" grpId="0" animBg="1"/>
      <p:bldP spid="46" grpId="0" animBg="1"/>
      <p:bldP spid="14" grpId="0"/>
      <p:bldP spid="15" grpId="0"/>
      <p:bldP spid="29" grpId="0"/>
      <p:bldP spid="33" grpId="0" animBg="1"/>
    </p:bldLst>
  </p:timing>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矩形 9"/>
          <p:cNvSpPr/>
          <p:nvPr/>
        </p:nvSpPr>
        <p:spPr>
          <a:xfrm>
            <a:off x="0" y="0"/>
            <a:ext cx="2207568" cy="9694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 name="灯片编号占位符 1"/>
          <p:cNvSpPr>
            <a:spLocks noGrp="1"/>
          </p:cNvSpPr>
          <p:nvPr>
            <p:ph type="sldNum" sz="quarter" idx="12"/>
          </p:nvPr>
        </p:nvSpPr>
        <p:spPr/>
        <p:txBody>
          <a:bodyPr/>
          <a:lstStyle/>
          <a:p>
            <a:fld id="{0C913308-F349-4B6D-A68A-DD1791B4A57B}" type="slidenum">
              <a:rPr lang="zh-CN" altLang="en-US" smtClean="0">
                <a:cs typeface="+mn-ea"/>
                <a:sym typeface="+mn-lt"/>
              </a:rPr>
              <a:t>53</a:t>
            </a:fld>
            <a:endParaRPr lang="zh-CN" altLang="en-US">
              <a:cs typeface="+mn-ea"/>
              <a:sym typeface="+mn-lt"/>
            </a:endParaRPr>
          </a:p>
        </p:txBody>
      </p:sp>
      <p:sp>
        <p:nvSpPr>
          <p:cNvPr id="8" name="文本框 7"/>
          <p:cNvSpPr txBox="1">
            <a:spLocks noChangeArrowheads="1"/>
          </p:cNvSpPr>
          <p:nvPr/>
        </p:nvSpPr>
        <p:spPr bwMode="auto">
          <a:xfrm>
            <a:off x="90796" y="161519"/>
            <a:ext cx="1943100" cy="6463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fontAlgn="base">
              <a:lnSpc>
                <a:spcPct val="100000"/>
              </a:lnSpc>
              <a:spcBef>
                <a:spcPct val="0"/>
              </a:spcBef>
              <a:spcAft>
                <a:spcPct val="0"/>
              </a:spcAft>
              <a:buFontTx/>
              <a:buNone/>
            </a:pPr>
            <a:r>
              <a:rPr lang="zh-CN" altLang="en-US" sz="3600" b="1" dirty="0">
                <a:solidFill>
                  <a:prstClr val="white"/>
                </a:solidFill>
                <a:latin typeface="+mn-lt"/>
                <a:ea typeface="+mn-ea"/>
                <a:cs typeface="+mn-ea"/>
                <a:sym typeface="+mn-lt"/>
              </a:rPr>
              <a:t>目 录</a:t>
            </a:r>
          </a:p>
        </p:txBody>
      </p:sp>
      <p:sp>
        <p:nvSpPr>
          <p:cNvPr id="11" name="矩形 53"/>
          <p:cNvSpPr>
            <a:spLocks noChangeArrowheads="1"/>
          </p:cNvSpPr>
          <p:nvPr/>
        </p:nvSpPr>
        <p:spPr bwMode="auto">
          <a:xfrm>
            <a:off x="2202035" y="0"/>
            <a:ext cx="1573552" cy="969418"/>
          </a:xfrm>
          <a:prstGeom prst="rect">
            <a:avLst/>
          </a:prstGeom>
          <a:solidFill>
            <a:schemeClr val="bg1">
              <a:lumMod val="25000"/>
              <a:lumOff val="75000"/>
            </a:schemeClr>
          </a:solidFill>
          <a:ln w="9525">
            <a:solidFill>
              <a:schemeClr val="bg2"/>
            </a:solidFill>
            <a:miter lim="800000"/>
            <a:headEnd/>
            <a:tailEnd/>
          </a:ln>
          <a:effec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400" b="1" dirty="0">
                <a:solidFill>
                  <a:schemeClr val="bg2"/>
                </a:solidFill>
                <a:latin typeface="+mn-lt"/>
                <a:ea typeface="+mn-ea"/>
                <a:cs typeface="+mn-ea"/>
                <a:sym typeface="+mn-lt"/>
              </a:rPr>
              <a:t>标题一</a:t>
            </a:r>
          </a:p>
          <a:p>
            <a:pPr algn="ctr" eaLnBrk="1" hangingPunct="1">
              <a:lnSpc>
                <a:spcPct val="100000"/>
              </a:lnSpc>
              <a:spcBef>
                <a:spcPct val="0"/>
              </a:spcBef>
              <a:buFontTx/>
              <a:buNone/>
            </a:pPr>
            <a:r>
              <a:rPr lang="en-US" altLang="zh-CN" sz="2000" dirty="0">
                <a:solidFill>
                  <a:schemeClr val="bg2"/>
                </a:solidFill>
                <a:latin typeface="+mn-lt"/>
                <a:ea typeface="+mn-ea"/>
                <a:cs typeface="+mn-ea"/>
                <a:sym typeface="+mn-lt"/>
              </a:rPr>
              <a:t>Text here</a:t>
            </a:r>
          </a:p>
        </p:txBody>
      </p:sp>
      <p:sp>
        <p:nvSpPr>
          <p:cNvPr id="21" name="矩形 20"/>
          <p:cNvSpPr/>
          <p:nvPr/>
        </p:nvSpPr>
        <p:spPr>
          <a:xfrm>
            <a:off x="11629538" y="0"/>
            <a:ext cx="562461" cy="9694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2" name="矩形 53"/>
          <p:cNvSpPr>
            <a:spLocks noChangeArrowheads="1"/>
          </p:cNvSpPr>
          <p:nvPr/>
        </p:nvSpPr>
        <p:spPr bwMode="auto">
          <a:xfrm>
            <a:off x="3773286" y="0"/>
            <a:ext cx="1573552" cy="969418"/>
          </a:xfrm>
          <a:prstGeom prst="rect">
            <a:avLst/>
          </a:prstGeom>
          <a:solidFill>
            <a:schemeClr val="bg1">
              <a:lumMod val="25000"/>
              <a:lumOff val="75000"/>
            </a:schemeClr>
          </a:solidFill>
          <a:ln w="9525">
            <a:solidFill>
              <a:srgbClr val="EAEAEA"/>
            </a:solid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400" b="1" dirty="0">
                <a:solidFill>
                  <a:schemeClr val="bg2"/>
                </a:solidFill>
                <a:latin typeface="+mn-lt"/>
                <a:ea typeface="+mn-ea"/>
                <a:cs typeface="+mn-ea"/>
                <a:sym typeface="+mn-lt"/>
              </a:rPr>
              <a:t>标题二</a:t>
            </a:r>
            <a:endParaRPr lang="en-US" altLang="zh-CN" sz="2400" b="1" dirty="0">
              <a:solidFill>
                <a:schemeClr val="bg2"/>
              </a:solidFill>
              <a:latin typeface="+mn-lt"/>
              <a:ea typeface="+mn-ea"/>
              <a:cs typeface="+mn-ea"/>
              <a:sym typeface="+mn-lt"/>
            </a:endParaRPr>
          </a:p>
          <a:p>
            <a:pPr algn="ctr" eaLnBrk="1" hangingPunct="1">
              <a:lnSpc>
                <a:spcPct val="100000"/>
              </a:lnSpc>
              <a:spcBef>
                <a:spcPct val="0"/>
              </a:spcBef>
              <a:buFontTx/>
              <a:buNone/>
            </a:pPr>
            <a:r>
              <a:rPr lang="en-US" altLang="zh-CN" sz="2000" dirty="0">
                <a:solidFill>
                  <a:schemeClr val="bg2"/>
                </a:solidFill>
                <a:latin typeface="+mn-lt"/>
                <a:ea typeface="+mn-ea"/>
                <a:cs typeface="+mn-ea"/>
                <a:sym typeface="+mn-lt"/>
              </a:rPr>
              <a:t>Text here</a:t>
            </a:r>
          </a:p>
        </p:txBody>
      </p:sp>
      <p:sp>
        <p:nvSpPr>
          <p:cNvPr id="23" name="矩形 53"/>
          <p:cNvSpPr>
            <a:spLocks noChangeArrowheads="1"/>
          </p:cNvSpPr>
          <p:nvPr/>
        </p:nvSpPr>
        <p:spPr bwMode="auto">
          <a:xfrm>
            <a:off x="5344537" y="0"/>
            <a:ext cx="1573552" cy="969418"/>
          </a:xfrm>
          <a:prstGeom prst="rect">
            <a:avLst/>
          </a:prstGeom>
          <a:solidFill>
            <a:schemeClr val="bg1">
              <a:lumMod val="25000"/>
              <a:lumOff val="75000"/>
            </a:schemeClr>
          </a:solidFill>
          <a:ln w="9525">
            <a:solidFill>
              <a:srgbClr val="EAEAEA"/>
            </a:solid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400" b="1" dirty="0">
                <a:solidFill>
                  <a:schemeClr val="bg2"/>
                </a:solidFill>
                <a:latin typeface="+mn-lt"/>
                <a:ea typeface="+mn-ea"/>
                <a:cs typeface="+mn-ea"/>
                <a:sym typeface="+mn-lt"/>
              </a:rPr>
              <a:t>标题三</a:t>
            </a:r>
          </a:p>
          <a:p>
            <a:pPr algn="ctr" eaLnBrk="1" hangingPunct="1">
              <a:lnSpc>
                <a:spcPct val="100000"/>
              </a:lnSpc>
              <a:spcBef>
                <a:spcPct val="0"/>
              </a:spcBef>
              <a:buFontTx/>
              <a:buNone/>
            </a:pPr>
            <a:r>
              <a:rPr lang="en-US" altLang="zh-CN" sz="2000" dirty="0">
                <a:solidFill>
                  <a:schemeClr val="bg2"/>
                </a:solidFill>
                <a:latin typeface="+mn-lt"/>
                <a:ea typeface="+mn-ea"/>
                <a:cs typeface="+mn-ea"/>
                <a:sym typeface="+mn-lt"/>
              </a:rPr>
              <a:t>Text here</a:t>
            </a:r>
          </a:p>
        </p:txBody>
      </p:sp>
      <p:sp>
        <p:nvSpPr>
          <p:cNvPr id="24" name="矩形 53"/>
          <p:cNvSpPr>
            <a:spLocks noChangeArrowheads="1"/>
          </p:cNvSpPr>
          <p:nvPr/>
        </p:nvSpPr>
        <p:spPr bwMode="auto">
          <a:xfrm>
            <a:off x="6915788" y="0"/>
            <a:ext cx="1573552" cy="969418"/>
          </a:xfrm>
          <a:prstGeom prst="rect">
            <a:avLst/>
          </a:prstGeom>
          <a:solidFill>
            <a:schemeClr val="bg1">
              <a:lumMod val="25000"/>
              <a:lumOff val="75000"/>
            </a:schemeClr>
          </a:solidFill>
          <a:ln w="9525">
            <a:solidFill>
              <a:srgbClr val="EAEAEA"/>
            </a:solid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400" b="1" dirty="0">
                <a:solidFill>
                  <a:schemeClr val="bg2"/>
                </a:solidFill>
                <a:latin typeface="+mn-lt"/>
                <a:ea typeface="+mn-ea"/>
                <a:cs typeface="+mn-ea"/>
                <a:sym typeface="+mn-lt"/>
              </a:rPr>
              <a:t>标题四</a:t>
            </a:r>
            <a:endParaRPr lang="en-US" altLang="zh-CN" sz="2400" b="1" dirty="0">
              <a:solidFill>
                <a:schemeClr val="bg2"/>
              </a:solidFill>
              <a:latin typeface="+mn-lt"/>
              <a:ea typeface="+mn-ea"/>
              <a:cs typeface="+mn-ea"/>
              <a:sym typeface="+mn-lt"/>
            </a:endParaRPr>
          </a:p>
          <a:p>
            <a:pPr algn="ctr" eaLnBrk="1" hangingPunct="1">
              <a:lnSpc>
                <a:spcPct val="100000"/>
              </a:lnSpc>
              <a:spcBef>
                <a:spcPct val="0"/>
              </a:spcBef>
              <a:buFontTx/>
              <a:buNone/>
            </a:pPr>
            <a:r>
              <a:rPr lang="en-US" altLang="zh-CN" sz="2000" dirty="0">
                <a:solidFill>
                  <a:schemeClr val="bg2"/>
                </a:solidFill>
                <a:latin typeface="+mn-lt"/>
                <a:ea typeface="+mn-ea"/>
                <a:cs typeface="+mn-ea"/>
                <a:sym typeface="+mn-lt"/>
              </a:rPr>
              <a:t>Text here</a:t>
            </a:r>
          </a:p>
        </p:txBody>
      </p:sp>
      <p:sp>
        <p:nvSpPr>
          <p:cNvPr id="25" name="矩形 53"/>
          <p:cNvSpPr>
            <a:spLocks noChangeArrowheads="1"/>
          </p:cNvSpPr>
          <p:nvPr/>
        </p:nvSpPr>
        <p:spPr bwMode="auto">
          <a:xfrm>
            <a:off x="8487039" y="0"/>
            <a:ext cx="1573552" cy="969418"/>
          </a:xfrm>
          <a:prstGeom prst="rect">
            <a:avLst/>
          </a:prstGeom>
          <a:solidFill>
            <a:schemeClr val="tx1"/>
          </a:solidFill>
          <a:ln w="9525">
            <a:solidFill>
              <a:srgbClr val="EAEAEA"/>
            </a:solidFill>
            <a:miter lim="800000"/>
            <a:headEnd/>
            <a:tailEnd/>
          </a:ln>
          <a:effectLst>
            <a:outerShdw blurRad="50800" dist="38100" dir="5400000" algn="t" rotWithShape="0">
              <a:prstClr val="black">
                <a:alpha val="40000"/>
              </a:prstClr>
            </a:outerShdw>
          </a:effec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400" b="1" dirty="0">
                <a:solidFill>
                  <a:schemeClr val="bg2"/>
                </a:solidFill>
                <a:latin typeface="+mn-lt"/>
                <a:ea typeface="+mn-ea"/>
                <a:cs typeface="+mn-ea"/>
                <a:sym typeface="+mn-lt"/>
              </a:rPr>
              <a:t>标题五</a:t>
            </a:r>
          </a:p>
          <a:p>
            <a:pPr algn="ctr" eaLnBrk="1" hangingPunct="1">
              <a:lnSpc>
                <a:spcPct val="100000"/>
              </a:lnSpc>
              <a:spcBef>
                <a:spcPct val="0"/>
              </a:spcBef>
              <a:buFontTx/>
              <a:buNone/>
            </a:pPr>
            <a:r>
              <a:rPr lang="en-US" altLang="zh-CN" sz="2000" dirty="0">
                <a:solidFill>
                  <a:schemeClr val="bg2"/>
                </a:solidFill>
                <a:latin typeface="+mn-lt"/>
                <a:ea typeface="+mn-ea"/>
                <a:cs typeface="+mn-ea"/>
                <a:sym typeface="+mn-lt"/>
              </a:rPr>
              <a:t>Text here</a:t>
            </a:r>
          </a:p>
        </p:txBody>
      </p:sp>
      <p:sp>
        <p:nvSpPr>
          <p:cNvPr id="26" name="矩形 53"/>
          <p:cNvSpPr>
            <a:spLocks noChangeArrowheads="1"/>
          </p:cNvSpPr>
          <p:nvPr/>
        </p:nvSpPr>
        <p:spPr bwMode="auto">
          <a:xfrm>
            <a:off x="10058288" y="0"/>
            <a:ext cx="1573552" cy="969418"/>
          </a:xfrm>
          <a:prstGeom prst="rect">
            <a:avLst/>
          </a:prstGeom>
          <a:solidFill>
            <a:schemeClr val="bg1">
              <a:lumMod val="25000"/>
              <a:lumOff val="75000"/>
            </a:schemeClr>
          </a:solidFill>
          <a:ln w="9525">
            <a:solidFill>
              <a:srgbClr val="EAEAEA"/>
            </a:solid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400" b="1" dirty="0">
                <a:solidFill>
                  <a:schemeClr val="bg2"/>
                </a:solidFill>
                <a:latin typeface="+mn-lt"/>
                <a:ea typeface="+mn-ea"/>
                <a:cs typeface="+mn-ea"/>
                <a:sym typeface="+mn-lt"/>
              </a:rPr>
              <a:t>标题六</a:t>
            </a:r>
          </a:p>
          <a:p>
            <a:pPr algn="ctr" eaLnBrk="1" hangingPunct="1">
              <a:lnSpc>
                <a:spcPct val="100000"/>
              </a:lnSpc>
              <a:spcBef>
                <a:spcPct val="0"/>
              </a:spcBef>
              <a:buFontTx/>
              <a:buNone/>
            </a:pPr>
            <a:r>
              <a:rPr lang="en-US" altLang="zh-CN" sz="2000" dirty="0">
                <a:solidFill>
                  <a:schemeClr val="bg2"/>
                </a:solidFill>
                <a:latin typeface="+mn-lt"/>
                <a:ea typeface="+mn-ea"/>
                <a:cs typeface="+mn-ea"/>
                <a:sym typeface="+mn-lt"/>
              </a:rPr>
              <a:t>Text here</a:t>
            </a:r>
          </a:p>
        </p:txBody>
      </p:sp>
      <p:sp>
        <p:nvSpPr>
          <p:cNvPr id="27" name="矩形 26"/>
          <p:cNvSpPr/>
          <p:nvPr/>
        </p:nvSpPr>
        <p:spPr>
          <a:xfrm flipV="1">
            <a:off x="-1" y="5949280"/>
            <a:ext cx="12192000" cy="90872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6" name="等腰三角形 45"/>
          <p:cNvSpPr>
            <a:spLocks noChangeAspect="1"/>
          </p:cNvSpPr>
          <p:nvPr/>
        </p:nvSpPr>
        <p:spPr>
          <a:xfrm rot="10800000" flipV="1">
            <a:off x="8996022" y="813207"/>
            <a:ext cx="555013" cy="478461"/>
          </a:xfrm>
          <a:prstGeom prst="triangle">
            <a:avLst/>
          </a:prstGeom>
          <a:solidFill>
            <a:schemeClr val="bg2"/>
          </a:solidFill>
          <a:ln w="12700" cap="flat" cmpd="sng" algn="ctr">
            <a:noFill/>
            <a:prstDash val="solid"/>
            <a:miter lim="800000"/>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14" name="文本框 13"/>
          <p:cNvSpPr txBox="1"/>
          <p:nvPr/>
        </p:nvSpPr>
        <p:spPr>
          <a:xfrm>
            <a:off x="522471" y="1291668"/>
            <a:ext cx="4925457" cy="400110"/>
          </a:xfrm>
          <a:prstGeom prst="rect">
            <a:avLst/>
          </a:prstGeom>
          <a:noFill/>
        </p:spPr>
        <p:txBody>
          <a:bodyPr wrap="square" rtlCol="0">
            <a:spAutoFit/>
          </a:bodyPr>
          <a:lstStyle/>
          <a:p>
            <a:r>
              <a:rPr lang="zh-CN" altLang="en-US" sz="2000" b="1" dirty="0">
                <a:cs typeface="+mn-ea"/>
                <a:sym typeface="+mn-lt"/>
              </a:rPr>
              <a:t>在这里输入小标题</a:t>
            </a:r>
          </a:p>
        </p:txBody>
      </p:sp>
      <p:sp>
        <p:nvSpPr>
          <p:cNvPr id="15" name="Rectangle 6"/>
          <p:cNvSpPr>
            <a:spLocks noChangeArrowheads="1"/>
          </p:cNvSpPr>
          <p:nvPr/>
        </p:nvSpPr>
        <p:spPr bwMode="auto">
          <a:xfrm>
            <a:off x="532858" y="1631522"/>
            <a:ext cx="1109668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indent="457200">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125000"/>
              </a:lnSpc>
              <a:defRPr/>
            </a:pPr>
            <a:r>
              <a:rPr lang="zh-CN" altLang="en-US" sz="1600" dirty="0">
                <a:solidFill>
                  <a:schemeClr val="bg1"/>
                </a:solidFill>
                <a:latin typeface="+mn-lt"/>
                <a:ea typeface="+mn-ea"/>
                <a:cs typeface="+mn-ea"/>
                <a:sym typeface="+mn-lt"/>
              </a:rPr>
              <a:t>接下来这几页可以用于贴照片，证实你讲的是真的，</a:t>
            </a:r>
            <a:endParaRPr lang="en-US" altLang="zh-CN" sz="1600" dirty="0">
              <a:solidFill>
                <a:schemeClr val="bg1"/>
              </a:solidFill>
              <a:latin typeface="+mn-lt"/>
              <a:ea typeface="+mn-ea"/>
              <a:cs typeface="+mn-ea"/>
              <a:sym typeface="+mn-lt"/>
            </a:endParaRPr>
          </a:p>
        </p:txBody>
      </p:sp>
      <p:pic>
        <p:nvPicPr>
          <p:cNvPr id="16" name="图片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83432" y="2267686"/>
            <a:ext cx="3270417" cy="2180278"/>
          </a:xfrm>
          <a:prstGeom prst="rect">
            <a:avLst/>
          </a:prstGeom>
          <a:ln>
            <a:solidFill>
              <a:schemeClr val="tx1"/>
            </a:solidFill>
          </a:ln>
        </p:spPr>
      </p:pic>
      <p:pic>
        <p:nvPicPr>
          <p:cNvPr id="17" name="图片 16"/>
          <p:cNvPicPr>
            <a:picLocks noChangeAspect="1"/>
          </p:cNvPicPr>
          <p:nvPr/>
        </p:nvPicPr>
        <p:blipFill rotWithShape="1">
          <a:blip r:embed="rId4">
            <a:extLst>
              <a:ext uri="{28A0092B-C50C-407E-A947-70E740481C1C}">
                <a14:useLocalDpi xmlns:a14="http://schemas.microsoft.com/office/drawing/2010/main" val="0"/>
              </a:ext>
            </a:extLst>
          </a:blip>
          <a:srcRect t="8923" b="17534"/>
          <a:stretch/>
        </p:blipFill>
        <p:spPr>
          <a:xfrm>
            <a:off x="6439077" y="1939299"/>
            <a:ext cx="4597045" cy="2837052"/>
          </a:xfrm>
          <a:prstGeom prst="rect">
            <a:avLst/>
          </a:prstGeom>
          <a:ln>
            <a:solidFill>
              <a:schemeClr val="tx1"/>
            </a:solidFill>
          </a:ln>
        </p:spPr>
      </p:pic>
      <p:sp>
        <p:nvSpPr>
          <p:cNvPr id="3" name="箭头: 右 2">
            <a:extLst>
              <a:ext uri="{FF2B5EF4-FFF2-40B4-BE49-F238E27FC236}">
                <a16:creationId xmlns:a16="http://schemas.microsoft.com/office/drawing/2014/main" id="{2EEC1438-9FB5-4805-BCCB-E8D56F92C58C}"/>
              </a:ext>
            </a:extLst>
          </p:cNvPr>
          <p:cNvSpPr/>
          <p:nvPr/>
        </p:nvSpPr>
        <p:spPr>
          <a:xfrm>
            <a:off x="5009184" y="3140504"/>
            <a:ext cx="877487" cy="43464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Rectangle 6">
            <a:extLst>
              <a:ext uri="{FF2B5EF4-FFF2-40B4-BE49-F238E27FC236}">
                <a16:creationId xmlns:a16="http://schemas.microsoft.com/office/drawing/2014/main" id="{0AED411C-5DBD-4204-98F2-E3CF26748CC5}"/>
              </a:ext>
            </a:extLst>
          </p:cNvPr>
          <p:cNvSpPr>
            <a:spLocks noChangeArrowheads="1"/>
          </p:cNvSpPr>
          <p:nvPr/>
        </p:nvSpPr>
        <p:spPr bwMode="auto">
          <a:xfrm>
            <a:off x="695401" y="4921710"/>
            <a:ext cx="10934138" cy="1231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indent="457200">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25000"/>
              </a:lnSpc>
              <a:defRPr/>
            </a:pPr>
            <a:r>
              <a:rPr lang="zh-CN" altLang="en-US" sz="1600" dirty="0">
                <a:solidFill>
                  <a:schemeClr val="bg1"/>
                </a:solidFill>
                <a:latin typeface="+mn-lt"/>
                <a:ea typeface="+mn-ea"/>
                <a:cs typeface="+mn-ea"/>
                <a:sym typeface="+mn-lt"/>
              </a:rPr>
              <a:t>在这里输入您想要的文字，可通过复制粘贴到此框内，只保留文本。在这里输入您想要的文字，可通过复制粘贴到此框内，只保留文本。在这里输入您想要的文字，可通过复制粘贴到此框内，只保留文本。在这里输入您想要的文字，可通过复制粘贴到此框内，只保留文本。</a:t>
            </a:r>
          </a:p>
          <a:p>
            <a:pPr>
              <a:lnSpc>
                <a:spcPct val="125000"/>
              </a:lnSpc>
            </a:pPr>
            <a:endParaRPr lang="zh-CN" altLang="en-US" sz="1600" dirty="0">
              <a:solidFill>
                <a:schemeClr val="bg1"/>
              </a:solidFill>
              <a:cs typeface="+mn-ea"/>
              <a:sym typeface="+mn-lt"/>
            </a:endParaRPr>
          </a:p>
        </p:txBody>
      </p:sp>
    </p:spTree>
    <p:extLst>
      <p:ext uri="{BB962C8B-B14F-4D97-AF65-F5344CB8AC3E}">
        <p14:creationId xmlns:p14="http://schemas.microsoft.com/office/powerpoint/2010/main" val="3032386495"/>
      </p:ext>
    </p:extLst>
  </p:cSld>
  <p:clrMapOvr>
    <a:masterClrMapping/>
  </p:clrMapOvr>
  <mc:AlternateContent xmlns:mc="http://schemas.openxmlformats.org/markup-compatibility/2006" xmlns:p14="http://schemas.microsoft.com/office/powerpoint/2010/main">
    <mc:Choice Requires="p14">
      <p:transition spd="slow" p14:dur="2000" advTm="4925"/>
    </mc:Choice>
    <mc:Fallback xmlns="">
      <p:transition spd="slow" advTm="492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25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Effect transition="in" filter="fade">
                                      <p:cBhvr>
                                        <p:cTn id="9" dur="500"/>
                                        <p:tgtEl>
                                          <p:spTgt spid="11"/>
                                        </p:tgtEl>
                                      </p:cBhvr>
                                    </p:animEffect>
                                  </p:childTnLst>
                                </p:cTn>
                              </p:par>
                              <p:par>
                                <p:cTn id="10" presetID="53" presetClass="entr" presetSubtype="16" fill="hold" grpId="0" nodeType="withEffect">
                                  <p:stCondLst>
                                    <p:cond delay="250"/>
                                  </p:stCondLst>
                                  <p:childTnLst>
                                    <p:set>
                                      <p:cBhvr>
                                        <p:cTn id="11" dur="1" fill="hold">
                                          <p:stCondLst>
                                            <p:cond delay="0"/>
                                          </p:stCondLst>
                                        </p:cTn>
                                        <p:tgtEl>
                                          <p:spTgt spid="22"/>
                                        </p:tgtEl>
                                        <p:attrNameLst>
                                          <p:attrName>style.visibility</p:attrName>
                                        </p:attrNameLst>
                                      </p:cBhvr>
                                      <p:to>
                                        <p:strVal val="visible"/>
                                      </p:to>
                                    </p:set>
                                    <p:anim calcmode="lin" valueType="num">
                                      <p:cBhvr>
                                        <p:cTn id="12" dur="500" fill="hold"/>
                                        <p:tgtEl>
                                          <p:spTgt spid="22"/>
                                        </p:tgtEl>
                                        <p:attrNameLst>
                                          <p:attrName>ppt_w</p:attrName>
                                        </p:attrNameLst>
                                      </p:cBhvr>
                                      <p:tavLst>
                                        <p:tav tm="0">
                                          <p:val>
                                            <p:fltVal val="0"/>
                                          </p:val>
                                        </p:tav>
                                        <p:tav tm="100000">
                                          <p:val>
                                            <p:strVal val="#ppt_w"/>
                                          </p:val>
                                        </p:tav>
                                      </p:tavLst>
                                    </p:anim>
                                    <p:anim calcmode="lin" valueType="num">
                                      <p:cBhvr>
                                        <p:cTn id="13" dur="500" fill="hold"/>
                                        <p:tgtEl>
                                          <p:spTgt spid="22"/>
                                        </p:tgtEl>
                                        <p:attrNameLst>
                                          <p:attrName>ppt_h</p:attrName>
                                        </p:attrNameLst>
                                      </p:cBhvr>
                                      <p:tavLst>
                                        <p:tav tm="0">
                                          <p:val>
                                            <p:fltVal val="0"/>
                                          </p:val>
                                        </p:tav>
                                        <p:tav tm="100000">
                                          <p:val>
                                            <p:strVal val="#ppt_h"/>
                                          </p:val>
                                        </p:tav>
                                      </p:tavLst>
                                    </p:anim>
                                    <p:animEffect transition="in" filter="fade">
                                      <p:cBhvr>
                                        <p:cTn id="14" dur="500"/>
                                        <p:tgtEl>
                                          <p:spTgt spid="22"/>
                                        </p:tgtEl>
                                      </p:cBhvr>
                                    </p:animEffect>
                                  </p:childTnLst>
                                </p:cTn>
                              </p:par>
                              <p:par>
                                <p:cTn id="15" presetID="53" presetClass="entr" presetSubtype="16" fill="hold" grpId="0" nodeType="withEffect">
                                  <p:stCondLst>
                                    <p:cond delay="250"/>
                                  </p:stCondLst>
                                  <p:childTnLst>
                                    <p:set>
                                      <p:cBhvr>
                                        <p:cTn id="16" dur="1" fill="hold">
                                          <p:stCondLst>
                                            <p:cond delay="0"/>
                                          </p:stCondLst>
                                        </p:cTn>
                                        <p:tgtEl>
                                          <p:spTgt spid="23"/>
                                        </p:tgtEl>
                                        <p:attrNameLst>
                                          <p:attrName>style.visibility</p:attrName>
                                        </p:attrNameLst>
                                      </p:cBhvr>
                                      <p:to>
                                        <p:strVal val="visible"/>
                                      </p:to>
                                    </p:set>
                                    <p:anim calcmode="lin" valueType="num">
                                      <p:cBhvr>
                                        <p:cTn id="17" dur="500" fill="hold"/>
                                        <p:tgtEl>
                                          <p:spTgt spid="23"/>
                                        </p:tgtEl>
                                        <p:attrNameLst>
                                          <p:attrName>ppt_w</p:attrName>
                                        </p:attrNameLst>
                                      </p:cBhvr>
                                      <p:tavLst>
                                        <p:tav tm="0">
                                          <p:val>
                                            <p:fltVal val="0"/>
                                          </p:val>
                                        </p:tav>
                                        <p:tav tm="100000">
                                          <p:val>
                                            <p:strVal val="#ppt_w"/>
                                          </p:val>
                                        </p:tav>
                                      </p:tavLst>
                                    </p:anim>
                                    <p:anim calcmode="lin" valueType="num">
                                      <p:cBhvr>
                                        <p:cTn id="18" dur="500" fill="hold"/>
                                        <p:tgtEl>
                                          <p:spTgt spid="23"/>
                                        </p:tgtEl>
                                        <p:attrNameLst>
                                          <p:attrName>ppt_h</p:attrName>
                                        </p:attrNameLst>
                                      </p:cBhvr>
                                      <p:tavLst>
                                        <p:tav tm="0">
                                          <p:val>
                                            <p:fltVal val="0"/>
                                          </p:val>
                                        </p:tav>
                                        <p:tav tm="100000">
                                          <p:val>
                                            <p:strVal val="#ppt_h"/>
                                          </p:val>
                                        </p:tav>
                                      </p:tavLst>
                                    </p:anim>
                                    <p:animEffect transition="in" filter="fade">
                                      <p:cBhvr>
                                        <p:cTn id="19" dur="500"/>
                                        <p:tgtEl>
                                          <p:spTgt spid="23"/>
                                        </p:tgtEl>
                                      </p:cBhvr>
                                    </p:animEffect>
                                  </p:childTnLst>
                                </p:cTn>
                              </p:par>
                              <p:par>
                                <p:cTn id="20" presetID="53" presetClass="entr" presetSubtype="16" fill="hold" grpId="0" nodeType="withEffect">
                                  <p:stCondLst>
                                    <p:cond delay="250"/>
                                  </p:stCondLst>
                                  <p:childTnLst>
                                    <p:set>
                                      <p:cBhvr>
                                        <p:cTn id="21" dur="1" fill="hold">
                                          <p:stCondLst>
                                            <p:cond delay="0"/>
                                          </p:stCondLst>
                                        </p:cTn>
                                        <p:tgtEl>
                                          <p:spTgt spid="24"/>
                                        </p:tgtEl>
                                        <p:attrNameLst>
                                          <p:attrName>style.visibility</p:attrName>
                                        </p:attrNameLst>
                                      </p:cBhvr>
                                      <p:to>
                                        <p:strVal val="visible"/>
                                      </p:to>
                                    </p:set>
                                    <p:anim calcmode="lin" valueType="num">
                                      <p:cBhvr>
                                        <p:cTn id="22" dur="500" fill="hold"/>
                                        <p:tgtEl>
                                          <p:spTgt spid="24"/>
                                        </p:tgtEl>
                                        <p:attrNameLst>
                                          <p:attrName>ppt_w</p:attrName>
                                        </p:attrNameLst>
                                      </p:cBhvr>
                                      <p:tavLst>
                                        <p:tav tm="0">
                                          <p:val>
                                            <p:fltVal val="0"/>
                                          </p:val>
                                        </p:tav>
                                        <p:tav tm="100000">
                                          <p:val>
                                            <p:strVal val="#ppt_w"/>
                                          </p:val>
                                        </p:tav>
                                      </p:tavLst>
                                    </p:anim>
                                    <p:anim calcmode="lin" valueType="num">
                                      <p:cBhvr>
                                        <p:cTn id="23" dur="500" fill="hold"/>
                                        <p:tgtEl>
                                          <p:spTgt spid="24"/>
                                        </p:tgtEl>
                                        <p:attrNameLst>
                                          <p:attrName>ppt_h</p:attrName>
                                        </p:attrNameLst>
                                      </p:cBhvr>
                                      <p:tavLst>
                                        <p:tav tm="0">
                                          <p:val>
                                            <p:fltVal val="0"/>
                                          </p:val>
                                        </p:tav>
                                        <p:tav tm="100000">
                                          <p:val>
                                            <p:strVal val="#ppt_h"/>
                                          </p:val>
                                        </p:tav>
                                      </p:tavLst>
                                    </p:anim>
                                    <p:animEffect transition="in" filter="fade">
                                      <p:cBhvr>
                                        <p:cTn id="24" dur="500"/>
                                        <p:tgtEl>
                                          <p:spTgt spid="24"/>
                                        </p:tgtEl>
                                      </p:cBhvr>
                                    </p:animEffect>
                                  </p:childTnLst>
                                </p:cTn>
                              </p:par>
                              <p:par>
                                <p:cTn id="25" presetID="53" presetClass="entr" presetSubtype="16" fill="hold" grpId="0" nodeType="withEffect">
                                  <p:stCondLst>
                                    <p:cond delay="250"/>
                                  </p:stCondLst>
                                  <p:childTnLst>
                                    <p:set>
                                      <p:cBhvr>
                                        <p:cTn id="26" dur="1" fill="hold">
                                          <p:stCondLst>
                                            <p:cond delay="0"/>
                                          </p:stCondLst>
                                        </p:cTn>
                                        <p:tgtEl>
                                          <p:spTgt spid="25"/>
                                        </p:tgtEl>
                                        <p:attrNameLst>
                                          <p:attrName>style.visibility</p:attrName>
                                        </p:attrNameLst>
                                      </p:cBhvr>
                                      <p:to>
                                        <p:strVal val="visible"/>
                                      </p:to>
                                    </p:set>
                                    <p:anim calcmode="lin" valueType="num">
                                      <p:cBhvr>
                                        <p:cTn id="27" dur="500" fill="hold"/>
                                        <p:tgtEl>
                                          <p:spTgt spid="25"/>
                                        </p:tgtEl>
                                        <p:attrNameLst>
                                          <p:attrName>ppt_w</p:attrName>
                                        </p:attrNameLst>
                                      </p:cBhvr>
                                      <p:tavLst>
                                        <p:tav tm="0">
                                          <p:val>
                                            <p:fltVal val="0"/>
                                          </p:val>
                                        </p:tav>
                                        <p:tav tm="100000">
                                          <p:val>
                                            <p:strVal val="#ppt_w"/>
                                          </p:val>
                                        </p:tav>
                                      </p:tavLst>
                                    </p:anim>
                                    <p:anim calcmode="lin" valueType="num">
                                      <p:cBhvr>
                                        <p:cTn id="28" dur="500" fill="hold"/>
                                        <p:tgtEl>
                                          <p:spTgt spid="25"/>
                                        </p:tgtEl>
                                        <p:attrNameLst>
                                          <p:attrName>ppt_h</p:attrName>
                                        </p:attrNameLst>
                                      </p:cBhvr>
                                      <p:tavLst>
                                        <p:tav tm="0">
                                          <p:val>
                                            <p:fltVal val="0"/>
                                          </p:val>
                                        </p:tav>
                                        <p:tav tm="100000">
                                          <p:val>
                                            <p:strVal val="#ppt_h"/>
                                          </p:val>
                                        </p:tav>
                                      </p:tavLst>
                                    </p:anim>
                                    <p:animEffect transition="in" filter="fade">
                                      <p:cBhvr>
                                        <p:cTn id="29" dur="500"/>
                                        <p:tgtEl>
                                          <p:spTgt spid="25"/>
                                        </p:tgtEl>
                                      </p:cBhvr>
                                    </p:animEffect>
                                  </p:childTnLst>
                                </p:cTn>
                              </p:par>
                              <p:par>
                                <p:cTn id="30" presetID="53" presetClass="entr" presetSubtype="16" fill="hold" grpId="0" nodeType="withEffect">
                                  <p:stCondLst>
                                    <p:cond delay="250"/>
                                  </p:stCondLst>
                                  <p:childTnLst>
                                    <p:set>
                                      <p:cBhvr>
                                        <p:cTn id="31" dur="1" fill="hold">
                                          <p:stCondLst>
                                            <p:cond delay="0"/>
                                          </p:stCondLst>
                                        </p:cTn>
                                        <p:tgtEl>
                                          <p:spTgt spid="26"/>
                                        </p:tgtEl>
                                        <p:attrNameLst>
                                          <p:attrName>style.visibility</p:attrName>
                                        </p:attrNameLst>
                                      </p:cBhvr>
                                      <p:to>
                                        <p:strVal val="visible"/>
                                      </p:to>
                                    </p:set>
                                    <p:anim calcmode="lin" valueType="num">
                                      <p:cBhvr>
                                        <p:cTn id="32" dur="500" fill="hold"/>
                                        <p:tgtEl>
                                          <p:spTgt spid="26"/>
                                        </p:tgtEl>
                                        <p:attrNameLst>
                                          <p:attrName>ppt_w</p:attrName>
                                        </p:attrNameLst>
                                      </p:cBhvr>
                                      <p:tavLst>
                                        <p:tav tm="0">
                                          <p:val>
                                            <p:fltVal val="0"/>
                                          </p:val>
                                        </p:tav>
                                        <p:tav tm="100000">
                                          <p:val>
                                            <p:strVal val="#ppt_w"/>
                                          </p:val>
                                        </p:tav>
                                      </p:tavLst>
                                    </p:anim>
                                    <p:anim calcmode="lin" valueType="num">
                                      <p:cBhvr>
                                        <p:cTn id="33" dur="500" fill="hold"/>
                                        <p:tgtEl>
                                          <p:spTgt spid="26"/>
                                        </p:tgtEl>
                                        <p:attrNameLst>
                                          <p:attrName>ppt_h</p:attrName>
                                        </p:attrNameLst>
                                      </p:cBhvr>
                                      <p:tavLst>
                                        <p:tav tm="0">
                                          <p:val>
                                            <p:fltVal val="0"/>
                                          </p:val>
                                        </p:tav>
                                        <p:tav tm="100000">
                                          <p:val>
                                            <p:strVal val="#ppt_h"/>
                                          </p:val>
                                        </p:tav>
                                      </p:tavLst>
                                    </p:anim>
                                    <p:animEffect transition="in" filter="fade">
                                      <p:cBhvr>
                                        <p:cTn id="34" dur="500"/>
                                        <p:tgtEl>
                                          <p:spTgt spid="26"/>
                                        </p:tgtEl>
                                      </p:cBhvr>
                                    </p:animEffect>
                                  </p:childTnLst>
                                </p:cTn>
                              </p:par>
                              <p:par>
                                <p:cTn id="35" presetID="12" presetClass="entr" presetSubtype="4" fill="hold" grpId="0" nodeType="withEffect">
                                  <p:stCondLst>
                                    <p:cond delay="250"/>
                                  </p:stCondLst>
                                  <p:childTnLst>
                                    <p:set>
                                      <p:cBhvr>
                                        <p:cTn id="36" dur="1" fill="hold">
                                          <p:stCondLst>
                                            <p:cond delay="0"/>
                                          </p:stCondLst>
                                        </p:cTn>
                                        <p:tgtEl>
                                          <p:spTgt spid="46"/>
                                        </p:tgtEl>
                                        <p:attrNameLst>
                                          <p:attrName>style.visibility</p:attrName>
                                        </p:attrNameLst>
                                      </p:cBhvr>
                                      <p:to>
                                        <p:strVal val="visible"/>
                                      </p:to>
                                    </p:set>
                                    <p:anim calcmode="lin" valueType="num">
                                      <p:cBhvr additive="base">
                                        <p:cTn id="37" dur="500"/>
                                        <p:tgtEl>
                                          <p:spTgt spid="46"/>
                                        </p:tgtEl>
                                        <p:attrNameLst>
                                          <p:attrName>ppt_y</p:attrName>
                                        </p:attrNameLst>
                                      </p:cBhvr>
                                      <p:tavLst>
                                        <p:tav tm="0">
                                          <p:val>
                                            <p:strVal val="#ppt_y+#ppt_h*1.125000"/>
                                          </p:val>
                                        </p:tav>
                                        <p:tav tm="100000">
                                          <p:val>
                                            <p:strVal val="#ppt_y"/>
                                          </p:val>
                                        </p:tav>
                                      </p:tavLst>
                                    </p:anim>
                                    <p:animEffect transition="in" filter="wipe(up)">
                                      <p:cBhvr>
                                        <p:cTn id="38" dur="500"/>
                                        <p:tgtEl>
                                          <p:spTgt spid="46"/>
                                        </p:tgtEl>
                                      </p:cBhvr>
                                    </p:animEffect>
                                  </p:childTnLst>
                                </p:cTn>
                              </p:par>
                              <p:par>
                                <p:cTn id="39" presetID="22" presetClass="entr" presetSubtype="8" fill="hold" grpId="0" nodeType="with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wipe(left)">
                                      <p:cBhvr>
                                        <p:cTn id="41" dur="500"/>
                                        <p:tgtEl>
                                          <p:spTgt spid="14"/>
                                        </p:tgtEl>
                                      </p:cBhvr>
                                    </p:animEffect>
                                  </p:childTnLst>
                                </p:cTn>
                              </p:par>
                              <p:par>
                                <p:cTn id="42" presetID="42" presetClass="entr" presetSubtype="0" fill="hold" grpId="0" nodeType="with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fade">
                                      <p:cBhvr>
                                        <p:cTn id="44" dur="500"/>
                                        <p:tgtEl>
                                          <p:spTgt spid="15"/>
                                        </p:tgtEl>
                                      </p:cBhvr>
                                    </p:animEffect>
                                    <p:anim calcmode="lin" valueType="num">
                                      <p:cBhvr>
                                        <p:cTn id="45" dur="500" fill="hold"/>
                                        <p:tgtEl>
                                          <p:spTgt spid="15"/>
                                        </p:tgtEl>
                                        <p:attrNameLst>
                                          <p:attrName>ppt_x</p:attrName>
                                        </p:attrNameLst>
                                      </p:cBhvr>
                                      <p:tavLst>
                                        <p:tav tm="0">
                                          <p:val>
                                            <p:strVal val="#ppt_x"/>
                                          </p:val>
                                        </p:tav>
                                        <p:tav tm="100000">
                                          <p:val>
                                            <p:strVal val="#ppt_x"/>
                                          </p:val>
                                        </p:tav>
                                      </p:tavLst>
                                    </p:anim>
                                    <p:anim calcmode="lin" valueType="num">
                                      <p:cBhvr>
                                        <p:cTn id="46" dur="500" fill="hold"/>
                                        <p:tgtEl>
                                          <p:spTgt spid="15"/>
                                        </p:tgtEl>
                                        <p:attrNameLst>
                                          <p:attrName>ppt_y</p:attrName>
                                        </p:attrNameLst>
                                      </p:cBhvr>
                                      <p:tavLst>
                                        <p:tav tm="0">
                                          <p:val>
                                            <p:strVal val="#ppt_y+.1"/>
                                          </p:val>
                                        </p:tav>
                                        <p:tav tm="100000">
                                          <p:val>
                                            <p:strVal val="#ppt_y"/>
                                          </p:val>
                                        </p:tav>
                                      </p:tavLst>
                                    </p:anim>
                                  </p:childTnLst>
                                </p:cTn>
                              </p:par>
                            </p:childTnLst>
                          </p:cTn>
                        </p:par>
                        <p:par>
                          <p:cTn id="47" fill="hold">
                            <p:stCondLst>
                              <p:cond delay="750"/>
                            </p:stCondLst>
                            <p:childTnLst>
                              <p:par>
                                <p:cTn id="48" presetID="22" presetClass="entr" presetSubtype="8" fill="hold" nodeType="afterEffect">
                                  <p:stCondLst>
                                    <p:cond delay="0"/>
                                  </p:stCondLst>
                                  <p:childTnLst>
                                    <p:set>
                                      <p:cBhvr>
                                        <p:cTn id="49" dur="1" fill="hold">
                                          <p:stCondLst>
                                            <p:cond delay="0"/>
                                          </p:stCondLst>
                                        </p:cTn>
                                        <p:tgtEl>
                                          <p:spTgt spid="16"/>
                                        </p:tgtEl>
                                        <p:attrNameLst>
                                          <p:attrName>style.visibility</p:attrName>
                                        </p:attrNameLst>
                                      </p:cBhvr>
                                      <p:to>
                                        <p:strVal val="visible"/>
                                      </p:to>
                                    </p:set>
                                    <p:animEffect transition="in" filter="wipe(left)">
                                      <p:cBhvr>
                                        <p:cTn id="50" dur="500"/>
                                        <p:tgtEl>
                                          <p:spTgt spid="16"/>
                                        </p:tgtEl>
                                      </p:cBhvr>
                                    </p:animEffect>
                                  </p:childTnLst>
                                </p:cTn>
                              </p:par>
                            </p:childTnLst>
                          </p:cTn>
                        </p:par>
                        <p:par>
                          <p:cTn id="51" fill="hold">
                            <p:stCondLst>
                              <p:cond delay="1250"/>
                            </p:stCondLst>
                            <p:childTnLst>
                              <p:par>
                                <p:cTn id="52" presetID="22" presetClass="entr" presetSubtype="8" fill="hold" grpId="0" nodeType="afterEffect">
                                  <p:stCondLst>
                                    <p:cond delay="0"/>
                                  </p:stCondLst>
                                  <p:childTnLst>
                                    <p:set>
                                      <p:cBhvr>
                                        <p:cTn id="53" dur="1" fill="hold">
                                          <p:stCondLst>
                                            <p:cond delay="0"/>
                                          </p:stCondLst>
                                        </p:cTn>
                                        <p:tgtEl>
                                          <p:spTgt spid="3"/>
                                        </p:tgtEl>
                                        <p:attrNameLst>
                                          <p:attrName>style.visibility</p:attrName>
                                        </p:attrNameLst>
                                      </p:cBhvr>
                                      <p:to>
                                        <p:strVal val="visible"/>
                                      </p:to>
                                    </p:set>
                                    <p:animEffect transition="in" filter="wipe(left)">
                                      <p:cBhvr>
                                        <p:cTn id="54" dur="500"/>
                                        <p:tgtEl>
                                          <p:spTgt spid="3"/>
                                        </p:tgtEl>
                                      </p:cBhvr>
                                    </p:animEffect>
                                  </p:childTnLst>
                                </p:cTn>
                              </p:par>
                            </p:childTnLst>
                          </p:cTn>
                        </p:par>
                        <p:par>
                          <p:cTn id="55" fill="hold">
                            <p:stCondLst>
                              <p:cond delay="1750"/>
                            </p:stCondLst>
                            <p:childTnLst>
                              <p:par>
                                <p:cTn id="56" presetID="22" presetClass="entr" presetSubtype="8" fill="hold" nodeType="afterEffect">
                                  <p:stCondLst>
                                    <p:cond delay="0"/>
                                  </p:stCondLst>
                                  <p:childTnLst>
                                    <p:set>
                                      <p:cBhvr>
                                        <p:cTn id="57" dur="1" fill="hold">
                                          <p:stCondLst>
                                            <p:cond delay="0"/>
                                          </p:stCondLst>
                                        </p:cTn>
                                        <p:tgtEl>
                                          <p:spTgt spid="17"/>
                                        </p:tgtEl>
                                        <p:attrNameLst>
                                          <p:attrName>style.visibility</p:attrName>
                                        </p:attrNameLst>
                                      </p:cBhvr>
                                      <p:to>
                                        <p:strVal val="visible"/>
                                      </p:to>
                                    </p:set>
                                    <p:animEffect transition="in" filter="wipe(left)">
                                      <p:cBhvr>
                                        <p:cTn id="58" dur="500"/>
                                        <p:tgtEl>
                                          <p:spTgt spid="17"/>
                                        </p:tgtEl>
                                      </p:cBhvr>
                                    </p:animEffect>
                                  </p:childTnLst>
                                </p:cTn>
                              </p:par>
                            </p:childTnLst>
                          </p:cTn>
                        </p:par>
                        <p:par>
                          <p:cTn id="59" fill="hold">
                            <p:stCondLst>
                              <p:cond delay="2250"/>
                            </p:stCondLst>
                            <p:childTnLst>
                              <p:par>
                                <p:cTn id="60" presetID="42" presetClass="entr" presetSubtype="0" fill="hold" grpId="0" nodeType="afterEffect">
                                  <p:stCondLst>
                                    <p:cond delay="0"/>
                                  </p:stCondLst>
                                  <p:childTnLst>
                                    <p:set>
                                      <p:cBhvr>
                                        <p:cTn id="61" dur="1" fill="hold">
                                          <p:stCondLst>
                                            <p:cond delay="0"/>
                                          </p:stCondLst>
                                        </p:cTn>
                                        <p:tgtEl>
                                          <p:spTgt spid="29"/>
                                        </p:tgtEl>
                                        <p:attrNameLst>
                                          <p:attrName>style.visibility</p:attrName>
                                        </p:attrNameLst>
                                      </p:cBhvr>
                                      <p:to>
                                        <p:strVal val="visible"/>
                                      </p:to>
                                    </p:set>
                                    <p:animEffect transition="in" filter="fade">
                                      <p:cBhvr>
                                        <p:cTn id="62" dur="500"/>
                                        <p:tgtEl>
                                          <p:spTgt spid="29"/>
                                        </p:tgtEl>
                                      </p:cBhvr>
                                    </p:animEffect>
                                    <p:anim calcmode="lin" valueType="num">
                                      <p:cBhvr>
                                        <p:cTn id="63" dur="500" fill="hold"/>
                                        <p:tgtEl>
                                          <p:spTgt spid="29"/>
                                        </p:tgtEl>
                                        <p:attrNameLst>
                                          <p:attrName>ppt_x</p:attrName>
                                        </p:attrNameLst>
                                      </p:cBhvr>
                                      <p:tavLst>
                                        <p:tav tm="0">
                                          <p:val>
                                            <p:strVal val="#ppt_x"/>
                                          </p:val>
                                        </p:tav>
                                        <p:tav tm="100000">
                                          <p:val>
                                            <p:strVal val="#ppt_x"/>
                                          </p:val>
                                        </p:tav>
                                      </p:tavLst>
                                    </p:anim>
                                    <p:anim calcmode="lin" valueType="num">
                                      <p:cBhvr>
                                        <p:cTn id="64" dur="50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22" grpId="0" animBg="1"/>
      <p:bldP spid="23" grpId="0" animBg="1"/>
      <p:bldP spid="24" grpId="0" animBg="1"/>
      <p:bldP spid="25" grpId="0" animBg="1"/>
      <p:bldP spid="26" grpId="0" animBg="1"/>
      <p:bldP spid="46" grpId="0" animBg="1"/>
      <p:bldP spid="14" grpId="0"/>
      <p:bldP spid="15" grpId="0"/>
      <p:bldP spid="3" grpId="0" animBg="1"/>
      <p:bldP spid="29" grpId="0"/>
    </p:bldLst>
  </p:timing>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矩形 9"/>
          <p:cNvSpPr/>
          <p:nvPr/>
        </p:nvSpPr>
        <p:spPr>
          <a:xfrm>
            <a:off x="0" y="0"/>
            <a:ext cx="2207568" cy="9694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 name="灯片编号占位符 1"/>
          <p:cNvSpPr>
            <a:spLocks noGrp="1"/>
          </p:cNvSpPr>
          <p:nvPr>
            <p:ph type="sldNum" sz="quarter" idx="12"/>
          </p:nvPr>
        </p:nvSpPr>
        <p:spPr/>
        <p:txBody>
          <a:bodyPr/>
          <a:lstStyle/>
          <a:p>
            <a:fld id="{0C913308-F349-4B6D-A68A-DD1791B4A57B}" type="slidenum">
              <a:rPr lang="zh-CN" altLang="en-US" smtClean="0">
                <a:cs typeface="+mn-ea"/>
                <a:sym typeface="+mn-lt"/>
              </a:rPr>
              <a:t>54</a:t>
            </a:fld>
            <a:endParaRPr lang="zh-CN" altLang="en-US">
              <a:cs typeface="+mn-ea"/>
              <a:sym typeface="+mn-lt"/>
            </a:endParaRPr>
          </a:p>
        </p:txBody>
      </p:sp>
      <p:sp>
        <p:nvSpPr>
          <p:cNvPr id="8" name="文本框 7"/>
          <p:cNvSpPr txBox="1">
            <a:spLocks noChangeArrowheads="1"/>
          </p:cNvSpPr>
          <p:nvPr/>
        </p:nvSpPr>
        <p:spPr bwMode="auto">
          <a:xfrm>
            <a:off x="90796" y="161519"/>
            <a:ext cx="1943100" cy="6463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fontAlgn="base">
              <a:lnSpc>
                <a:spcPct val="100000"/>
              </a:lnSpc>
              <a:spcBef>
                <a:spcPct val="0"/>
              </a:spcBef>
              <a:spcAft>
                <a:spcPct val="0"/>
              </a:spcAft>
              <a:buFontTx/>
              <a:buNone/>
            </a:pPr>
            <a:r>
              <a:rPr lang="zh-CN" altLang="en-US" sz="3600" b="1" dirty="0">
                <a:solidFill>
                  <a:prstClr val="white"/>
                </a:solidFill>
                <a:latin typeface="+mn-lt"/>
                <a:ea typeface="+mn-ea"/>
                <a:cs typeface="+mn-ea"/>
                <a:sym typeface="+mn-lt"/>
              </a:rPr>
              <a:t>目 录</a:t>
            </a:r>
          </a:p>
        </p:txBody>
      </p:sp>
      <p:sp>
        <p:nvSpPr>
          <p:cNvPr id="11" name="矩形 53"/>
          <p:cNvSpPr>
            <a:spLocks noChangeArrowheads="1"/>
          </p:cNvSpPr>
          <p:nvPr/>
        </p:nvSpPr>
        <p:spPr bwMode="auto">
          <a:xfrm>
            <a:off x="2202035" y="0"/>
            <a:ext cx="1573552" cy="969418"/>
          </a:xfrm>
          <a:prstGeom prst="rect">
            <a:avLst/>
          </a:prstGeom>
          <a:solidFill>
            <a:schemeClr val="bg1">
              <a:lumMod val="25000"/>
              <a:lumOff val="75000"/>
            </a:schemeClr>
          </a:solidFill>
          <a:ln w="9525">
            <a:solidFill>
              <a:schemeClr val="bg2"/>
            </a:solidFill>
            <a:miter lim="800000"/>
            <a:headEnd/>
            <a:tailEnd/>
          </a:ln>
          <a:effec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400" b="1" dirty="0">
                <a:solidFill>
                  <a:schemeClr val="bg2"/>
                </a:solidFill>
                <a:latin typeface="+mn-lt"/>
                <a:ea typeface="+mn-ea"/>
                <a:cs typeface="+mn-ea"/>
                <a:sym typeface="+mn-lt"/>
              </a:rPr>
              <a:t>标题一</a:t>
            </a:r>
          </a:p>
          <a:p>
            <a:pPr algn="ctr" eaLnBrk="1" hangingPunct="1">
              <a:lnSpc>
                <a:spcPct val="100000"/>
              </a:lnSpc>
              <a:spcBef>
                <a:spcPct val="0"/>
              </a:spcBef>
              <a:buFontTx/>
              <a:buNone/>
            </a:pPr>
            <a:r>
              <a:rPr lang="en-US" altLang="zh-CN" sz="2000" dirty="0">
                <a:solidFill>
                  <a:schemeClr val="bg2"/>
                </a:solidFill>
                <a:latin typeface="+mn-lt"/>
                <a:ea typeface="+mn-ea"/>
                <a:cs typeface="+mn-ea"/>
                <a:sym typeface="+mn-lt"/>
              </a:rPr>
              <a:t>Text here</a:t>
            </a:r>
          </a:p>
        </p:txBody>
      </p:sp>
      <p:sp>
        <p:nvSpPr>
          <p:cNvPr id="21" name="矩形 20"/>
          <p:cNvSpPr/>
          <p:nvPr/>
        </p:nvSpPr>
        <p:spPr>
          <a:xfrm>
            <a:off x="11629538" y="0"/>
            <a:ext cx="562461" cy="9694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2" name="矩形 53"/>
          <p:cNvSpPr>
            <a:spLocks noChangeArrowheads="1"/>
          </p:cNvSpPr>
          <p:nvPr/>
        </p:nvSpPr>
        <p:spPr bwMode="auto">
          <a:xfrm>
            <a:off x="3773286" y="0"/>
            <a:ext cx="1573552" cy="969418"/>
          </a:xfrm>
          <a:prstGeom prst="rect">
            <a:avLst/>
          </a:prstGeom>
          <a:solidFill>
            <a:schemeClr val="bg1">
              <a:lumMod val="25000"/>
              <a:lumOff val="75000"/>
            </a:schemeClr>
          </a:solidFill>
          <a:ln w="9525">
            <a:solidFill>
              <a:srgbClr val="EAEAEA"/>
            </a:solid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400" b="1" dirty="0">
                <a:solidFill>
                  <a:schemeClr val="bg2"/>
                </a:solidFill>
                <a:latin typeface="+mn-lt"/>
                <a:ea typeface="+mn-ea"/>
                <a:cs typeface="+mn-ea"/>
                <a:sym typeface="+mn-lt"/>
              </a:rPr>
              <a:t>标题二</a:t>
            </a:r>
            <a:endParaRPr lang="en-US" altLang="zh-CN" sz="2400" b="1" dirty="0">
              <a:solidFill>
                <a:schemeClr val="bg2"/>
              </a:solidFill>
              <a:latin typeface="+mn-lt"/>
              <a:ea typeface="+mn-ea"/>
              <a:cs typeface="+mn-ea"/>
              <a:sym typeface="+mn-lt"/>
            </a:endParaRPr>
          </a:p>
          <a:p>
            <a:pPr algn="ctr" eaLnBrk="1" hangingPunct="1">
              <a:lnSpc>
                <a:spcPct val="100000"/>
              </a:lnSpc>
              <a:spcBef>
                <a:spcPct val="0"/>
              </a:spcBef>
              <a:buFontTx/>
              <a:buNone/>
            </a:pPr>
            <a:r>
              <a:rPr lang="en-US" altLang="zh-CN" sz="2000" dirty="0">
                <a:solidFill>
                  <a:schemeClr val="bg2"/>
                </a:solidFill>
                <a:latin typeface="+mn-lt"/>
                <a:ea typeface="+mn-ea"/>
                <a:cs typeface="+mn-ea"/>
                <a:sym typeface="+mn-lt"/>
              </a:rPr>
              <a:t>Text here</a:t>
            </a:r>
          </a:p>
        </p:txBody>
      </p:sp>
      <p:sp>
        <p:nvSpPr>
          <p:cNvPr id="23" name="矩形 53"/>
          <p:cNvSpPr>
            <a:spLocks noChangeArrowheads="1"/>
          </p:cNvSpPr>
          <p:nvPr/>
        </p:nvSpPr>
        <p:spPr bwMode="auto">
          <a:xfrm>
            <a:off x="5344537" y="0"/>
            <a:ext cx="1573552" cy="969418"/>
          </a:xfrm>
          <a:prstGeom prst="rect">
            <a:avLst/>
          </a:prstGeom>
          <a:solidFill>
            <a:schemeClr val="bg1">
              <a:lumMod val="25000"/>
              <a:lumOff val="75000"/>
            </a:schemeClr>
          </a:solidFill>
          <a:ln w="9525">
            <a:solidFill>
              <a:srgbClr val="EAEAEA"/>
            </a:solid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400" b="1" dirty="0">
                <a:solidFill>
                  <a:schemeClr val="bg2"/>
                </a:solidFill>
                <a:latin typeface="+mn-lt"/>
                <a:ea typeface="+mn-ea"/>
                <a:cs typeface="+mn-ea"/>
                <a:sym typeface="+mn-lt"/>
              </a:rPr>
              <a:t>标题三</a:t>
            </a:r>
          </a:p>
          <a:p>
            <a:pPr algn="ctr" eaLnBrk="1" hangingPunct="1">
              <a:lnSpc>
                <a:spcPct val="100000"/>
              </a:lnSpc>
              <a:spcBef>
                <a:spcPct val="0"/>
              </a:spcBef>
              <a:buFontTx/>
              <a:buNone/>
            </a:pPr>
            <a:r>
              <a:rPr lang="en-US" altLang="zh-CN" sz="2000" dirty="0">
                <a:solidFill>
                  <a:schemeClr val="bg2"/>
                </a:solidFill>
                <a:latin typeface="+mn-lt"/>
                <a:ea typeface="+mn-ea"/>
                <a:cs typeface="+mn-ea"/>
                <a:sym typeface="+mn-lt"/>
              </a:rPr>
              <a:t>Text here</a:t>
            </a:r>
          </a:p>
        </p:txBody>
      </p:sp>
      <p:sp>
        <p:nvSpPr>
          <p:cNvPr id="24" name="矩形 53"/>
          <p:cNvSpPr>
            <a:spLocks noChangeArrowheads="1"/>
          </p:cNvSpPr>
          <p:nvPr/>
        </p:nvSpPr>
        <p:spPr bwMode="auto">
          <a:xfrm>
            <a:off x="6915788" y="0"/>
            <a:ext cx="1573552" cy="969418"/>
          </a:xfrm>
          <a:prstGeom prst="rect">
            <a:avLst/>
          </a:prstGeom>
          <a:solidFill>
            <a:schemeClr val="bg1">
              <a:lumMod val="25000"/>
              <a:lumOff val="75000"/>
            </a:schemeClr>
          </a:solidFill>
          <a:ln w="9525">
            <a:solidFill>
              <a:srgbClr val="EAEAEA"/>
            </a:solid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400" b="1" dirty="0">
                <a:solidFill>
                  <a:schemeClr val="bg2"/>
                </a:solidFill>
                <a:latin typeface="+mn-lt"/>
                <a:ea typeface="+mn-ea"/>
                <a:cs typeface="+mn-ea"/>
                <a:sym typeface="+mn-lt"/>
              </a:rPr>
              <a:t>标题四</a:t>
            </a:r>
            <a:endParaRPr lang="en-US" altLang="zh-CN" sz="2400" b="1" dirty="0">
              <a:solidFill>
                <a:schemeClr val="bg2"/>
              </a:solidFill>
              <a:latin typeface="+mn-lt"/>
              <a:ea typeface="+mn-ea"/>
              <a:cs typeface="+mn-ea"/>
              <a:sym typeface="+mn-lt"/>
            </a:endParaRPr>
          </a:p>
          <a:p>
            <a:pPr algn="ctr" eaLnBrk="1" hangingPunct="1">
              <a:lnSpc>
                <a:spcPct val="100000"/>
              </a:lnSpc>
              <a:spcBef>
                <a:spcPct val="0"/>
              </a:spcBef>
              <a:buFontTx/>
              <a:buNone/>
            </a:pPr>
            <a:r>
              <a:rPr lang="en-US" altLang="zh-CN" sz="2000" dirty="0">
                <a:solidFill>
                  <a:schemeClr val="bg2"/>
                </a:solidFill>
                <a:latin typeface="+mn-lt"/>
                <a:ea typeface="+mn-ea"/>
                <a:cs typeface="+mn-ea"/>
                <a:sym typeface="+mn-lt"/>
              </a:rPr>
              <a:t>Text here</a:t>
            </a:r>
          </a:p>
        </p:txBody>
      </p:sp>
      <p:sp>
        <p:nvSpPr>
          <p:cNvPr id="25" name="矩形 53"/>
          <p:cNvSpPr>
            <a:spLocks noChangeArrowheads="1"/>
          </p:cNvSpPr>
          <p:nvPr/>
        </p:nvSpPr>
        <p:spPr bwMode="auto">
          <a:xfrm>
            <a:off x="8487039" y="0"/>
            <a:ext cx="1573552" cy="969418"/>
          </a:xfrm>
          <a:prstGeom prst="rect">
            <a:avLst/>
          </a:prstGeom>
          <a:solidFill>
            <a:schemeClr val="bg1">
              <a:lumMod val="25000"/>
              <a:lumOff val="75000"/>
            </a:schemeClr>
          </a:solidFill>
          <a:ln w="9525">
            <a:solidFill>
              <a:srgbClr val="EAEAEA"/>
            </a:solid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400" b="1" dirty="0">
                <a:solidFill>
                  <a:schemeClr val="bg2"/>
                </a:solidFill>
                <a:latin typeface="+mn-lt"/>
                <a:ea typeface="+mn-ea"/>
                <a:cs typeface="+mn-ea"/>
                <a:sym typeface="+mn-lt"/>
              </a:rPr>
              <a:t>标题五</a:t>
            </a:r>
          </a:p>
          <a:p>
            <a:pPr algn="ctr" eaLnBrk="1" hangingPunct="1">
              <a:lnSpc>
                <a:spcPct val="100000"/>
              </a:lnSpc>
              <a:spcBef>
                <a:spcPct val="0"/>
              </a:spcBef>
              <a:buFontTx/>
              <a:buNone/>
            </a:pPr>
            <a:r>
              <a:rPr lang="en-US" altLang="zh-CN" sz="2000" dirty="0">
                <a:solidFill>
                  <a:schemeClr val="bg2"/>
                </a:solidFill>
                <a:latin typeface="+mn-lt"/>
                <a:ea typeface="+mn-ea"/>
                <a:cs typeface="+mn-ea"/>
                <a:sym typeface="+mn-lt"/>
              </a:rPr>
              <a:t>Text here</a:t>
            </a:r>
          </a:p>
        </p:txBody>
      </p:sp>
      <p:sp>
        <p:nvSpPr>
          <p:cNvPr id="26" name="矩形 53"/>
          <p:cNvSpPr>
            <a:spLocks noChangeArrowheads="1"/>
          </p:cNvSpPr>
          <p:nvPr/>
        </p:nvSpPr>
        <p:spPr bwMode="auto">
          <a:xfrm>
            <a:off x="10058288" y="0"/>
            <a:ext cx="1573552" cy="969418"/>
          </a:xfrm>
          <a:prstGeom prst="rect">
            <a:avLst/>
          </a:prstGeom>
          <a:solidFill>
            <a:schemeClr val="tx1"/>
          </a:solidFill>
          <a:ln w="9525">
            <a:solidFill>
              <a:srgbClr val="EAEAEA"/>
            </a:solidFill>
            <a:miter lim="800000"/>
            <a:headEnd/>
            <a:tailEnd/>
          </a:ln>
          <a:effectLst>
            <a:outerShdw blurRad="50800" dist="38100" dir="5400000" algn="t" rotWithShape="0">
              <a:prstClr val="black">
                <a:alpha val="40000"/>
              </a:prstClr>
            </a:outerShdw>
          </a:effec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400" b="1" dirty="0">
                <a:solidFill>
                  <a:schemeClr val="bg2"/>
                </a:solidFill>
                <a:latin typeface="+mn-lt"/>
                <a:ea typeface="+mn-ea"/>
                <a:cs typeface="+mn-ea"/>
                <a:sym typeface="+mn-lt"/>
              </a:rPr>
              <a:t>标题六</a:t>
            </a:r>
          </a:p>
          <a:p>
            <a:pPr algn="ctr" eaLnBrk="1" hangingPunct="1">
              <a:lnSpc>
                <a:spcPct val="100000"/>
              </a:lnSpc>
              <a:spcBef>
                <a:spcPct val="0"/>
              </a:spcBef>
              <a:buFontTx/>
              <a:buNone/>
            </a:pPr>
            <a:r>
              <a:rPr lang="en-US" altLang="zh-CN" sz="2000" dirty="0">
                <a:solidFill>
                  <a:schemeClr val="bg2"/>
                </a:solidFill>
                <a:latin typeface="+mn-lt"/>
                <a:ea typeface="+mn-ea"/>
                <a:cs typeface="+mn-ea"/>
                <a:sym typeface="+mn-lt"/>
              </a:rPr>
              <a:t>Text here</a:t>
            </a:r>
          </a:p>
        </p:txBody>
      </p:sp>
      <p:sp>
        <p:nvSpPr>
          <p:cNvPr id="27" name="矩形 26"/>
          <p:cNvSpPr/>
          <p:nvPr/>
        </p:nvSpPr>
        <p:spPr>
          <a:xfrm flipV="1">
            <a:off x="-1" y="5949280"/>
            <a:ext cx="12192000" cy="90872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28" name="组合 27"/>
          <p:cNvGrpSpPr/>
          <p:nvPr/>
        </p:nvGrpSpPr>
        <p:grpSpPr>
          <a:xfrm>
            <a:off x="4945513" y="1329529"/>
            <a:ext cx="2300976" cy="2307326"/>
            <a:chOff x="6609209" y="790981"/>
            <a:chExt cx="2301875" cy="2308226"/>
          </a:xfrm>
          <a:effectLst>
            <a:outerShdw blurRad="63500" sx="102000" sy="102000" algn="ctr" rotWithShape="0">
              <a:prstClr val="black">
                <a:alpha val="40000"/>
              </a:prstClr>
            </a:outerShdw>
          </a:effectLst>
        </p:grpSpPr>
        <p:sp>
          <p:nvSpPr>
            <p:cNvPr id="29" name="Oval 5"/>
            <p:cNvSpPr>
              <a:spLocks noChangeArrowheads="1"/>
            </p:cNvSpPr>
            <p:nvPr/>
          </p:nvSpPr>
          <p:spPr bwMode="auto">
            <a:xfrm>
              <a:off x="6609209" y="790981"/>
              <a:ext cx="2301875" cy="2308226"/>
            </a:xfrm>
            <a:prstGeom prst="ellipse">
              <a:avLst/>
            </a:prstGeom>
            <a:solidFill>
              <a:srgbClr val="FFFFFF"/>
            </a:solidFill>
            <a:ln w="57150">
              <a:noFill/>
              <a:round/>
            </a:ln>
            <a:effectLst>
              <a:innerShdw blurRad="114300">
                <a:prstClr val="black"/>
              </a:innerShdw>
            </a:effectLst>
          </p:spPr>
          <p:txBody>
            <a:bodyPr vert="horz" wrap="square" lIns="91404" tIns="45702" rIns="91404" bIns="45702" numCol="1" anchor="t" anchorCtr="0" compatLnSpc="1"/>
            <a:lstStyle/>
            <a:p>
              <a:pPr fontAlgn="base">
                <a:spcBef>
                  <a:spcPct val="0"/>
                </a:spcBef>
                <a:spcAft>
                  <a:spcPct val="0"/>
                </a:spcAft>
                <a:buFont typeface="Arial" pitchFamily="34" charset="0"/>
                <a:buNone/>
              </a:pPr>
              <a:endParaRPr lang="zh-CN" altLang="en-US" sz="1799">
                <a:solidFill>
                  <a:srgbClr val="294A5A"/>
                </a:solidFill>
                <a:cs typeface="+mn-ea"/>
                <a:sym typeface="+mn-lt"/>
              </a:endParaRPr>
            </a:p>
          </p:txBody>
        </p:sp>
        <p:sp>
          <p:nvSpPr>
            <p:cNvPr id="30" name="Freeform 6"/>
            <p:cNvSpPr>
              <a:spLocks noEditPoints="1"/>
            </p:cNvSpPr>
            <p:nvPr/>
          </p:nvSpPr>
          <p:spPr bwMode="auto">
            <a:xfrm>
              <a:off x="6733034" y="914806"/>
              <a:ext cx="2054225" cy="2058988"/>
            </a:xfrm>
            <a:custGeom>
              <a:avLst/>
              <a:gdLst>
                <a:gd name="T0" fmla="*/ 1653 w 3306"/>
                <a:gd name="T1" fmla="*/ 0 h 3306"/>
                <a:gd name="T2" fmla="*/ 3306 w 3306"/>
                <a:gd name="T3" fmla="*/ 1653 h 3306"/>
                <a:gd name="T4" fmla="*/ 1653 w 3306"/>
                <a:gd name="T5" fmla="*/ 3306 h 3306"/>
                <a:gd name="T6" fmla="*/ 0 w 3306"/>
                <a:gd name="T7" fmla="*/ 1653 h 3306"/>
                <a:gd name="T8" fmla="*/ 1653 w 3306"/>
                <a:gd name="T9" fmla="*/ 0 h 3306"/>
                <a:gd name="T10" fmla="*/ 1653 w 3306"/>
                <a:gd name="T11" fmla="*/ 112 h 3306"/>
                <a:gd name="T12" fmla="*/ 3193 w 3306"/>
                <a:gd name="T13" fmla="*/ 1653 h 3306"/>
                <a:gd name="T14" fmla="*/ 1653 w 3306"/>
                <a:gd name="T15" fmla="*/ 3193 h 3306"/>
                <a:gd name="T16" fmla="*/ 112 w 3306"/>
                <a:gd name="T17" fmla="*/ 1653 h 3306"/>
                <a:gd name="T18" fmla="*/ 1653 w 3306"/>
                <a:gd name="T19" fmla="*/ 112 h 3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6" h="3306">
                  <a:moveTo>
                    <a:pt x="1653" y="0"/>
                  </a:moveTo>
                  <a:cubicBezTo>
                    <a:pt x="2565" y="0"/>
                    <a:pt x="3306" y="740"/>
                    <a:pt x="3306" y="1653"/>
                  </a:cubicBezTo>
                  <a:cubicBezTo>
                    <a:pt x="3306" y="2565"/>
                    <a:pt x="2565" y="3306"/>
                    <a:pt x="1653" y="3306"/>
                  </a:cubicBezTo>
                  <a:cubicBezTo>
                    <a:pt x="740" y="3306"/>
                    <a:pt x="0" y="2565"/>
                    <a:pt x="0" y="1653"/>
                  </a:cubicBezTo>
                  <a:cubicBezTo>
                    <a:pt x="0" y="740"/>
                    <a:pt x="740" y="0"/>
                    <a:pt x="1653" y="0"/>
                  </a:cubicBezTo>
                  <a:close/>
                  <a:moveTo>
                    <a:pt x="1653" y="112"/>
                  </a:moveTo>
                  <a:cubicBezTo>
                    <a:pt x="2503" y="112"/>
                    <a:pt x="3193" y="802"/>
                    <a:pt x="3193" y="1653"/>
                  </a:cubicBezTo>
                  <a:cubicBezTo>
                    <a:pt x="3193" y="2503"/>
                    <a:pt x="2503" y="3193"/>
                    <a:pt x="1653" y="3193"/>
                  </a:cubicBezTo>
                  <a:cubicBezTo>
                    <a:pt x="802" y="3193"/>
                    <a:pt x="112" y="2503"/>
                    <a:pt x="112" y="1653"/>
                  </a:cubicBezTo>
                  <a:cubicBezTo>
                    <a:pt x="112" y="802"/>
                    <a:pt x="802" y="112"/>
                    <a:pt x="1653" y="112"/>
                  </a:cubicBezTo>
                  <a:close/>
                </a:path>
              </a:pathLst>
            </a:custGeom>
            <a:solidFill>
              <a:schemeClr val="accent1"/>
            </a:solidFill>
            <a:ln>
              <a:noFill/>
            </a:ln>
          </p:spPr>
          <p:txBody>
            <a:bodyPr vert="horz" wrap="square" lIns="91404" tIns="45702" rIns="91404" bIns="45702" numCol="1" anchor="t" anchorCtr="0" compatLnSpc="1"/>
            <a:lstStyle/>
            <a:p>
              <a:pPr fontAlgn="base">
                <a:spcBef>
                  <a:spcPct val="0"/>
                </a:spcBef>
                <a:spcAft>
                  <a:spcPct val="0"/>
                </a:spcAft>
                <a:buFont typeface="Arial" pitchFamily="34" charset="0"/>
                <a:buNone/>
              </a:pPr>
              <a:endParaRPr lang="zh-CN" altLang="en-US" sz="1799">
                <a:solidFill>
                  <a:srgbClr val="294A5A"/>
                </a:solidFill>
                <a:cs typeface="+mn-ea"/>
                <a:sym typeface="+mn-lt"/>
              </a:endParaRPr>
            </a:p>
          </p:txBody>
        </p:sp>
      </p:grpSp>
      <p:sp>
        <p:nvSpPr>
          <p:cNvPr id="31" name="TextBox 12"/>
          <p:cNvSpPr txBox="1"/>
          <p:nvPr/>
        </p:nvSpPr>
        <p:spPr>
          <a:xfrm>
            <a:off x="2968238" y="3754788"/>
            <a:ext cx="6255526" cy="830673"/>
          </a:xfrm>
          <a:prstGeom prst="rect">
            <a:avLst/>
          </a:prstGeom>
          <a:noFill/>
        </p:spPr>
        <p:txBody>
          <a:bodyPr wrap="square" lIns="91398" tIns="45699" rIns="91398" bIns="45699" rtlCol="0">
            <a:spAutoFit/>
          </a:bodyPr>
          <a:lstStyle/>
          <a:p>
            <a:pPr algn="ctr" fontAlgn="base">
              <a:spcBef>
                <a:spcPct val="0"/>
              </a:spcBef>
              <a:spcAft>
                <a:spcPct val="0"/>
              </a:spcAft>
              <a:buFont typeface="Arial" pitchFamily="34" charset="0"/>
              <a:buNone/>
            </a:pPr>
            <a:r>
              <a:rPr lang="zh-CN" altLang="en-US" sz="4798" b="1" dirty="0">
                <a:cs typeface="+mn-ea"/>
                <a:sym typeface="+mn-lt"/>
              </a:rPr>
              <a:t>添加标题</a:t>
            </a:r>
          </a:p>
        </p:txBody>
      </p:sp>
      <p:cxnSp>
        <p:nvCxnSpPr>
          <p:cNvPr id="32" name="直接连接符 31"/>
          <p:cNvCxnSpPr/>
          <p:nvPr/>
        </p:nvCxnSpPr>
        <p:spPr bwMode="auto">
          <a:xfrm>
            <a:off x="2640966" y="4570469"/>
            <a:ext cx="6910069"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6" name="Freeform 27"/>
          <p:cNvSpPr>
            <a:spLocks noEditPoints="1"/>
          </p:cNvSpPr>
          <p:nvPr/>
        </p:nvSpPr>
        <p:spPr bwMode="auto">
          <a:xfrm>
            <a:off x="5426108" y="1817478"/>
            <a:ext cx="1358726" cy="1199728"/>
          </a:xfrm>
          <a:custGeom>
            <a:avLst/>
            <a:gdLst>
              <a:gd name="T0" fmla="*/ 284 w 683"/>
              <a:gd name="T1" fmla="*/ 381 h 601"/>
              <a:gd name="T2" fmla="*/ 595 w 683"/>
              <a:gd name="T3" fmla="*/ 392 h 601"/>
              <a:gd name="T4" fmla="*/ 589 w 683"/>
              <a:gd name="T5" fmla="*/ 359 h 601"/>
              <a:gd name="T6" fmla="*/ 285 w 683"/>
              <a:gd name="T7" fmla="*/ 371 h 601"/>
              <a:gd name="T8" fmla="*/ 589 w 683"/>
              <a:gd name="T9" fmla="*/ 359 h 601"/>
              <a:gd name="T10" fmla="*/ 282 w 683"/>
              <a:gd name="T11" fmla="*/ 338 h 601"/>
              <a:gd name="T12" fmla="*/ 591 w 683"/>
              <a:gd name="T13" fmla="*/ 349 h 601"/>
              <a:gd name="T14" fmla="*/ 269 w 683"/>
              <a:gd name="T15" fmla="*/ 324 h 601"/>
              <a:gd name="T16" fmla="*/ 607 w 683"/>
              <a:gd name="T17" fmla="*/ 408 h 601"/>
              <a:gd name="T18" fmla="*/ 261 w 683"/>
              <a:gd name="T19" fmla="*/ 432 h 601"/>
              <a:gd name="T20" fmla="*/ 242 w 683"/>
              <a:gd name="T21" fmla="*/ 316 h 601"/>
              <a:gd name="T22" fmla="*/ 607 w 683"/>
              <a:gd name="T23" fmla="*/ 300 h 601"/>
              <a:gd name="T24" fmla="*/ 269 w 683"/>
              <a:gd name="T25" fmla="*/ 324 h 601"/>
              <a:gd name="T26" fmla="*/ 345 w 683"/>
              <a:gd name="T27" fmla="*/ 39 h 601"/>
              <a:gd name="T28" fmla="*/ 335 w 683"/>
              <a:gd name="T29" fmla="*/ 3 h 601"/>
              <a:gd name="T30" fmla="*/ 350 w 683"/>
              <a:gd name="T31" fmla="*/ 1 h 601"/>
              <a:gd name="T32" fmla="*/ 411 w 683"/>
              <a:gd name="T33" fmla="*/ 39 h 601"/>
              <a:gd name="T34" fmla="*/ 367 w 683"/>
              <a:gd name="T35" fmla="*/ 56 h 601"/>
              <a:gd name="T36" fmla="*/ 366 w 683"/>
              <a:gd name="T37" fmla="*/ 105 h 601"/>
              <a:gd name="T38" fmla="*/ 353 w 683"/>
              <a:gd name="T39" fmla="*/ 218 h 601"/>
              <a:gd name="T40" fmla="*/ 380 w 683"/>
              <a:gd name="T41" fmla="*/ 107 h 601"/>
              <a:gd name="T42" fmla="*/ 486 w 683"/>
              <a:gd name="T43" fmla="*/ 87 h 601"/>
              <a:gd name="T44" fmla="*/ 441 w 683"/>
              <a:gd name="T45" fmla="*/ 285 h 601"/>
              <a:gd name="T46" fmla="*/ 406 w 683"/>
              <a:gd name="T47" fmla="*/ 285 h 601"/>
              <a:gd name="T48" fmla="*/ 361 w 683"/>
              <a:gd name="T49" fmla="*/ 87 h 601"/>
              <a:gd name="T50" fmla="*/ 430 w 683"/>
              <a:gd name="T51" fmla="*/ 30 h 601"/>
              <a:gd name="T52" fmla="*/ 429 w 683"/>
              <a:gd name="T53" fmla="*/ 88 h 601"/>
              <a:gd name="T54" fmla="*/ 237 w 683"/>
              <a:gd name="T55" fmla="*/ 540 h 601"/>
              <a:gd name="T56" fmla="*/ 637 w 683"/>
              <a:gd name="T57" fmla="*/ 553 h 601"/>
              <a:gd name="T58" fmla="*/ 237 w 683"/>
              <a:gd name="T59" fmla="*/ 540 h 601"/>
              <a:gd name="T60" fmla="*/ 634 w 683"/>
              <a:gd name="T61" fmla="*/ 515 h 601"/>
              <a:gd name="T62" fmla="*/ 239 w 683"/>
              <a:gd name="T63" fmla="*/ 528 h 601"/>
              <a:gd name="T64" fmla="*/ 231 w 683"/>
              <a:gd name="T65" fmla="*/ 491 h 601"/>
              <a:gd name="T66" fmla="*/ 635 w 683"/>
              <a:gd name="T67" fmla="*/ 504 h 601"/>
              <a:gd name="T68" fmla="*/ 231 w 683"/>
              <a:gd name="T69" fmla="*/ 491 h 601"/>
              <a:gd name="T70" fmla="*/ 652 w 683"/>
              <a:gd name="T71" fmla="*/ 570 h 601"/>
              <a:gd name="T72" fmla="*/ 219 w 683"/>
              <a:gd name="T73" fmla="*/ 598 h 601"/>
              <a:gd name="T74" fmla="*/ 683 w 683"/>
              <a:gd name="T75" fmla="*/ 580 h 601"/>
              <a:gd name="T76" fmla="*/ 662 w 683"/>
              <a:gd name="T77" fmla="*/ 447 h 601"/>
              <a:gd name="T78" fmla="*/ 219 w 683"/>
              <a:gd name="T79" fmla="*/ 475 h 601"/>
              <a:gd name="T80" fmla="*/ 223 w 683"/>
              <a:gd name="T81" fmla="*/ 189 h 601"/>
              <a:gd name="T82" fmla="*/ 103 w 683"/>
              <a:gd name="T83" fmla="*/ 549 h 601"/>
              <a:gd name="T84" fmla="*/ 223 w 683"/>
              <a:gd name="T85" fmla="*/ 189 h 601"/>
              <a:gd name="T86" fmla="*/ 72 w 683"/>
              <a:gd name="T87" fmla="*/ 534 h 601"/>
              <a:gd name="T88" fmla="*/ 213 w 683"/>
              <a:gd name="T89" fmla="*/ 187 h 601"/>
              <a:gd name="T90" fmla="*/ 183 w 683"/>
              <a:gd name="T91" fmla="*/ 168 h 601"/>
              <a:gd name="T92" fmla="*/ 62 w 683"/>
              <a:gd name="T93" fmla="*/ 531 h 601"/>
              <a:gd name="T94" fmla="*/ 183 w 683"/>
              <a:gd name="T95" fmla="*/ 168 h 601"/>
              <a:gd name="T96" fmla="*/ 114 w 683"/>
              <a:gd name="T97" fmla="*/ 568 h 601"/>
              <a:gd name="T98" fmla="*/ 280 w 683"/>
              <a:gd name="T99" fmla="*/ 192 h 601"/>
              <a:gd name="T100" fmla="*/ 112 w 683"/>
              <a:gd name="T101" fmla="*/ 597 h 601"/>
              <a:gd name="T102" fmla="*/ 4 w 683"/>
              <a:gd name="T103" fmla="*/ 536 h 601"/>
              <a:gd name="T104" fmla="*/ 173 w 683"/>
              <a:gd name="T105" fmla="*/ 152 h 6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83" h="601">
                <a:moveTo>
                  <a:pt x="591" y="381"/>
                </a:moveTo>
                <a:lnTo>
                  <a:pt x="284" y="381"/>
                </a:lnTo>
                <a:cubicBezTo>
                  <a:pt x="284" y="385"/>
                  <a:pt x="283" y="389"/>
                  <a:pt x="282" y="392"/>
                </a:cubicBezTo>
                <a:lnTo>
                  <a:pt x="595" y="392"/>
                </a:lnTo>
                <a:cubicBezTo>
                  <a:pt x="593" y="389"/>
                  <a:pt x="592" y="385"/>
                  <a:pt x="591" y="381"/>
                </a:cubicBezTo>
                <a:close/>
                <a:moveTo>
                  <a:pt x="589" y="359"/>
                </a:moveTo>
                <a:lnTo>
                  <a:pt x="285" y="359"/>
                </a:lnTo>
                <a:cubicBezTo>
                  <a:pt x="285" y="363"/>
                  <a:pt x="285" y="367"/>
                  <a:pt x="285" y="371"/>
                </a:cubicBezTo>
                <a:lnTo>
                  <a:pt x="589" y="371"/>
                </a:lnTo>
                <a:cubicBezTo>
                  <a:pt x="588" y="367"/>
                  <a:pt x="588" y="363"/>
                  <a:pt x="589" y="359"/>
                </a:cubicBezTo>
                <a:close/>
                <a:moveTo>
                  <a:pt x="595" y="338"/>
                </a:moveTo>
                <a:lnTo>
                  <a:pt x="282" y="338"/>
                </a:lnTo>
                <a:cubicBezTo>
                  <a:pt x="283" y="342"/>
                  <a:pt x="284" y="345"/>
                  <a:pt x="284" y="349"/>
                </a:cubicBezTo>
                <a:lnTo>
                  <a:pt x="591" y="349"/>
                </a:lnTo>
                <a:cubicBezTo>
                  <a:pt x="592" y="345"/>
                  <a:pt x="593" y="341"/>
                  <a:pt x="595" y="338"/>
                </a:cubicBezTo>
                <a:close/>
                <a:moveTo>
                  <a:pt x="269" y="324"/>
                </a:moveTo>
                <a:lnTo>
                  <a:pt x="269" y="408"/>
                </a:lnTo>
                <a:lnTo>
                  <a:pt x="607" y="408"/>
                </a:lnTo>
                <a:lnTo>
                  <a:pt x="607" y="432"/>
                </a:lnTo>
                <a:lnTo>
                  <a:pt x="261" y="432"/>
                </a:lnTo>
                <a:cubicBezTo>
                  <a:pt x="251" y="432"/>
                  <a:pt x="242" y="425"/>
                  <a:pt x="242" y="416"/>
                </a:cubicBezTo>
                <a:lnTo>
                  <a:pt x="242" y="316"/>
                </a:lnTo>
                <a:cubicBezTo>
                  <a:pt x="242" y="307"/>
                  <a:pt x="251" y="300"/>
                  <a:pt x="261" y="300"/>
                </a:cubicBezTo>
                <a:lnTo>
                  <a:pt x="607" y="300"/>
                </a:lnTo>
                <a:lnTo>
                  <a:pt x="607" y="324"/>
                </a:lnTo>
                <a:lnTo>
                  <a:pt x="269" y="324"/>
                </a:lnTo>
                <a:close/>
                <a:moveTo>
                  <a:pt x="367" y="56"/>
                </a:moveTo>
                <a:cubicBezTo>
                  <a:pt x="354" y="55"/>
                  <a:pt x="348" y="48"/>
                  <a:pt x="345" y="39"/>
                </a:cubicBezTo>
                <a:cubicBezTo>
                  <a:pt x="342" y="31"/>
                  <a:pt x="343" y="26"/>
                  <a:pt x="343" y="18"/>
                </a:cubicBezTo>
                <a:cubicBezTo>
                  <a:pt x="342" y="8"/>
                  <a:pt x="336" y="5"/>
                  <a:pt x="335" y="3"/>
                </a:cubicBezTo>
                <a:cubicBezTo>
                  <a:pt x="335" y="2"/>
                  <a:pt x="337" y="1"/>
                  <a:pt x="341" y="1"/>
                </a:cubicBezTo>
                <a:cubicBezTo>
                  <a:pt x="344" y="1"/>
                  <a:pt x="347" y="0"/>
                  <a:pt x="350" y="1"/>
                </a:cubicBezTo>
                <a:cubicBezTo>
                  <a:pt x="356" y="1"/>
                  <a:pt x="365" y="2"/>
                  <a:pt x="366" y="2"/>
                </a:cubicBezTo>
                <a:cubicBezTo>
                  <a:pt x="385" y="6"/>
                  <a:pt x="409" y="16"/>
                  <a:pt x="411" y="39"/>
                </a:cubicBezTo>
                <a:cubicBezTo>
                  <a:pt x="413" y="49"/>
                  <a:pt x="412" y="61"/>
                  <a:pt x="402" y="65"/>
                </a:cubicBezTo>
                <a:cubicBezTo>
                  <a:pt x="395" y="55"/>
                  <a:pt x="378" y="57"/>
                  <a:pt x="367" y="56"/>
                </a:cubicBezTo>
                <a:close/>
                <a:moveTo>
                  <a:pt x="394" y="102"/>
                </a:moveTo>
                <a:cubicBezTo>
                  <a:pt x="385" y="99"/>
                  <a:pt x="378" y="99"/>
                  <a:pt x="366" y="105"/>
                </a:cubicBezTo>
                <a:cubicBezTo>
                  <a:pt x="342" y="116"/>
                  <a:pt x="331" y="144"/>
                  <a:pt x="333" y="169"/>
                </a:cubicBezTo>
                <a:cubicBezTo>
                  <a:pt x="334" y="186"/>
                  <a:pt x="341" y="205"/>
                  <a:pt x="353" y="218"/>
                </a:cubicBezTo>
                <a:cubicBezTo>
                  <a:pt x="349" y="207"/>
                  <a:pt x="346" y="195"/>
                  <a:pt x="345" y="184"/>
                </a:cubicBezTo>
                <a:cubicBezTo>
                  <a:pt x="343" y="154"/>
                  <a:pt x="354" y="121"/>
                  <a:pt x="380" y="107"/>
                </a:cubicBezTo>
                <a:cubicBezTo>
                  <a:pt x="385" y="105"/>
                  <a:pt x="390" y="103"/>
                  <a:pt x="394" y="102"/>
                </a:cubicBezTo>
                <a:close/>
                <a:moveTo>
                  <a:pt x="486" y="87"/>
                </a:moveTo>
                <a:cubicBezTo>
                  <a:pt x="519" y="102"/>
                  <a:pt x="539" y="139"/>
                  <a:pt x="537" y="182"/>
                </a:cubicBezTo>
                <a:cubicBezTo>
                  <a:pt x="533" y="239"/>
                  <a:pt x="490" y="285"/>
                  <a:pt x="441" y="285"/>
                </a:cubicBezTo>
                <a:cubicBezTo>
                  <a:pt x="435" y="285"/>
                  <a:pt x="429" y="280"/>
                  <a:pt x="424" y="278"/>
                </a:cubicBezTo>
                <a:cubicBezTo>
                  <a:pt x="418" y="280"/>
                  <a:pt x="412" y="285"/>
                  <a:pt x="406" y="285"/>
                </a:cubicBezTo>
                <a:cubicBezTo>
                  <a:pt x="357" y="285"/>
                  <a:pt x="315" y="239"/>
                  <a:pt x="311" y="182"/>
                </a:cubicBezTo>
                <a:cubicBezTo>
                  <a:pt x="308" y="139"/>
                  <a:pt x="329" y="102"/>
                  <a:pt x="361" y="87"/>
                </a:cubicBezTo>
                <a:cubicBezTo>
                  <a:pt x="385" y="75"/>
                  <a:pt x="397" y="79"/>
                  <a:pt x="417" y="88"/>
                </a:cubicBezTo>
                <a:cubicBezTo>
                  <a:pt x="415" y="72"/>
                  <a:pt x="414" y="48"/>
                  <a:pt x="430" y="30"/>
                </a:cubicBezTo>
                <a:cubicBezTo>
                  <a:pt x="434" y="28"/>
                  <a:pt x="443" y="32"/>
                  <a:pt x="443" y="40"/>
                </a:cubicBezTo>
                <a:cubicBezTo>
                  <a:pt x="430" y="55"/>
                  <a:pt x="429" y="76"/>
                  <a:pt x="429" y="88"/>
                </a:cubicBezTo>
                <a:cubicBezTo>
                  <a:pt x="450" y="79"/>
                  <a:pt x="462" y="75"/>
                  <a:pt x="486" y="87"/>
                </a:cubicBezTo>
                <a:close/>
                <a:moveTo>
                  <a:pt x="237" y="540"/>
                </a:moveTo>
                <a:lnTo>
                  <a:pt x="635" y="540"/>
                </a:lnTo>
                <a:cubicBezTo>
                  <a:pt x="635" y="544"/>
                  <a:pt x="636" y="549"/>
                  <a:pt x="637" y="553"/>
                </a:cubicBezTo>
                <a:lnTo>
                  <a:pt x="231" y="553"/>
                </a:lnTo>
                <a:cubicBezTo>
                  <a:pt x="234" y="549"/>
                  <a:pt x="236" y="545"/>
                  <a:pt x="237" y="540"/>
                </a:cubicBezTo>
                <a:close/>
                <a:moveTo>
                  <a:pt x="239" y="515"/>
                </a:moveTo>
                <a:lnTo>
                  <a:pt x="634" y="515"/>
                </a:lnTo>
                <a:cubicBezTo>
                  <a:pt x="634" y="520"/>
                  <a:pt x="634" y="524"/>
                  <a:pt x="634" y="528"/>
                </a:cubicBezTo>
                <a:lnTo>
                  <a:pt x="239" y="528"/>
                </a:lnTo>
                <a:cubicBezTo>
                  <a:pt x="240" y="524"/>
                  <a:pt x="240" y="520"/>
                  <a:pt x="239" y="515"/>
                </a:cubicBezTo>
                <a:close/>
                <a:moveTo>
                  <a:pt x="231" y="491"/>
                </a:moveTo>
                <a:lnTo>
                  <a:pt x="637" y="491"/>
                </a:lnTo>
                <a:cubicBezTo>
                  <a:pt x="636" y="495"/>
                  <a:pt x="635" y="499"/>
                  <a:pt x="635" y="504"/>
                </a:cubicBezTo>
                <a:lnTo>
                  <a:pt x="237" y="504"/>
                </a:lnTo>
                <a:cubicBezTo>
                  <a:pt x="236" y="499"/>
                  <a:pt x="234" y="495"/>
                  <a:pt x="231" y="491"/>
                </a:cubicBezTo>
                <a:close/>
                <a:moveTo>
                  <a:pt x="652" y="475"/>
                </a:moveTo>
                <a:lnTo>
                  <a:pt x="652" y="570"/>
                </a:lnTo>
                <a:lnTo>
                  <a:pt x="219" y="570"/>
                </a:lnTo>
                <a:lnTo>
                  <a:pt x="219" y="598"/>
                </a:lnTo>
                <a:lnTo>
                  <a:pt x="662" y="598"/>
                </a:lnTo>
                <a:cubicBezTo>
                  <a:pt x="674" y="598"/>
                  <a:pt x="683" y="590"/>
                  <a:pt x="683" y="580"/>
                </a:cubicBezTo>
                <a:lnTo>
                  <a:pt x="683" y="465"/>
                </a:lnTo>
                <a:cubicBezTo>
                  <a:pt x="683" y="455"/>
                  <a:pt x="674" y="447"/>
                  <a:pt x="662" y="447"/>
                </a:cubicBezTo>
                <a:lnTo>
                  <a:pt x="219" y="447"/>
                </a:lnTo>
                <a:lnTo>
                  <a:pt x="219" y="475"/>
                </a:lnTo>
                <a:lnTo>
                  <a:pt x="652" y="475"/>
                </a:lnTo>
                <a:close/>
                <a:moveTo>
                  <a:pt x="223" y="189"/>
                </a:moveTo>
                <a:lnTo>
                  <a:pt x="93" y="543"/>
                </a:lnTo>
                <a:cubicBezTo>
                  <a:pt x="97" y="545"/>
                  <a:pt x="100" y="547"/>
                  <a:pt x="103" y="549"/>
                </a:cubicBezTo>
                <a:lnTo>
                  <a:pt x="236" y="188"/>
                </a:lnTo>
                <a:cubicBezTo>
                  <a:pt x="232" y="189"/>
                  <a:pt x="228" y="189"/>
                  <a:pt x="223" y="189"/>
                </a:cubicBezTo>
                <a:close/>
                <a:moveTo>
                  <a:pt x="201" y="183"/>
                </a:moveTo>
                <a:lnTo>
                  <a:pt x="72" y="534"/>
                </a:lnTo>
                <a:cubicBezTo>
                  <a:pt x="76" y="535"/>
                  <a:pt x="79" y="537"/>
                  <a:pt x="83" y="538"/>
                </a:cubicBezTo>
                <a:lnTo>
                  <a:pt x="213" y="187"/>
                </a:lnTo>
                <a:cubicBezTo>
                  <a:pt x="209" y="186"/>
                  <a:pt x="205" y="185"/>
                  <a:pt x="201" y="183"/>
                </a:cubicBezTo>
                <a:close/>
                <a:moveTo>
                  <a:pt x="183" y="168"/>
                </a:moveTo>
                <a:lnTo>
                  <a:pt x="50" y="529"/>
                </a:lnTo>
                <a:cubicBezTo>
                  <a:pt x="53" y="530"/>
                  <a:pt x="57" y="531"/>
                  <a:pt x="62" y="531"/>
                </a:cubicBezTo>
                <a:lnTo>
                  <a:pt x="192" y="177"/>
                </a:lnTo>
                <a:cubicBezTo>
                  <a:pt x="189" y="175"/>
                  <a:pt x="185" y="172"/>
                  <a:pt x="183" y="168"/>
                </a:cubicBezTo>
                <a:close/>
                <a:moveTo>
                  <a:pt x="31" y="537"/>
                </a:moveTo>
                <a:lnTo>
                  <a:pt x="114" y="568"/>
                </a:lnTo>
                <a:lnTo>
                  <a:pt x="256" y="183"/>
                </a:lnTo>
                <a:lnTo>
                  <a:pt x="280" y="192"/>
                </a:lnTo>
                <a:lnTo>
                  <a:pt x="135" y="585"/>
                </a:lnTo>
                <a:cubicBezTo>
                  <a:pt x="131" y="595"/>
                  <a:pt x="121" y="601"/>
                  <a:pt x="112" y="597"/>
                </a:cubicBezTo>
                <a:lnTo>
                  <a:pt x="13" y="561"/>
                </a:lnTo>
                <a:cubicBezTo>
                  <a:pt x="4" y="558"/>
                  <a:pt x="0" y="547"/>
                  <a:pt x="4" y="536"/>
                </a:cubicBezTo>
                <a:lnTo>
                  <a:pt x="149" y="144"/>
                </a:lnTo>
                <a:lnTo>
                  <a:pt x="173" y="152"/>
                </a:lnTo>
                <a:lnTo>
                  <a:pt x="31" y="537"/>
                </a:lnTo>
                <a:close/>
              </a:path>
            </a:pathLst>
          </a:custGeom>
          <a:solidFill>
            <a:schemeClr val="accent1"/>
          </a:solidFill>
          <a:ln>
            <a:noFill/>
          </a:ln>
          <a:effectLst>
            <a:outerShdw blurRad="63500" sx="102000" sy="102000" algn="ctr" rotWithShape="0">
              <a:prstClr val="black">
                <a:alpha val="40000"/>
              </a:prstClr>
            </a:outerShdw>
          </a:effectLst>
        </p:spPr>
        <p:txBody>
          <a:bodyPr vert="horz" wrap="square" lIns="91398" tIns="45699" rIns="91398" bIns="45699" numCol="1" anchor="t" anchorCtr="0" compatLnSpc="1"/>
          <a:lstStyle/>
          <a:p>
            <a:pPr fontAlgn="base">
              <a:spcBef>
                <a:spcPct val="0"/>
              </a:spcBef>
              <a:spcAft>
                <a:spcPct val="0"/>
              </a:spcAft>
              <a:buFont typeface="Arial" pitchFamily="34" charset="0"/>
              <a:buNone/>
            </a:pPr>
            <a:endParaRPr lang="zh-CN" altLang="en-US" sz="1799">
              <a:cs typeface="+mn-ea"/>
              <a:sym typeface="+mn-lt"/>
            </a:endParaRPr>
          </a:p>
        </p:txBody>
      </p:sp>
      <p:sp>
        <p:nvSpPr>
          <p:cNvPr id="46" name="等腰三角形 45"/>
          <p:cNvSpPr>
            <a:spLocks noChangeAspect="1"/>
          </p:cNvSpPr>
          <p:nvPr/>
        </p:nvSpPr>
        <p:spPr>
          <a:xfrm rot="10800000" flipV="1">
            <a:off x="10567557" y="813207"/>
            <a:ext cx="555013" cy="478461"/>
          </a:xfrm>
          <a:prstGeom prst="triangle">
            <a:avLst/>
          </a:prstGeom>
          <a:solidFill>
            <a:schemeClr val="bg2"/>
          </a:solidFill>
          <a:ln w="12700" cap="flat" cmpd="sng" algn="ctr">
            <a:noFill/>
            <a:prstDash val="solid"/>
            <a:miter lim="800000"/>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grpSp>
        <p:nvGrpSpPr>
          <p:cNvPr id="47" name="组合 46">
            <a:extLst>
              <a:ext uri="{FF2B5EF4-FFF2-40B4-BE49-F238E27FC236}">
                <a16:creationId xmlns:a16="http://schemas.microsoft.com/office/drawing/2014/main" id="{6E817E07-706D-4D2A-B72E-577A74F1FE4F}"/>
              </a:ext>
            </a:extLst>
          </p:cNvPr>
          <p:cNvGrpSpPr/>
          <p:nvPr/>
        </p:nvGrpSpPr>
        <p:grpSpPr>
          <a:xfrm>
            <a:off x="3839574" y="4796619"/>
            <a:ext cx="2112410" cy="399955"/>
            <a:chOff x="3839574" y="4796619"/>
            <a:chExt cx="2112410" cy="399955"/>
          </a:xfrm>
        </p:grpSpPr>
        <p:sp>
          <p:nvSpPr>
            <p:cNvPr id="48" name="Oval 39">
              <a:extLst>
                <a:ext uri="{FF2B5EF4-FFF2-40B4-BE49-F238E27FC236}">
                  <a16:creationId xmlns:a16="http://schemas.microsoft.com/office/drawing/2014/main" id="{9B61CBBA-161C-480D-A177-CCF1CF1F2872}"/>
                </a:ext>
              </a:extLst>
            </p:cNvPr>
            <p:cNvSpPr>
              <a:spLocks noChangeAspect="1" noChangeArrowheads="1"/>
            </p:cNvSpPr>
            <p:nvPr/>
          </p:nvSpPr>
          <p:spPr bwMode="auto">
            <a:xfrm>
              <a:off x="3839574" y="4888026"/>
              <a:ext cx="215916" cy="217142"/>
            </a:xfrm>
            <a:prstGeom prst="ellipse">
              <a:avLst/>
            </a:prstGeom>
            <a:solidFill>
              <a:schemeClr val="accent1"/>
            </a:solidFill>
            <a:ln w="28575" cap="flat">
              <a:solidFill>
                <a:schemeClr val="bg2"/>
              </a:solidFill>
              <a:prstDash val="solid"/>
              <a:miter lim="800000"/>
            </a:ln>
          </p:spPr>
          <p:txBody>
            <a:bodyPr vert="horz" wrap="square" lIns="91398" tIns="45699" rIns="91398" bIns="45699" numCol="1" anchor="t" anchorCtr="0" compatLnSpc="1"/>
            <a:lstStyle/>
            <a:p>
              <a:pPr fontAlgn="base">
                <a:spcBef>
                  <a:spcPct val="0"/>
                </a:spcBef>
                <a:spcAft>
                  <a:spcPct val="0"/>
                </a:spcAft>
                <a:buFont typeface="Arial" pitchFamily="34" charset="0"/>
                <a:buNone/>
              </a:pPr>
              <a:endParaRPr lang="zh-CN" altLang="en-US" sz="1999">
                <a:cs typeface="+mn-ea"/>
                <a:sym typeface="+mn-lt"/>
              </a:endParaRPr>
            </a:p>
          </p:txBody>
        </p:sp>
        <p:sp>
          <p:nvSpPr>
            <p:cNvPr id="49" name="TextBox 39">
              <a:extLst>
                <a:ext uri="{FF2B5EF4-FFF2-40B4-BE49-F238E27FC236}">
                  <a16:creationId xmlns:a16="http://schemas.microsoft.com/office/drawing/2014/main" id="{95F75B6C-7AB5-480A-927F-FF0FDD316490}"/>
                </a:ext>
              </a:extLst>
            </p:cNvPr>
            <p:cNvSpPr txBox="1"/>
            <p:nvPr/>
          </p:nvSpPr>
          <p:spPr>
            <a:xfrm>
              <a:off x="4202650" y="4796619"/>
              <a:ext cx="1749334" cy="399955"/>
            </a:xfrm>
            <a:prstGeom prst="rect">
              <a:avLst/>
            </a:prstGeom>
            <a:noFill/>
          </p:spPr>
          <p:txBody>
            <a:bodyPr wrap="square" lIns="91398" tIns="45699" rIns="91398" bIns="45699" rtlCol="0">
              <a:spAutoFit/>
            </a:bodyPr>
            <a:lstStyle/>
            <a:p>
              <a:pPr fontAlgn="base">
                <a:spcBef>
                  <a:spcPct val="0"/>
                </a:spcBef>
                <a:spcAft>
                  <a:spcPct val="0"/>
                </a:spcAft>
                <a:buFont typeface="Arial" pitchFamily="34" charset="0"/>
                <a:buNone/>
              </a:pPr>
              <a:r>
                <a:rPr lang="zh-CN" altLang="en-US" sz="1999" dirty="0">
                  <a:cs typeface="+mn-ea"/>
                  <a:sym typeface="+mn-lt"/>
                </a:rPr>
                <a:t>点击添加标题</a:t>
              </a:r>
            </a:p>
          </p:txBody>
        </p:sp>
      </p:grpSp>
      <p:grpSp>
        <p:nvGrpSpPr>
          <p:cNvPr id="50" name="组合 49">
            <a:extLst>
              <a:ext uri="{FF2B5EF4-FFF2-40B4-BE49-F238E27FC236}">
                <a16:creationId xmlns:a16="http://schemas.microsoft.com/office/drawing/2014/main" id="{8C9BE32B-F2A6-4D89-B3E7-A6000444FA7C}"/>
              </a:ext>
            </a:extLst>
          </p:cNvPr>
          <p:cNvGrpSpPr/>
          <p:nvPr/>
        </p:nvGrpSpPr>
        <p:grpSpPr>
          <a:xfrm>
            <a:off x="6384032" y="4796619"/>
            <a:ext cx="2112410" cy="399955"/>
            <a:chOff x="3839574" y="4796619"/>
            <a:chExt cx="2112410" cy="399955"/>
          </a:xfrm>
        </p:grpSpPr>
        <p:sp>
          <p:nvSpPr>
            <p:cNvPr id="51" name="Oval 39">
              <a:extLst>
                <a:ext uri="{FF2B5EF4-FFF2-40B4-BE49-F238E27FC236}">
                  <a16:creationId xmlns:a16="http://schemas.microsoft.com/office/drawing/2014/main" id="{1E065C9E-CC5F-4FA7-802F-48AFE849FF1B}"/>
                </a:ext>
              </a:extLst>
            </p:cNvPr>
            <p:cNvSpPr>
              <a:spLocks noChangeAspect="1" noChangeArrowheads="1"/>
            </p:cNvSpPr>
            <p:nvPr/>
          </p:nvSpPr>
          <p:spPr bwMode="auto">
            <a:xfrm>
              <a:off x="3839574" y="4888026"/>
              <a:ext cx="215916" cy="217142"/>
            </a:xfrm>
            <a:prstGeom prst="ellipse">
              <a:avLst/>
            </a:prstGeom>
            <a:solidFill>
              <a:schemeClr val="accent1"/>
            </a:solidFill>
            <a:ln w="28575" cap="flat">
              <a:solidFill>
                <a:schemeClr val="bg2"/>
              </a:solidFill>
              <a:prstDash val="solid"/>
              <a:miter lim="800000"/>
            </a:ln>
          </p:spPr>
          <p:txBody>
            <a:bodyPr vert="horz" wrap="square" lIns="91398" tIns="45699" rIns="91398" bIns="45699" numCol="1" anchor="t" anchorCtr="0" compatLnSpc="1"/>
            <a:lstStyle/>
            <a:p>
              <a:pPr fontAlgn="base">
                <a:spcBef>
                  <a:spcPct val="0"/>
                </a:spcBef>
                <a:spcAft>
                  <a:spcPct val="0"/>
                </a:spcAft>
                <a:buFont typeface="Arial" pitchFamily="34" charset="0"/>
                <a:buNone/>
              </a:pPr>
              <a:endParaRPr lang="zh-CN" altLang="en-US" sz="1999">
                <a:cs typeface="+mn-ea"/>
                <a:sym typeface="+mn-lt"/>
              </a:endParaRPr>
            </a:p>
          </p:txBody>
        </p:sp>
        <p:sp>
          <p:nvSpPr>
            <p:cNvPr id="52" name="TextBox 39">
              <a:extLst>
                <a:ext uri="{FF2B5EF4-FFF2-40B4-BE49-F238E27FC236}">
                  <a16:creationId xmlns:a16="http://schemas.microsoft.com/office/drawing/2014/main" id="{F666D5B2-42A8-4027-8CB5-58C39288D904}"/>
                </a:ext>
              </a:extLst>
            </p:cNvPr>
            <p:cNvSpPr txBox="1"/>
            <p:nvPr/>
          </p:nvSpPr>
          <p:spPr>
            <a:xfrm>
              <a:off x="4202650" y="4796619"/>
              <a:ext cx="1749334" cy="399955"/>
            </a:xfrm>
            <a:prstGeom prst="rect">
              <a:avLst/>
            </a:prstGeom>
            <a:noFill/>
          </p:spPr>
          <p:txBody>
            <a:bodyPr wrap="square" lIns="91398" tIns="45699" rIns="91398" bIns="45699" rtlCol="0">
              <a:spAutoFit/>
            </a:bodyPr>
            <a:lstStyle/>
            <a:p>
              <a:pPr fontAlgn="base">
                <a:spcBef>
                  <a:spcPct val="0"/>
                </a:spcBef>
                <a:spcAft>
                  <a:spcPct val="0"/>
                </a:spcAft>
                <a:buFont typeface="Arial" pitchFamily="34" charset="0"/>
                <a:buNone/>
              </a:pPr>
              <a:r>
                <a:rPr lang="zh-CN" altLang="en-US" sz="1999" dirty="0">
                  <a:cs typeface="+mn-ea"/>
                  <a:sym typeface="+mn-lt"/>
                </a:rPr>
                <a:t>点击添加标题</a:t>
              </a:r>
            </a:p>
          </p:txBody>
        </p:sp>
      </p:grpSp>
      <p:grpSp>
        <p:nvGrpSpPr>
          <p:cNvPr id="53" name="组合 52">
            <a:extLst>
              <a:ext uri="{FF2B5EF4-FFF2-40B4-BE49-F238E27FC236}">
                <a16:creationId xmlns:a16="http://schemas.microsoft.com/office/drawing/2014/main" id="{5E1A75A4-B4B5-421D-B14F-50CEB22E7BE9}"/>
              </a:ext>
            </a:extLst>
          </p:cNvPr>
          <p:cNvGrpSpPr/>
          <p:nvPr/>
        </p:nvGrpSpPr>
        <p:grpSpPr>
          <a:xfrm>
            <a:off x="3839574" y="5201164"/>
            <a:ext cx="2112410" cy="399955"/>
            <a:chOff x="3839574" y="4796619"/>
            <a:chExt cx="2112410" cy="399955"/>
          </a:xfrm>
        </p:grpSpPr>
        <p:sp>
          <p:nvSpPr>
            <p:cNvPr id="54" name="Oval 39">
              <a:extLst>
                <a:ext uri="{FF2B5EF4-FFF2-40B4-BE49-F238E27FC236}">
                  <a16:creationId xmlns:a16="http://schemas.microsoft.com/office/drawing/2014/main" id="{52DBB3BF-B185-41AF-9740-14E969285143}"/>
                </a:ext>
              </a:extLst>
            </p:cNvPr>
            <p:cNvSpPr>
              <a:spLocks noChangeAspect="1" noChangeArrowheads="1"/>
            </p:cNvSpPr>
            <p:nvPr/>
          </p:nvSpPr>
          <p:spPr bwMode="auto">
            <a:xfrm>
              <a:off x="3839574" y="4888026"/>
              <a:ext cx="215916" cy="217142"/>
            </a:xfrm>
            <a:prstGeom prst="ellipse">
              <a:avLst/>
            </a:prstGeom>
            <a:solidFill>
              <a:schemeClr val="accent1"/>
            </a:solidFill>
            <a:ln w="28575" cap="flat">
              <a:solidFill>
                <a:schemeClr val="bg2"/>
              </a:solidFill>
              <a:prstDash val="solid"/>
              <a:miter lim="800000"/>
            </a:ln>
          </p:spPr>
          <p:txBody>
            <a:bodyPr vert="horz" wrap="square" lIns="91398" tIns="45699" rIns="91398" bIns="45699" numCol="1" anchor="t" anchorCtr="0" compatLnSpc="1"/>
            <a:lstStyle/>
            <a:p>
              <a:pPr fontAlgn="base">
                <a:spcBef>
                  <a:spcPct val="0"/>
                </a:spcBef>
                <a:spcAft>
                  <a:spcPct val="0"/>
                </a:spcAft>
                <a:buFont typeface="Arial" pitchFamily="34" charset="0"/>
                <a:buNone/>
              </a:pPr>
              <a:endParaRPr lang="zh-CN" altLang="en-US" sz="1999">
                <a:cs typeface="+mn-ea"/>
                <a:sym typeface="+mn-lt"/>
              </a:endParaRPr>
            </a:p>
          </p:txBody>
        </p:sp>
        <p:sp>
          <p:nvSpPr>
            <p:cNvPr id="55" name="TextBox 39">
              <a:extLst>
                <a:ext uri="{FF2B5EF4-FFF2-40B4-BE49-F238E27FC236}">
                  <a16:creationId xmlns:a16="http://schemas.microsoft.com/office/drawing/2014/main" id="{501FA586-B57F-4323-BEF3-D09B034ECA88}"/>
                </a:ext>
              </a:extLst>
            </p:cNvPr>
            <p:cNvSpPr txBox="1"/>
            <p:nvPr/>
          </p:nvSpPr>
          <p:spPr>
            <a:xfrm>
              <a:off x="4202650" y="4796619"/>
              <a:ext cx="1749334" cy="399955"/>
            </a:xfrm>
            <a:prstGeom prst="rect">
              <a:avLst/>
            </a:prstGeom>
            <a:noFill/>
          </p:spPr>
          <p:txBody>
            <a:bodyPr wrap="square" lIns="91398" tIns="45699" rIns="91398" bIns="45699" rtlCol="0">
              <a:spAutoFit/>
            </a:bodyPr>
            <a:lstStyle/>
            <a:p>
              <a:pPr fontAlgn="base">
                <a:spcBef>
                  <a:spcPct val="0"/>
                </a:spcBef>
                <a:spcAft>
                  <a:spcPct val="0"/>
                </a:spcAft>
                <a:buFont typeface="Arial" pitchFamily="34" charset="0"/>
                <a:buNone/>
              </a:pPr>
              <a:r>
                <a:rPr lang="zh-CN" altLang="en-US" sz="1999" dirty="0">
                  <a:cs typeface="+mn-ea"/>
                  <a:sym typeface="+mn-lt"/>
                </a:rPr>
                <a:t>点击添加标题</a:t>
              </a:r>
            </a:p>
          </p:txBody>
        </p:sp>
      </p:grpSp>
      <p:grpSp>
        <p:nvGrpSpPr>
          <p:cNvPr id="56" name="组合 55">
            <a:extLst>
              <a:ext uri="{FF2B5EF4-FFF2-40B4-BE49-F238E27FC236}">
                <a16:creationId xmlns:a16="http://schemas.microsoft.com/office/drawing/2014/main" id="{028732D4-0029-4128-9801-D71E65F2A199}"/>
              </a:ext>
            </a:extLst>
          </p:cNvPr>
          <p:cNvGrpSpPr/>
          <p:nvPr/>
        </p:nvGrpSpPr>
        <p:grpSpPr>
          <a:xfrm>
            <a:off x="6384032" y="5201164"/>
            <a:ext cx="2112410" cy="399955"/>
            <a:chOff x="3839574" y="4796619"/>
            <a:chExt cx="2112410" cy="399955"/>
          </a:xfrm>
        </p:grpSpPr>
        <p:sp>
          <p:nvSpPr>
            <p:cNvPr id="57" name="Oval 39">
              <a:extLst>
                <a:ext uri="{FF2B5EF4-FFF2-40B4-BE49-F238E27FC236}">
                  <a16:creationId xmlns:a16="http://schemas.microsoft.com/office/drawing/2014/main" id="{D7D92F32-3DC9-4D21-9049-10705EE1DFC4}"/>
                </a:ext>
              </a:extLst>
            </p:cNvPr>
            <p:cNvSpPr>
              <a:spLocks noChangeAspect="1" noChangeArrowheads="1"/>
            </p:cNvSpPr>
            <p:nvPr/>
          </p:nvSpPr>
          <p:spPr bwMode="auto">
            <a:xfrm>
              <a:off x="3839574" y="4888026"/>
              <a:ext cx="215916" cy="217142"/>
            </a:xfrm>
            <a:prstGeom prst="ellipse">
              <a:avLst/>
            </a:prstGeom>
            <a:solidFill>
              <a:schemeClr val="accent1"/>
            </a:solidFill>
            <a:ln w="28575" cap="flat">
              <a:solidFill>
                <a:schemeClr val="bg2"/>
              </a:solidFill>
              <a:prstDash val="solid"/>
              <a:miter lim="800000"/>
            </a:ln>
          </p:spPr>
          <p:txBody>
            <a:bodyPr vert="horz" wrap="square" lIns="91398" tIns="45699" rIns="91398" bIns="45699" numCol="1" anchor="t" anchorCtr="0" compatLnSpc="1"/>
            <a:lstStyle/>
            <a:p>
              <a:pPr fontAlgn="base">
                <a:spcBef>
                  <a:spcPct val="0"/>
                </a:spcBef>
                <a:spcAft>
                  <a:spcPct val="0"/>
                </a:spcAft>
                <a:buFont typeface="Arial" pitchFamily="34" charset="0"/>
                <a:buNone/>
              </a:pPr>
              <a:endParaRPr lang="zh-CN" altLang="en-US" sz="1999">
                <a:cs typeface="+mn-ea"/>
                <a:sym typeface="+mn-lt"/>
              </a:endParaRPr>
            </a:p>
          </p:txBody>
        </p:sp>
        <p:sp>
          <p:nvSpPr>
            <p:cNvPr id="58" name="TextBox 39">
              <a:extLst>
                <a:ext uri="{FF2B5EF4-FFF2-40B4-BE49-F238E27FC236}">
                  <a16:creationId xmlns:a16="http://schemas.microsoft.com/office/drawing/2014/main" id="{C480DF7C-F8FE-4579-83FB-D77D2E76DDC3}"/>
                </a:ext>
              </a:extLst>
            </p:cNvPr>
            <p:cNvSpPr txBox="1"/>
            <p:nvPr/>
          </p:nvSpPr>
          <p:spPr>
            <a:xfrm>
              <a:off x="4202650" y="4796619"/>
              <a:ext cx="1749334" cy="399955"/>
            </a:xfrm>
            <a:prstGeom prst="rect">
              <a:avLst/>
            </a:prstGeom>
            <a:noFill/>
          </p:spPr>
          <p:txBody>
            <a:bodyPr wrap="square" lIns="91398" tIns="45699" rIns="91398" bIns="45699" rtlCol="0">
              <a:spAutoFit/>
            </a:bodyPr>
            <a:lstStyle/>
            <a:p>
              <a:pPr fontAlgn="base">
                <a:spcBef>
                  <a:spcPct val="0"/>
                </a:spcBef>
                <a:spcAft>
                  <a:spcPct val="0"/>
                </a:spcAft>
                <a:buFont typeface="Arial" pitchFamily="34" charset="0"/>
                <a:buNone/>
              </a:pPr>
              <a:r>
                <a:rPr lang="zh-CN" altLang="en-US" sz="1999" dirty="0">
                  <a:cs typeface="+mn-ea"/>
                  <a:sym typeface="+mn-lt"/>
                </a:rPr>
                <a:t>点击添加标题</a:t>
              </a:r>
            </a:p>
          </p:txBody>
        </p:sp>
      </p:grpSp>
    </p:spTree>
    <p:extLst>
      <p:ext uri="{BB962C8B-B14F-4D97-AF65-F5344CB8AC3E}">
        <p14:creationId xmlns:p14="http://schemas.microsoft.com/office/powerpoint/2010/main" val="2603095553"/>
      </p:ext>
    </p:extLst>
  </p:cSld>
  <p:clrMapOvr>
    <a:masterClrMapping/>
  </p:clrMapOvr>
  <mc:AlternateContent xmlns:mc="http://schemas.openxmlformats.org/markup-compatibility/2006" xmlns:p14="http://schemas.microsoft.com/office/powerpoint/2010/main">
    <mc:Choice Requires="p14">
      <p:transition spd="slow" p14:dur="2000" advTm="4440"/>
    </mc:Choice>
    <mc:Fallback xmlns="">
      <p:transition spd="slow" advTm="44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25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Effect transition="in" filter="fade">
                                      <p:cBhvr>
                                        <p:cTn id="9" dur="500"/>
                                        <p:tgtEl>
                                          <p:spTgt spid="11"/>
                                        </p:tgtEl>
                                      </p:cBhvr>
                                    </p:animEffect>
                                  </p:childTnLst>
                                </p:cTn>
                              </p:par>
                              <p:par>
                                <p:cTn id="10" presetID="53" presetClass="entr" presetSubtype="16" fill="hold" grpId="0" nodeType="withEffect">
                                  <p:stCondLst>
                                    <p:cond delay="250"/>
                                  </p:stCondLst>
                                  <p:childTnLst>
                                    <p:set>
                                      <p:cBhvr>
                                        <p:cTn id="11" dur="1" fill="hold">
                                          <p:stCondLst>
                                            <p:cond delay="0"/>
                                          </p:stCondLst>
                                        </p:cTn>
                                        <p:tgtEl>
                                          <p:spTgt spid="22"/>
                                        </p:tgtEl>
                                        <p:attrNameLst>
                                          <p:attrName>style.visibility</p:attrName>
                                        </p:attrNameLst>
                                      </p:cBhvr>
                                      <p:to>
                                        <p:strVal val="visible"/>
                                      </p:to>
                                    </p:set>
                                    <p:anim calcmode="lin" valueType="num">
                                      <p:cBhvr>
                                        <p:cTn id="12" dur="500" fill="hold"/>
                                        <p:tgtEl>
                                          <p:spTgt spid="22"/>
                                        </p:tgtEl>
                                        <p:attrNameLst>
                                          <p:attrName>ppt_w</p:attrName>
                                        </p:attrNameLst>
                                      </p:cBhvr>
                                      <p:tavLst>
                                        <p:tav tm="0">
                                          <p:val>
                                            <p:fltVal val="0"/>
                                          </p:val>
                                        </p:tav>
                                        <p:tav tm="100000">
                                          <p:val>
                                            <p:strVal val="#ppt_w"/>
                                          </p:val>
                                        </p:tav>
                                      </p:tavLst>
                                    </p:anim>
                                    <p:anim calcmode="lin" valueType="num">
                                      <p:cBhvr>
                                        <p:cTn id="13" dur="500" fill="hold"/>
                                        <p:tgtEl>
                                          <p:spTgt spid="22"/>
                                        </p:tgtEl>
                                        <p:attrNameLst>
                                          <p:attrName>ppt_h</p:attrName>
                                        </p:attrNameLst>
                                      </p:cBhvr>
                                      <p:tavLst>
                                        <p:tav tm="0">
                                          <p:val>
                                            <p:fltVal val="0"/>
                                          </p:val>
                                        </p:tav>
                                        <p:tav tm="100000">
                                          <p:val>
                                            <p:strVal val="#ppt_h"/>
                                          </p:val>
                                        </p:tav>
                                      </p:tavLst>
                                    </p:anim>
                                    <p:animEffect transition="in" filter="fade">
                                      <p:cBhvr>
                                        <p:cTn id="14" dur="500"/>
                                        <p:tgtEl>
                                          <p:spTgt spid="22"/>
                                        </p:tgtEl>
                                      </p:cBhvr>
                                    </p:animEffect>
                                  </p:childTnLst>
                                </p:cTn>
                              </p:par>
                              <p:par>
                                <p:cTn id="15" presetID="53" presetClass="entr" presetSubtype="16" fill="hold" grpId="0" nodeType="withEffect">
                                  <p:stCondLst>
                                    <p:cond delay="250"/>
                                  </p:stCondLst>
                                  <p:childTnLst>
                                    <p:set>
                                      <p:cBhvr>
                                        <p:cTn id="16" dur="1" fill="hold">
                                          <p:stCondLst>
                                            <p:cond delay="0"/>
                                          </p:stCondLst>
                                        </p:cTn>
                                        <p:tgtEl>
                                          <p:spTgt spid="23"/>
                                        </p:tgtEl>
                                        <p:attrNameLst>
                                          <p:attrName>style.visibility</p:attrName>
                                        </p:attrNameLst>
                                      </p:cBhvr>
                                      <p:to>
                                        <p:strVal val="visible"/>
                                      </p:to>
                                    </p:set>
                                    <p:anim calcmode="lin" valueType="num">
                                      <p:cBhvr>
                                        <p:cTn id="17" dur="500" fill="hold"/>
                                        <p:tgtEl>
                                          <p:spTgt spid="23"/>
                                        </p:tgtEl>
                                        <p:attrNameLst>
                                          <p:attrName>ppt_w</p:attrName>
                                        </p:attrNameLst>
                                      </p:cBhvr>
                                      <p:tavLst>
                                        <p:tav tm="0">
                                          <p:val>
                                            <p:fltVal val="0"/>
                                          </p:val>
                                        </p:tav>
                                        <p:tav tm="100000">
                                          <p:val>
                                            <p:strVal val="#ppt_w"/>
                                          </p:val>
                                        </p:tav>
                                      </p:tavLst>
                                    </p:anim>
                                    <p:anim calcmode="lin" valueType="num">
                                      <p:cBhvr>
                                        <p:cTn id="18" dur="500" fill="hold"/>
                                        <p:tgtEl>
                                          <p:spTgt spid="23"/>
                                        </p:tgtEl>
                                        <p:attrNameLst>
                                          <p:attrName>ppt_h</p:attrName>
                                        </p:attrNameLst>
                                      </p:cBhvr>
                                      <p:tavLst>
                                        <p:tav tm="0">
                                          <p:val>
                                            <p:fltVal val="0"/>
                                          </p:val>
                                        </p:tav>
                                        <p:tav tm="100000">
                                          <p:val>
                                            <p:strVal val="#ppt_h"/>
                                          </p:val>
                                        </p:tav>
                                      </p:tavLst>
                                    </p:anim>
                                    <p:animEffect transition="in" filter="fade">
                                      <p:cBhvr>
                                        <p:cTn id="19" dur="500"/>
                                        <p:tgtEl>
                                          <p:spTgt spid="23"/>
                                        </p:tgtEl>
                                      </p:cBhvr>
                                    </p:animEffect>
                                  </p:childTnLst>
                                </p:cTn>
                              </p:par>
                              <p:par>
                                <p:cTn id="20" presetID="53" presetClass="entr" presetSubtype="16" fill="hold" grpId="0" nodeType="withEffect">
                                  <p:stCondLst>
                                    <p:cond delay="250"/>
                                  </p:stCondLst>
                                  <p:childTnLst>
                                    <p:set>
                                      <p:cBhvr>
                                        <p:cTn id="21" dur="1" fill="hold">
                                          <p:stCondLst>
                                            <p:cond delay="0"/>
                                          </p:stCondLst>
                                        </p:cTn>
                                        <p:tgtEl>
                                          <p:spTgt spid="24"/>
                                        </p:tgtEl>
                                        <p:attrNameLst>
                                          <p:attrName>style.visibility</p:attrName>
                                        </p:attrNameLst>
                                      </p:cBhvr>
                                      <p:to>
                                        <p:strVal val="visible"/>
                                      </p:to>
                                    </p:set>
                                    <p:anim calcmode="lin" valueType="num">
                                      <p:cBhvr>
                                        <p:cTn id="22" dur="500" fill="hold"/>
                                        <p:tgtEl>
                                          <p:spTgt spid="24"/>
                                        </p:tgtEl>
                                        <p:attrNameLst>
                                          <p:attrName>ppt_w</p:attrName>
                                        </p:attrNameLst>
                                      </p:cBhvr>
                                      <p:tavLst>
                                        <p:tav tm="0">
                                          <p:val>
                                            <p:fltVal val="0"/>
                                          </p:val>
                                        </p:tav>
                                        <p:tav tm="100000">
                                          <p:val>
                                            <p:strVal val="#ppt_w"/>
                                          </p:val>
                                        </p:tav>
                                      </p:tavLst>
                                    </p:anim>
                                    <p:anim calcmode="lin" valueType="num">
                                      <p:cBhvr>
                                        <p:cTn id="23" dur="500" fill="hold"/>
                                        <p:tgtEl>
                                          <p:spTgt spid="24"/>
                                        </p:tgtEl>
                                        <p:attrNameLst>
                                          <p:attrName>ppt_h</p:attrName>
                                        </p:attrNameLst>
                                      </p:cBhvr>
                                      <p:tavLst>
                                        <p:tav tm="0">
                                          <p:val>
                                            <p:fltVal val="0"/>
                                          </p:val>
                                        </p:tav>
                                        <p:tav tm="100000">
                                          <p:val>
                                            <p:strVal val="#ppt_h"/>
                                          </p:val>
                                        </p:tav>
                                      </p:tavLst>
                                    </p:anim>
                                    <p:animEffect transition="in" filter="fade">
                                      <p:cBhvr>
                                        <p:cTn id="24" dur="500"/>
                                        <p:tgtEl>
                                          <p:spTgt spid="24"/>
                                        </p:tgtEl>
                                      </p:cBhvr>
                                    </p:animEffect>
                                  </p:childTnLst>
                                </p:cTn>
                              </p:par>
                              <p:par>
                                <p:cTn id="25" presetID="53" presetClass="entr" presetSubtype="16" fill="hold" grpId="0" nodeType="withEffect">
                                  <p:stCondLst>
                                    <p:cond delay="250"/>
                                  </p:stCondLst>
                                  <p:childTnLst>
                                    <p:set>
                                      <p:cBhvr>
                                        <p:cTn id="26" dur="1" fill="hold">
                                          <p:stCondLst>
                                            <p:cond delay="0"/>
                                          </p:stCondLst>
                                        </p:cTn>
                                        <p:tgtEl>
                                          <p:spTgt spid="25"/>
                                        </p:tgtEl>
                                        <p:attrNameLst>
                                          <p:attrName>style.visibility</p:attrName>
                                        </p:attrNameLst>
                                      </p:cBhvr>
                                      <p:to>
                                        <p:strVal val="visible"/>
                                      </p:to>
                                    </p:set>
                                    <p:anim calcmode="lin" valueType="num">
                                      <p:cBhvr>
                                        <p:cTn id="27" dur="500" fill="hold"/>
                                        <p:tgtEl>
                                          <p:spTgt spid="25"/>
                                        </p:tgtEl>
                                        <p:attrNameLst>
                                          <p:attrName>ppt_w</p:attrName>
                                        </p:attrNameLst>
                                      </p:cBhvr>
                                      <p:tavLst>
                                        <p:tav tm="0">
                                          <p:val>
                                            <p:fltVal val="0"/>
                                          </p:val>
                                        </p:tav>
                                        <p:tav tm="100000">
                                          <p:val>
                                            <p:strVal val="#ppt_w"/>
                                          </p:val>
                                        </p:tav>
                                      </p:tavLst>
                                    </p:anim>
                                    <p:anim calcmode="lin" valueType="num">
                                      <p:cBhvr>
                                        <p:cTn id="28" dur="500" fill="hold"/>
                                        <p:tgtEl>
                                          <p:spTgt spid="25"/>
                                        </p:tgtEl>
                                        <p:attrNameLst>
                                          <p:attrName>ppt_h</p:attrName>
                                        </p:attrNameLst>
                                      </p:cBhvr>
                                      <p:tavLst>
                                        <p:tav tm="0">
                                          <p:val>
                                            <p:fltVal val="0"/>
                                          </p:val>
                                        </p:tav>
                                        <p:tav tm="100000">
                                          <p:val>
                                            <p:strVal val="#ppt_h"/>
                                          </p:val>
                                        </p:tav>
                                      </p:tavLst>
                                    </p:anim>
                                    <p:animEffect transition="in" filter="fade">
                                      <p:cBhvr>
                                        <p:cTn id="29" dur="500"/>
                                        <p:tgtEl>
                                          <p:spTgt spid="25"/>
                                        </p:tgtEl>
                                      </p:cBhvr>
                                    </p:animEffect>
                                  </p:childTnLst>
                                </p:cTn>
                              </p:par>
                              <p:par>
                                <p:cTn id="30" presetID="53" presetClass="entr" presetSubtype="16" fill="hold" grpId="0" nodeType="withEffect">
                                  <p:stCondLst>
                                    <p:cond delay="250"/>
                                  </p:stCondLst>
                                  <p:childTnLst>
                                    <p:set>
                                      <p:cBhvr>
                                        <p:cTn id="31" dur="1" fill="hold">
                                          <p:stCondLst>
                                            <p:cond delay="0"/>
                                          </p:stCondLst>
                                        </p:cTn>
                                        <p:tgtEl>
                                          <p:spTgt spid="26"/>
                                        </p:tgtEl>
                                        <p:attrNameLst>
                                          <p:attrName>style.visibility</p:attrName>
                                        </p:attrNameLst>
                                      </p:cBhvr>
                                      <p:to>
                                        <p:strVal val="visible"/>
                                      </p:to>
                                    </p:set>
                                    <p:anim calcmode="lin" valueType="num">
                                      <p:cBhvr>
                                        <p:cTn id="32" dur="500" fill="hold"/>
                                        <p:tgtEl>
                                          <p:spTgt spid="26"/>
                                        </p:tgtEl>
                                        <p:attrNameLst>
                                          <p:attrName>ppt_w</p:attrName>
                                        </p:attrNameLst>
                                      </p:cBhvr>
                                      <p:tavLst>
                                        <p:tav tm="0">
                                          <p:val>
                                            <p:fltVal val="0"/>
                                          </p:val>
                                        </p:tav>
                                        <p:tav tm="100000">
                                          <p:val>
                                            <p:strVal val="#ppt_w"/>
                                          </p:val>
                                        </p:tav>
                                      </p:tavLst>
                                    </p:anim>
                                    <p:anim calcmode="lin" valueType="num">
                                      <p:cBhvr>
                                        <p:cTn id="33" dur="500" fill="hold"/>
                                        <p:tgtEl>
                                          <p:spTgt spid="26"/>
                                        </p:tgtEl>
                                        <p:attrNameLst>
                                          <p:attrName>ppt_h</p:attrName>
                                        </p:attrNameLst>
                                      </p:cBhvr>
                                      <p:tavLst>
                                        <p:tav tm="0">
                                          <p:val>
                                            <p:fltVal val="0"/>
                                          </p:val>
                                        </p:tav>
                                        <p:tav tm="100000">
                                          <p:val>
                                            <p:strVal val="#ppt_h"/>
                                          </p:val>
                                        </p:tav>
                                      </p:tavLst>
                                    </p:anim>
                                    <p:animEffect transition="in" filter="fade">
                                      <p:cBhvr>
                                        <p:cTn id="34" dur="500"/>
                                        <p:tgtEl>
                                          <p:spTgt spid="26"/>
                                        </p:tgtEl>
                                      </p:cBhvr>
                                    </p:animEffect>
                                  </p:childTnLst>
                                </p:cTn>
                              </p:par>
                              <p:par>
                                <p:cTn id="35" presetID="53" presetClass="entr" presetSubtype="16" fill="hold" nodeType="withEffect">
                                  <p:stCondLst>
                                    <p:cond delay="0"/>
                                  </p:stCondLst>
                                  <p:childTnLst>
                                    <p:set>
                                      <p:cBhvr>
                                        <p:cTn id="36" dur="1" fill="hold">
                                          <p:stCondLst>
                                            <p:cond delay="0"/>
                                          </p:stCondLst>
                                        </p:cTn>
                                        <p:tgtEl>
                                          <p:spTgt spid="28"/>
                                        </p:tgtEl>
                                        <p:attrNameLst>
                                          <p:attrName>style.visibility</p:attrName>
                                        </p:attrNameLst>
                                      </p:cBhvr>
                                      <p:to>
                                        <p:strVal val="visible"/>
                                      </p:to>
                                    </p:set>
                                    <p:anim calcmode="lin" valueType="num">
                                      <p:cBhvr>
                                        <p:cTn id="37" dur="500" fill="hold"/>
                                        <p:tgtEl>
                                          <p:spTgt spid="28"/>
                                        </p:tgtEl>
                                        <p:attrNameLst>
                                          <p:attrName>ppt_w</p:attrName>
                                        </p:attrNameLst>
                                      </p:cBhvr>
                                      <p:tavLst>
                                        <p:tav tm="0">
                                          <p:val>
                                            <p:fltVal val="0"/>
                                          </p:val>
                                        </p:tav>
                                        <p:tav tm="100000">
                                          <p:val>
                                            <p:strVal val="#ppt_w"/>
                                          </p:val>
                                        </p:tav>
                                      </p:tavLst>
                                    </p:anim>
                                    <p:anim calcmode="lin" valueType="num">
                                      <p:cBhvr>
                                        <p:cTn id="38" dur="500" fill="hold"/>
                                        <p:tgtEl>
                                          <p:spTgt spid="28"/>
                                        </p:tgtEl>
                                        <p:attrNameLst>
                                          <p:attrName>ppt_h</p:attrName>
                                        </p:attrNameLst>
                                      </p:cBhvr>
                                      <p:tavLst>
                                        <p:tav tm="0">
                                          <p:val>
                                            <p:fltVal val="0"/>
                                          </p:val>
                                        </p:tav>
                                        <p:tav tm="100000">
                                          <p:val>
                                            <p:strVal val="#ppt_h"/>
                                          </p:val>
                                        </p:tav>
                                      </p:tavLst>
                                    </p:anim>
                                    <p:animEffect transition="in" filter="fade">
                                      <p:cBhvr>
                                        <p:cTn id="39" dur="500"/>
                                        <p:tgtEl>
                                          <p:spTgt spid="28"/>
                                        </p:tgtEl>
                                      </p:cBhvr>
                                    </p:animEffect>
                                  </p:childTnLst>
                                </p:cTn>
                              </p:par>
                            </p:childTnLst>
                          </p:cTn>
                        </p:par>
                        <p:par>
                          <p:cTn id="40" fill="hold">
                            <p:stCondLst>
                              <p:cond delay="750"/>
                            </p:stCondLst>
                            <p:childTnLst>
                              <p:par>
                                <p:cTn id="41" presetID="31" presetClass="entr" presetSubtype="0" fill="hold" grpId="0" nodeType="afterEffect">
                                  <p:stCondLst>
                                    <p:cond delay="0"/>
                                  </p:stCondLst>
                                  <p:childTnLst>
                                    <p:set>
                                      <p:cBhvr>
                                        <p:cTn id="42" dur="1" fill="hold">
                                          <p:stCondLst>
                                            <p:cond delay="0"/>
                                          </p:stCondLst>
                                        </p:cTn>
                                        <p:tgtEl>
                                          <p:spTgt spid="36"/>
                                        </p:tgtEl>
                                        <p:attrNameLst>
                                          <p:attrName>style.visibility</p:attrName>
                                        </p:attrNameLst>
                                      </p:cBhvr>
                                      <p:to>
                                        <p:strVal val="visible"/>
                                      </p:to>
                                    </p:set>
                                    <p:anim calcmode="lin" valueType="num">
                                      <p:cBhvr>
                                        <p:cTn id="43" dur="500" fill="hold"/>
                                        <p:tgtEl>
                                          <p:spTgt spid="36"/>
                                        </p:tgtEl>
                                        <p:attrNameLst>
                                          <p:attrName>ppt_w</p:attrName>
                                        </p:attrNameLst>
                                      </p:cBhvr>
                                      <p:tavLst>
                                        <p:tav tm="0">
                                          <p:val>
                                            <p:fltVal val="0"/>
                                          </p:val>
                                        </p:tav>
                                        <p:tav tm="100000">
                                          <p:val>
                                            <p:strVal val="#ppt_w"/>
                                          </p:val>
                                        </p:tav>
                                      </p:tavLst>
                                    </p:anim>
                                    <p:anim calcmode="lin" valueType="num">
                                      <p:cBhvr>
                                        <p:cTn id="44" dur="500" fill="hold"/>
                                        <p:tgtEl>
                                          <p:spTgt spid="36"/>
                                        </p:tgtEl>
                                        <p:attrNameLst>
                                          <p:attrName>ppt_h</p:attrName>
                                        </p:attrNameLst>
                                      </p:cBhvr>
                                      <p:tavLst>
                                        <p:tav tm="0">
                                          <p:val>
                                            <p:fltVal val="0"/>
                                          </p:val>
                                        </p:tav>
                                        <p:tav tm="100000">
                                          <p:val>
                                            <p:strVal val="#ppt_h"/>
                                          </p:val>
                                        </p:tav>
                                      </p:tavLst>
                                    </p:anim>
                                    <p:anim calcmode="lin" valueType="num">
                                      <p:cBhvr>
                                        <p:cTn id="45" dur="500" fill="hold"/>
                                        <p:tgtEl>
                                          <p:spTgt spid="36"/>
                                        </p:tgtEl>
                                        <p:attrNameLst>
                                          <p:attrName>style.rotation</p:attrName>
                                        </p:attrNameLst>
                                      </p:cBhvr>
                                      <p:tavLst>
                                        <p:tav tm="0">
                                          <p:val>
                                            <p:fltVal val="90"/>
                                          </p:val>
                                        </p:tav>
                                        <p:tav tm="100000">
                                          <p:val>
                                            <p:fltVal val="0"/>
                                          </p:val>
                                        </p:tav>
                                      </p:tavLst>
                                    </p:anim>
                                    <p:animEffect transition="in" filter="fade">
                                      <p:cBhvr>
                                        <p:cTn id="46" dur="500"/>
                                        <p:tgtEl>
                                          <p:spTgt spid="36"/>
                                        </p:tgtEl>
                                      </p:cBhvr>
                                    </p:animEffect>
                                  </p:childTnLst>
                                </p:cTn>
                              </p:par>
                            </p:childTnLst>
                          </p:cTn>
                        </p:par>
                        <p:par>
                          <p:cTn id="47" fill="hold">
                            <p:stCondLst>
                              <p:cond delay="1250"/>
                            </p:stCondLst>
                            <p:childTnLst>
                              <p:par>
                                <p:cTn id="48" presetID="41" presetClass="entr" presetSubtype="0" fill="hold" grpId="0" nodeType="afterEffect">
                                  <p:stCondLst>
                                    <p:cond delay="0"/>
                                  </p:stCondLst>
                                  <p:iterate type="lt">
                                    <p:tmPct val="10000"/>
                                  </p:iterate>
                                  <p:childTnLst>
                                    <p:set>
                                      <p:cBhvr>
                                        <p:cTn id="49" dur="1" fill="hold">
                                          <p:stCondLst>
                                            <p:cond delay="0"/>
                                          </p:stCondLst>
                                        </p:cTn>
                                        <p:tgtEl>
                                          <p:spTgt spid="31"/>
                                        </p:tgtEl>
                                        <p:attrNameLst>
                                          <p:attrName>style.visibility</p:attrName>
                                        </p:attrNameLst>
                                      </p:cBhvr>
                                      <p:to>
                                        <p:strVal val="visible"/>
                                      </p:to>
                                    </p:set>
                                    <p:anim calcmode="lin" valueType="num">
                                      <p:cBhvr>
                                        <p:cTn id="50" dur="500" fill="hold"/>
                                        <p:tgtEl>
                                          <p:spTgt spid="31"/>
                                        </p:tgtEl>
                                        <p:attrNameLst>
                                          <p:attrName>ppt_x</p:attrName>
                                        </p:attrNameLst>
                                      </p:cBhvr>
                                      <p:tavLst>
                                        <p:tav tm="0">
                                          <p:val>
                                            <p:strVal val="#ppt_x"/>
                                          </p:val>
                                        </p:tav>
                                        <p:tav tm="50000">
                                          <p:val>
                                            <p:strVal val="#ppt_x+.1"/>
                                          </p:val>
                                        </p:tav>
                                        <p:tav tm="100000">
                                          <p:val>
                                            <p:strVal val="#ppt_x"/>
                                          </p:val>
                                        </p:tav>
                                      </p:tavLst>
                                    </p:anim>
                                    <p:anim calcmode="lin" valueType="num">
                                      <p:cBhvr>
                                        <p:cTn id="51" dur="500" fill="hold"/>
                                        <p:tgtEl>
                                          <p:spTgt spid="31"/>
                                        </p:tgtEl>
                                        <p:attrNameLst>
                                          <p:attrName>ppt_y</p:attrName>
                                        </p:attrNameLst>
                                      </p:cBhvr>
                                      <p:tavLst>
                                        <p:tav tm="0">
                                          <p:val>
                                            <p:strVal val="#ppt_y"/>
                                          </p:val>
                                        </p:tav>
                                        <p:tav tm="100000">
                                          <p:val>
                                            <p:strVal val="#ppt_y"/>
                                          </p:val>
                                        </p:tav>
                                      </p:tavLst>
                                    </p:anim>
                                    <p:anim calcmode="lin" valueType="num">
                                      <p:cBhvr>
                                        <p:cTn id="52" dur="500" fill="hold"/>
                                        <p:tgtEl>
                                          <p:spTgt spid="31"/>
                                        </p:tgtEl>
                                        <p:attrNameLst>
                                          <p:attrName>ppt_h</p:attrName>
                                        </p:attrNameLst>
                                      </p:cBhvr>
                                      <p:tavLst>
                                        <p:tav tm="0">
                                          <p:val>
                                            <p:strVal val="#ppt_h/10"/>
                                          </p:val>
                                        </p:tav>
                                        <p:tav tm="50000">
                                          <p:val>
                                            <p:strVal val="#ppt_h+.01"/>
                                          </p:val>
                                        </p:tav>
                                        <p:tav tm="100000">
                                          <p:val>
                                            <p:strVal val="#ppt_h"/>
                                          </p:val>
                                        </p:tav>
                                      </p:tavLst>
                                    </p:anim>
                                    <p:anim calcmode="lin" valueType="num">
                                      <p:cBhvr>
                                        <p:cTn id="53" dur="500" fill="hold"/>
                                        <p:tgtEl>
                                          <p:spTgt spid="31"/>
                                        </p:tgtEl>
                                        <p:attrNameLst>
                                          <p:attrName>ppt_w</p:attrName>
                                        </p:attrNameLst>
                                      </p:cBhvr>
                                      <p:tavLst>
                                        <p:tav tm="0">
                                          <p:val>
                                            <p:strVal val="#ppt_w/10"/>
                                          </p:val>
                                        </p:tav>
                                        <p:tav tm="50000">
                                          <p:val>
                                            <p:strVal val="#ppt_w+.01"/>
                                          </p:val>
                                        </p:tav>
                                        <p:tav tm="100000">
                                          <p:val>
                                            <p:strVal val="#ppt_w"/>
                                          </p:val>
                                        </p:tav>
                                      </p:tavLst>
                                    </p:anim>
                                    <p:animEffect transition="in" filter="fade">
                                      <p:cBhvr>
                                        <p:cTn id="54" dur="500" tmFilter="0,0; .5, 1; 1, 1"/>
                                        <p:tgtEl>
                                          <p:spTgt spid="31"/>
                                        </p:tgtEl>
                                      </p:cBhvr>
                                    </p:animEffect>
                                  </p:childTnLst>
                                </p:cTn>
                              </p:par>
                            </p:childTnLst>
                          </p:cTn>
                        </p:par>
                        <p:par>
                          <p:cTn id="55" fill="hold">
                            <p:stCondLst>
                              <p:cond delay="1900"/>
                            </p:stCondLst>
                            <p:childTnLst>
                              <p:par>
                                <p:cTn id="56" presetID="16" presetClass="entr" presetSubtype="21" fill="hold" nodeType="afterEffect">
                                  <p:stCondLst>
                                    <p:cond delay="0"/>
                                  </p:stCondLst>
                                  <p:childTnLst>
                                    <p:set>
                                      <p:cBhvr>
                                        <p:cTn id="57" dur="1" fill="hold">
                                          <p:stCondLst>
                                            <p:cond delay="0"/>
                                          </p:stCondLst>
                                        </p:cTn>
                                        <p:tgtEl>
                                          <p:spTgt spid="32"/>
                                        </p:tgtEl>
                                        <p:attrNameLst>
                                          <p:attrName>style.visibility</p:attrName>
                                        </p:attrNameLst>
                                      </p:cBhvr>
                                      <p:to>
                                        <p:strVal val="visible"/>
                                      </p:to>
                                    </p:set>
                                    <p:animEffect transition="in" filter="barn(inVertical)">
                                      <p:cBhvr>
                                        <p:cTn id="58" dur="500"/>
                                        <p:tgtEl>
                                          <p:spTgt spid="32"/>
                                        </p:tgtEl>
                                      </p:cBhvr>
                                    </p:animEffect>
                                  </p:childTnLst>
                                </p:cTn>
                              </p:par>
                              <p:par>
                                <p:cTn id="59" presetID="12" presetClass="entr" presetSubtype="4" fill="hold" grpId="0" nodeType="withEffect">
                                  <p:stCondLst>
                                    <p:cond delay="250"/>
                                  </p:stCondLst>
                                  <p:childTnLst>
                                    <p:set>
                                      <p:cBhvr>
                                        <p:cTn id="60" dur="1" fill="hold">
                                          <p:stCondLst>
                                            <p:cond delay="0"/>
                                          </p:stCondLst>
                                        </p:cTn>
                                        <p:tgtEl>
                                          <p:spTgt spid="46"/>
                                        </p:tgtEl>
                                        <p:attrNameLst>
                                          <p:attrName>style.visibility</p:attrName>
                                        </p:attrNameLst>
                                      </p:cBhvr>
                                      <p:to>
                                        <p:strVal val="visible"/>
                                      </p:to>
                                    </p:set>
                                    <p:anim calcmode="lin" valueType="num">
                                      <p:cBhvr additive="base">
                                        <p:cTn id="61" dur="500"/>
                                        <p:tgtEl>
                                          <p:spTgt spid="46"/>
                                        </p:tgtEl>
                                        <p:attrNameLst>
                                          <p:attrName>ppt_y</p:attrName>
                                        </p:attrNameLst>
                                      </p:cBhvr>
                                      <p:tavLst>
                                        <p:tav tm="0">
                                          <p:val>
                                            <p:strVal val="#ppt_y+#ppt_h*1.125000"/>
                                          </p:val>
                                        </p:tav>
                                        <p:tav tm="100000">
                                          <p:val>
                                            <p:strVal val="#ppt_y"/>
                                          </p:val>
                                        </p:tav>
                                      </p:tavLst>
                                    </p:anim>
                                    <p:animEffect transition="in" filter="wipe(up)">
                                      <p:cBhvr>
                                        <p:cTn id="62" dur="500"/>
                                        <p:tgtEl>
                                          <p:spTgt spid="46"/>
                                        </p:tgtEl>
                                      </p:cBhvr>
                                    </p:animEffect>
                                  </p:childTnLst>
                                </p:cTn>
                              </p:par>
                            </p:childTnLst>
                          </p:cTn>
                        </p:par>
                        <p:par>
                          <p:cTn id="63" fill="hold">
                            <p:stCondLst>
                              <p:cond delay="2650"/>
                            </p:stCondLst>
                            <p:childTnLst>
                              <p:par>
                                <p:cTn id="64" presetID="22" presetClass="entr" presetSubtype="1" fill="hold" nodeType="afterEffect">
                                  <p:stCondLst>
                                    <p:cond delay="0"/>
                                  </p:stCondLst>
                                  <p:childTnLst>
                                    <p:set>
                                      <p:cBhvr>
                                        <p:cTn id="65" dur="1" fill="hold">
                                          <p:stCondLst>
                                            <p:cond delay="0"/>
                                          </p:stCondLst>
                                        </p:cTn>
                                        <p:tgtEl>
                                          <p:spTgt spid="47"/>
                                        </p:tgtEl>
                                        <p:attrNameLst>
                                          <p:attrName>style.visibility</p:attrName>
                                        </p:attrNameLst>
                                      </p:cBhvr>
                                      <p:to>
                                        <p:strVal val="visible"/>
                                      </p:to>
                                    </p:set>
                                    <p:animEffect transition="in" filter="wipe(up)">
                                      <p:cBhvr>
                                        <p:cTn id="66" dur="500"/>
                                        <p:tgtEl>
                                          <p:spTgt spid="47"/>
                                        </p:tgtEl>
                                      </p:cBhvr>
                                    </p:animEffect>
                                  </p:childTnLst>
                                </p:cTn>
                              </p:par>
                              <p:par>
                                <p:cTn id="67" presetID="22" presetClass="entr" presetSubtype="1" fill="hold" nodeType="withEffect">
                                  <p:stCondLst>
                                    <p:cond delay="0"/>
                                  </p:stCondLst>
                                  <p:childTnLst>
                                    <p:set>
                                      <p:cBhvr>
                                        <p:cTn id="68" dur="1" fill="hold">
                                          <p:stCondLst>
                                            <p:cond delay="0"/>
                                          </p:stCondLst>
                                        </p:cTn>
                                        <p:tgtEl>
                                          <p:spTgt spid="50"/>
                                        </p:tgtEl>
                                        <p:attrNameLst>
                                          <p:attrName>style.visibility</p:attrName>
                                        </p:attrNameLst>
                                      </p:cBhvr>
                                      <p:to>
                                        <p:strVal val="visible"/>
                                      </p:to>
                                    </p:set>
                                    <p:animEffect transition="in" filter="wipe(up)">
                                      <p:cBhvr>
                                        <p:cTn id="69" dur="500"/>
                                        <p:tgtEl>
                                          <p:spTgt spid="50"/>
                                        </p:tgtEl>
                                      </p:cBhvr>
                                    </p:animEffect>
                                  </p:childTnLst>
                                </p:cTn>
                              </p:par>
                              <p:par>
                                <p:cTn id="70" presetID="22" presetClass="entr" presetSubtype="1" fill="hold" nodeType="withEffect">
                                  <p:stCondLst>
                                    <p:cond delay="0"/>
                                  </p:stCondLst>
                                  <p:childTnLst>
                                    <p:set>
                                      <p:cBhvr>
                                        <p:cTn id="71" dur="1" fill="hold">
                                          <p:stCondLst>
                                            <p:cond delay="0"/>
                                          </p:stCondLst>
                                        </p:cTn>
                                        <p:tgtEl>
                                          <p:spTgt spid="53"/>
                                        </p:tgtEl>
                                        <p:attrNameLst>
                                          <p:attrName>style.visibility</p:attrName>
                                        </p:attrNameLst>
                                      </p:cBhvr>
                                      <p:to>
                                        <p:strVal val="visible"/>
                                      </p:to>
                                    </p:set>
                                    <p:animEffect transition="in" filter="wipe(up)">
                                      <p:cBhvr>
                                        <p:cTn id="72" dur="500"/>
                                        <p:tgtEl>
                                          <p:spTgt spid="53"/>
                                        </p:tgtEl>
                                      </p:cBhvr>
                                    </p:animEffect>
                                  </p:childTnLst>
                                </p:cTn>
                              </p:par>
                              <p:par>
                                <p:cTn id="73" presetID="22" presetClass="entr" presetSubtype="1" fill="hold" nodeType="withEffect">
                                  <p:stCondLst>
                                    <p:cond delay="0"/>
                                  </p:stCondLst>
                                  <p:childTnLst>
                                    <p:set>
                                      <p:cBhvr>
                                        <p:cTn id="74" dur="1" fill="hold">
                                          <p:stCondLst>
                                            <p:cond delay="0"/>
                                          </p:stCondLst>
                                        </p:cTn>
                                        <p:tgtEl>
                                          <p:spTgt spid="56"/>
                                        </p:tgtEl>
                                        <p:attrNameLst>
                                          <p:attrName>style.visibility</p:attrName>
                                        </p:attrNameLst>
                                      </p:cBhvr>
                                      <p:to>
                                        <p:strVal val="visible"/>
                                      </p:to>
                                    </p:set>
                                    <p:animEffect transition="in" filter="wipe(up)">
                                      <p:cBhvr>
                                        <p:cTn id="75"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22" grpId="0" animBg="1"/>
      <p:bldP spid="23" grpId="0" animBg="1"/>
      <p:bldP spid="24" grpId="0" animBg="1"/>
      <p:bldP spid="25" grpId="0" animBg="1"/>
      <p:bldP spid="26" grpId="0" animBg="1"/>
      <p:bldP spid="31" grpId="0"/>
      <p:bldP spid="36" grpId="0" animBg="1"/>
      <p:bldP spid="46" grpId="0" animBg="1"/>
    </p:bldLst>
  </p:timing>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矩形 9"/>
          <p:cNvSpPr/>
          <p:nvPr/>
        </p:nvSpPr>
        <p:spPr>
          <a:xfrm>
            <a:off x="0" y="0"/>
            <a:ext cx="2207568" cy="9694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 name="灯片编号占位符 1"/>
          <p:cNvSpPr>
            <a:spLocks noGrp="1"/>
          </p:cNvSpPr>
          <p:nvPr>
            <p:ph type="sldNum" sz="quarter" idx="12"/>
          </p:nvPr>
        </p:nvSpPr>
        <p:spPr/>
        <p:txBody>
          <a:bodyPr/>
          <a:lstStyle/>
          <a:p>
            <a:fld id="{0C913308-F349-4B6D-A68A-DD1791B4A57B}" type="slidenum">
              <a:rPr lang="zh-CN" altLang="en-US" smtClean="0">
                <a:cs typeface="+mn-ea"/>
                <a:sym typeface="+mn-lt"/>
              </a:rPr>
              <a:t>55</a:t>
            </a:fld>
            <a:endParaRPr lang="zh-CN" altLang="en-US">
              <a:cs typeface="+mn-ea"/>
              <a:sym typeface="+mn-lt"/>
            </a:endParaRPr>
          </a:p>
        </p:txBody>
      </p:sp>
      <p:sp>
        <p:nvSpPr>
          <p:cNvPr id="8" name="文本框 7"/>
          <p:cNvSpPr txBox="1">
            <a:spLocks noChangeArrowheads="1"/>
          </p:cNvSpPr>
          <p:nvPr/>
        </p:nvSpPr>
        <p:spPr bwMode="auto">
          <a:xfrm>
            <a:off x="90796" y="161519"/>
            <a:ext cx="1943100" cy="6463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fontAlgn="base">
              <a:lnSpc>
                <a:spcPct val="100000"/>
              </a:lnSpc>
              <a:spcBef>
                <a:spcPct val="0"/>
              </a:spcBef>
              <a:spcAft>
                <a:spcPct val="0"/>
              </a:spcAft>
              <a:buFontTx/>
              <a:buNone/>
            </a:pPr>
            <a:r>
              <a:rPr lang="zh-CN" altLang="en-US" sz="3600" b="1" dirty="0">
                <a:solidFill>
                  <a:prstClr val="white"/>
                </a:solidFill>
                <a:latin typeface="+mn-lt"/>
                <a:ea typeface="+mn-ea"/>
                <a:cs typeface="+mn-ea"/>
                <a:sym typeface="+mn-lt"/>
              </a:rPr>
              <a:t>目 录</a:t>
            </a:r>
          </a:p>
        </p:txBody>
      </p:sp>
      <p:sp>
        <p:nvSpPr>
          <p:cNvPr id="11" name="矩形 53"/>
          <p:cNvSpPr>
            <a:spLocks noChangeArrowheads="1"/>
          </p:cNvSpPr>
          <p:nvPr/>
        </p:nvSpPr>
        <p:spPr bwMode="auto">
          <a:xfrm>
            <a:off x="2202035" y="0"/>
            <a:ext cx="1573552" cy="969418"/>
          </a:xfrm>
          <a:prstGeom prst="rect">
            <a:avLst/>
          </a:prstGeom>
          <a:solidFill>
            <a:schemeClr val="bg1">
              <a:lumMod val="25000"/>
              <a:lumOff val="75000"/>
            </a:schemeClr>
          </a:solidFill>
          <a:ln w="9525">
            <a:solidFill>
              <a:schemeClr val="bg2"/>
            </a:solidFill>
            <a:miter lim="800000"/>
            <a:headEnd/>
            <a:tailEnd/>
          </a:ln>
          <a:effec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400" b="1" dirty="0">
                <a:solidFill>
                  <a:schemeClr val="bg2"/>
                </a:solidFill>
                <a:latin typeface="+mn-lt"/>
                <a:ea typeface="+mn-ea"/>
                <a:cs typeface="+mn-ea"/>
                <a:sym typeface="+mn-lt"/>
              </a:rPr>
              <a:t>标题一</a:t>
            </a:r>
          </a:p>
          <a:p>
            <a:pPr algn="ctr" eaLnBrk="1" hangingPunct="1">
              <a:lnSpc>
                <a:spcPct val="100000"/>
              </a:lnSpc>
              <a:spcBef>
                <a:spcPct val="0"/>
              </a:spcBef>
              <a:buFontTx/>
              <a:buNone/>
            </a:pPr>
            <a:r>
              <a:rPr lang="en-US" altLang="zh-CN" sz="2000" dirty="0">
                <a:solidFill>
                  <a:schemeClr val="bg2"/>
                </a:solidFill>
                <a:latin typeface="+mn-lt"/>
                <a:ea typeface="+mn-ea"/>
                <a:cs typeface="+mn-ea"/>
                <a:sym typeface="+mn-lt"/>
              </a:rPr>
              <a:t>Text here</a:t>
            </a:r>
          </a:p>
        </p:txBody>
      </p:sp>
      <p:sp>
        <p:nvSpPr>
          <p:cNvPr id="21" name="矩形 20"/>
          <p:cNvSpPr/>
          <p:nvPr/>
        </p:nvSpPr>
        <p:spPr>
          <a:xfrm>
            <a:off x="11629538" y="0"/>
            <a:ext cx="562461" cy="9694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2" name="矩形 53"/>
          <p:cNvSpPr>
            <a:spLocks noChangeArrowheads="1"/>
          </p:cNvSpPr>
          <p:nvPr/>
        </p:nvSpPr>
        <p:spPr bwMode="auto">
          <a:xfrm>
            <a:off x="3773286" y="0"/>
            <a:ext cx="1573552" cy="969418"/>
          </a:xfrm>
          <a:prstGeom prst="rect">
            <a:avLst/>
          </a:prstGeom>
          <a:solidFill>
            <a:schemeClr val="bg1">
              <a:lumMod val="25000"/>
              <a:lumOff val="75000"/>
            </a:schemeClr>
          </a:solidFill>
          <a:ln w="9525">
            <a:solidFill>
              <a:srgbClr val="EAEAEA"/>
            </a:solid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400" b="1" dirty="0">
                <a:solidFill>
                  <a:schemeClr val="bg2"/>
                </a:solidFill>
                <a:latin typeface="+mn-lt"/>
                <a:ea typeface="+mn-ea"/>
                <a:cs typeface="+mn-ea"/>
                <a:sym typeface="+mn-lt"/>
              </a:rPr>
              <a:t>标题二</a:t>
            </a:r>
            <a:endParaRPr lang="en-US" altLang="zh-CN" sz="2400" b="1" dirty="0">
              <a:solidFill>
                <a:schemeClr val="bg2"/>
              </a:solidFill>
              <a:latin typeface="+mn-lt"/>
              <a:ea typeface="+mn-ea"/>
              <a:cs typeface="+mn-ea"/>
              <a:sym typeface="+mn-lt"/>
            </a:endParaRPr>
          </a:p>
          <a:p>
            <a:pPr algn="ctr" eaLnBrk="1" hangingPunct="1">
              <a:lnSpc>
                <a:spcPct val="100000"/>
              </a:lnSpc>
              <a:spcBef>
                <a:spcPct val="0"/>
              </a:spcBef>
              <a:buFontTx/>
              <a:buNone/>
            </a:pPr>
            <a:r>
              <a:rPr lang="en-US" altLang="zh-CN" sz="2000" dirty="0">
                <a:solidFill>
                  <a:schemeClr val="bg2"/>
                </a:solidFill>
                <a:latin typeface="+mn-lt"/>
                <a:ea typeface="+mn-ea"/>
                <a:cs typeface="+mn-ea"/>
                <a:sym typeface="+mn-lt"/>
              </a:rPr>
              <a:t>Text here</a:t>
            </a:r>
          </a:p>
        </p:txBody>
      </p:sp>
      <p:sp>
        <p:nvSpPr>
          <p:cNvPr id="23" name="矩形 53"/>
          <p:cNvSpPr>
            <a:spLocks noChangeArrowheads="1"/>
          </p:cNvSpPr>
          <p:nvPr/>
        </p:nvSpPr>
        <p:spPr bwMode="auto">
          <a:xfrm>
            <a:off x="5344537" y="0"/>
            <a:ext cx="1573552" cy="969418"/>
          </a:xfrm>
          <a:prstGeom prst="rect">
            <a:avLst/>
          </a:prstGeom>
          <a:solidFill>
            <a:schemeClr val="bg1">
              <a:lumMod val="25000"/>
              <a:lumOff val="75000"/>
            </a:schemeClr>
          </a:solidFill>
          <a:ln w="9525">
            <a:solidFill>
              <a:srgbClr val="EAEAEA"/>
            </a:solid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400" b="1" dirty="0">
                <a:solidFill>
                  <a:schemeClr val="bg2"/>
                </a:solidFill>
                <a:latin typeface="+mn-lt"/>
                <a:ea typeface="+mn-ea"/>
                <a:cs typeface="+mn-ea"/>
                <a:sym typeface="+mn-lt"/>
              </a:rPr>
              <a:t>标题三</a:t>
            </a:r>
          </a:p>
          <a:p>
            <a:pPr algn="ctr" eaLnBrk="1" hangingPunct="1">
              <a:lnSpc>
                <a:spcPct val="100000"/>
              </a:lnSpc>
              <a:spcBef>
                <a:spcPct val="0"/>
              </a:spcBef>
              <a:buFontTx/>
              <a:buNone/>
            </a:pPr>
            <a:r>
              <a:rPr lang="en-US" altLang="zh-CN" sz="2000" dirty="0">
                <a:solidFill>
                  <a:schemeClr val="bg2"/>
                </a:solidFill>
                <a:latin typeface="+mn-lt"/>
                <a:ea typeface="+mn-ea"/>
                <a:cs typeface="+mn-ea"/>
                <a:sym typeface="+mn-lt"/>
              </a:rPr>
              <a:t>Text here</a:t>
            </a:r>
          </a:p>
        </p:txBody>
      </p:sp>
      <p:sp>
        <p:nvSpPr>
          <p:cNvPr id="24" name="矩形 53"/>
          <p:cNvSpPr>
            <a:spLocks noChangeArrowheads="1"/>
          </p:cNvSpPr>
          <p:nvPr/>
        </p:nvSpPr>
        <p:spPr bwMode="auto">
          <a:xfrm>
            <a:off x="6915788" y="0"/>
            <a:ext cx="1573552" cy="969418"/>
          </a:xfrm>
          <a:prstGeom prst="rect">
            <a:avLst/>
          </a:prstGeom>
          <a:solidFill>
            <a:schemeClr val="bg1">
              <a:lumMod val="25000"/>
              <a:lumOff val="75000"/>
            </a:schemeClr>
          </a:solidFill>
          <a:ln w="9525">
            <a:solidFill>
              <a:srgbClr val="EAEAEA"/>
            </a:solid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400" b="1" dirty="0">
                <a:solidFill>
                  <a:schemeClr val="bg2"/>
                </a:solidFill>
                <a:latin typeface="+mn-lt"/>
                <a:ea typeface="+mn-ea"/>
                <a:cs typeface="+mn-ea"/>
                <a:sym typeface="+mn-lt"/>
              </a:rPr>
              <a:t>标题四</a:t>
            </a:r>
            <a:endParaRPr lang="en-US" altLang="zh-CN" sz="2400" b="1" dirty="0">
              <a:solidFill>
                <a:schemeClr val="bg2"/>
              </a:solidFill>
              <a:latin typeface="+mn-lt"/>
              <a:ea typeface="+mn-ea"/>
              <a:cs typeface="+mn-ea"/>
              <a:sym typeface="+mn-lt"/>
            </a:endParaRPr>
          </a:p>
          <a:p>
            <a:pPr algn="ctr" eaLnBrk="1" hangingPunct="1">
              <a:lnSpc>
                <a:spcPct val="100000"/>
              </a:lnSpc>
              <a:spcBef>
                <a:spcPct val="0"/>
              </a:spcBef>
              <a:buFontTx/>
              <a:buNone/>
            </a:pPr>
            <a:r>
              <a:rPr lang="en-US" altLang="zh-CN" sz="2000" dirty="0">
                <a:solidFill>
                  <a:schemeClr val="bg2"/>
                </a:solidFill>
                <a:latin typeface="+mn-lt"/>
                <a:ea typeface="+mn-ea"/>
                <a:cs typeface="+mn-ea"/>
                <a:sym typeface="+mn-lt"/>
              </a:rPr>
              <a:t>Text here</a:t>
            </a:r>
          </a:p>
        </p:txBody>
      </p:sp>
      <p:sp>
        <p:nvSpPr>
          <p:cNvPr id="25" name="矩形 53"/>
          <p:cNvSpPr>
            <a:spLocks noChangeArrowheads="1"/>
          </p:cNvSpPr>
          <p:nvPr/>
        </p:nvSpPr>
        <p:spPr bwMode="auto">
          <a:xfrm>
            <a:off x="8487039" y="0"/>
            <a:ext cx="1573552" cy="969418"/>
          </a:xfrm>
          <a:prstGeom prst="rect">
            <a:avLst/>
          </a:prstGeom>
          <a:solidFill>
            <a:schemeClr val="bg1">
              <a:lumMod val="25000"/>
              <a:lumOff val="75000"/>
            </a:schemeClr>
          </a:solidFill>
          <a:ln w="9525">
            <a:solidFill>
              <a:srgbClr val="EAEAEA"/>
            </a:solid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400" b="1" dirty="0">
                <a:solidFill>
                  <a:schemeClr val="bg2"/>
                </a:solidFill>
                <a:latin typeface="+mn-lt"/>
                <a:ea typeface="+mn-ea"/>
                <a:cs typeface="+mn-ea"/>
                <a:sym typeface="+mn-lt"/>
              </a:rPr>
              <a:t>标题五</a:t>
            </a:r>
          </a:p>
          <a:p>
            <a:pPr algn="ctr" eaLnBrk="1" hangingPunct="1">
              <a:lnSpc>
                <a:spcPct val="100000"/>
              </a:lnSpc>
              <a:spcBef>
                <a:spcPct val="0"/>
              </a:spcBef>
              <a:buFontTx/>
              <a:buNone/>
            </a:pPr>
            <a:r>
              <a:rPr lang="en-US" altLang="zh-CN" sz="2000" dirty="0">
                <a:solidFill>
                  <a:schemeClr val="bg2"/>
                </a:solidFill>
                <a:latin typeface="+mn-lt"/>
                <a:ea typeface="+mn-ea"/>
                <a:cs typeface="+mn-ea"/>
                <a:sym typeface="+mn-lt"/>
              </a:rPr>
              <a:t>Text here</a:t>
            </a:r>
          </a:p>
        </p:txBody>
      </p:sp>
      <p:sp>
        <p:nvSpPr>
          <p:cNvPr id="26" name="矩形 53"/>
          <p:cNvSpPr>
            <a:spLocks noChangeArrowheads="1"/>
          </p:cNvSpPr>
          <p:nvPr/>
        </p:nvSpPr>
        <p:spPr bwMode="auto">
          <a:xfrm>
            <a:off x="10058288" y="0"/>
            <a:ext cx="1573552" cy="969418"/>
          </a:xfrm>
          <a:prstGeom prst="rect">
            <a:avLst/>
          </a:prstGeom>
          <a:solidFill>
            <a:schemeClr val="tx1"/>
          </a:solidFill>
          <a:ln w="9525">
            <a:solidFill>
              <a:srgbClr val="EAEAEA"/>
            </a:solidFill>
            <a:miter lim="800000"/>
            <a:headEnd/>
            <a:tailEnd/>
          </a:ln>
          <a:effectLst>
            <a:outerShdw blurRad="50800" dist="38100" dir="5400000" algn="t" rotWithShape="0">
              <a:prstClr val="black">
                <a:alpha val="40000"/>
              </a:prstClr>
            </a:outerShdw>
          </a:effec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400" b="1" dirty="0">
                <a:solidFill>
                  <a:schemeClr val="bg2"/>
                </a:solidFill>
                <a:latin typeface="+mn-lt"/>
                <a:ea typeface="+mn-ea"/>
                <a:cs typeface="+mn-ea"/>
                <a:sym typeface="+mn-lt"/>
              </a:rPr>
              <a:t>标题六</a:t>
            </a:r>
          </a:p>
          <a:p>
            <a:pPr algn="ctr" eaLnBrk="1" hangingPunct="1">
              <a:lnSpc>
                <a:spcPct val="100000"/>
              </a:lnSpc>
              <a:spcBef>
                <a:spcPct val="0"/>
              </a:spcBef>
              <a:buFontTx/>
              <a:buNone/>
            </a:pPr>
            <a:r>
              <a:rPr lang="en-US" altLang="zh-CN" sz="2000" dirty="0">
                <a:solidFill>
                  <a:schemeClr val="bg2"/>
                </a:solidFill>
                <a:latin typeface="+mn-lt"/>
                <a:ea typeface="+mn-ea"/>
                <a:cs typeface="+mn-ea"/>
                <a:sym typeface="+mn-lt"/>
              </a:rPr>
              <a:t>Text here</a:t>
            </a:r>
          </a:p>
        </p:txBody>
      </p:sp>
      <p:sp>
        <p:nvSpPr>
          <p:cNvPr id="27" name="矩形 26"/>
          <p:cNvSpPr/>
          <p:nvPr/>
        </p:nvSpPr>
        <p:spPr>
          <a:xfrm flipV="1">
            <a:off x="-1" y="5949280"/>
            <a:ext cx="12192000" cy="90872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6" name="等腰三角形 45"/>
          <p:cNvSpPr>
            <a:spLocks noChangeAspect="1"/>
          </p:cNvSpPr>
          <p:nvPr/>
        </p:nvSpPr>
        <p:spPr>
          <a:xfrm rot="10800000" flipV="1">
            <a:off x="10567557" y="813207"/>
            <a:ext cx="555013" cy="478461"/>
          </a:xfrm>
          <a:prstGeom prst="triangle">
            <a:avLst/>
          </a:prstGeom>
          <a:solidFill>
            <a:schemeClr val="bg2"/>
          </a:solidFill>
          <a:ln w="12700" cap="flat" cmpd="sng" algn="ctr">
            <a:noFill/>
            <a:prstDash val="solid"/>
            <a:miter lim="800000"/>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pic>
        <p:nvPicPr>
          <p:cNvPr id="4" name="图片 3" descr="图片包含 户外, 天空, 云彩, 多云&#10;&#10;已生成极高可信度的说明">
            <a:extLst>
              <a:ext uri="{FF2B5EF4-FFF2-40B4-BE49-F238E27FC236}">
                <a16:creationId xmlns:a16="http://schemas.microsoft.com/office/drawing/2014/main" id="{031E7589-CFEE-4077-B88E-10B1F39FF3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50424" y="1564569"/>
            <a:ext cx="7579114" cy="378955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7" name="文本框 46">
            <a:extLst>
              <a:ext uri="{FF2B5EF4-FFF2-40B4-BE49-F238E27FC236}">
                <a16:creationId xmlns:a16="http://schemas.microsoft.com/office/drawing/2014/main" id="{E63B679D-A8D2-4CB7-8124-D726025DF44F}"/>
              </a:ext>
            </a:extLst>
          </p:cNvPr>
          <p:cNvSpPr txBox="1"/>
          <p:nvPr/>
        </p:nvSpPr>
        <p:spPr>
          <a:xfrm>
            <a:off x="551383" y="2260686"/>
            <a:ext cx="5544616" cy="400110"/>
          </a:xfrm>
          <a:prstGeom prst="rect">
            <a:avLst/>
          </a:prstGeom>
          <a:noFill/>
        </p:spPr>
        <p:txBody>
          <a:bodyPr wrap="square" rtlCol="0">
            <a:spAutoFit/>
          </a:bodyPr>
          <a:lstStyle/>
          <a:p>
            <a:r>
              <a:rPr lang="zh-CN" altLang="en-US" sz="2000" b="1" dirty="0">
                <a:cs typeface="+mn-ea"/>
                <a:sym typeface="+mn-lt"/>
              </a:rPr>
              <a:t>在这里输入小标题</a:t>
            </a:r>
          </a:p>
        </p:txBody>
      </p:sp>
      <p:sp>
        <p:nvSpPr>
          <p:cNvPr id="48" name="Rectangle 6">
            <a:extLst>
              <a:ext uri="{FF2B5EF4-FFF2-40B4-BE49-F238E27FC236}">
                <a16:creationId xmlns:a16="http://schemas.microsoft.com/office/drawing/2014/main" id="{8A7DBD0B-9BA9-4B7F-A3F4-7A4395418D45}"/>
              </a:ext>
            </a:extLst>
          </p:cNvPr>
          <p:cNvSpPr>
            <a:spLocks noChangeArrowheads="1"/>
          </p:cNvSpPr>
          <p:nvPr/>
        </p:nvSpPr>
        <p:spPr bwMode="auto">
          <a:xfrm>
            <a:off x="551383" y="2610607"/>
            <a:ext cx="3351630" cy="27699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indent="457200">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25000"/>
              </a:lnSpc>
              <a:defRPr/>
            </a:pPr>
            <a:r>
              <a:rPr lang="zh-CN" altLang="en-US" sz="1600" dirty="0">
                <a:solidFill>
                  <a:schemeClr val="bg1"/>
                </a:solidFill>
                <a:latin typeface="+mn-lt"/>
                <a:ea typeface="+mn-ea"/>
                <a:cs typeface="+mn-ea"/>
                <a:sym typeface="+mn-lt"/>
              </a:rPr>
              <a:t>在这里输入您想要的文字，可通过复制粘贴到此框内，只保留文本。在这里输入您想要的文字，可通过复制粘贴到此框内，只保留文本。在这里输入您想要的文字，可通过复制粘贴到此框内，只保留文本。在这里输入您想要的文字，可通过复制粘贴到此框内，只保留文本。</a:t>
            </a:r>
          </a:p>
          <a:p>
            <a:pPr>
              <a:lnSpc>
                <a:spcPct val="125000"/>
              </a:lnSpc>
            </a:pPr>
            <a:endParaRPr lang="zh-CN" altLang="en-US" sz="1600" dirty="0">
              <a:solidFill>
                <a:schemeClr val="bg1"/>
              </a:solidFill>
              <a:cs typeface="+mn-ea"/>
              <a:sym typeface="+mn-lt"/>
            </a:endParaRPr>
          </a:p>
        </p:txBody>
      </p:sp>
      <p:sp>
        <p:nvSpPr>
          <p:cNvPr id="49" name="文本框 48">
            <a:extLst>
              <a:ext uri="{FF2B5EF4-FFF2-40B4-BE49-F238E27FC236}">
                <a16:creationId xmlns:a16="http://schemas.microsoft.com/office/drawing/2014/main" id="{B4261875-FE8E-4E7A-A37D-D52F6C7E2329}"/>
              </a:ext>
            </a:extLst>
          </p:cNvPr>
          <p:cNvSpPr txBox="1"/>
          <p:nvPr/>
        </p:nvSpPr>
        <p:spPr>
          <a:xfrm>
            <a:off x="551383" y="1726100"/>
            <a:ext cx="5544616" cy="584775"/>
          </a:xfrm>
          <a:prstGeom prst="rect">
            <a:avLst/>
          </a:prstGeom>
          <a:noFill/>
        </p:spPr>
        <p:txBody>
          <a:bodyPr wrap="square" rtlCol="0">
            <a:spAutoFit/>
          </a:bodyPr>
          <a:lstStyle/>
          <a:p>
            <a:r>
              <a:rPr lang="zh-CN" altLang="en-US" sz="3200" b="1" dirty="0">
                <a:cs typeface="+mn-ea"/>
                <a:sym typeface="+mn-lt"/>
              </a:rPr>
              <a:t>放飞梦想！！！</a:t>
            </a:r>
          </a:p>
        </p:txBody>
      </p:sp>
    </p:spTree>
    <p:extLst>
      <p:ext uri="{BB962C8B-B14F-4D97-AF65-F5344CB8AC3E}">
        <p14:creationId xmlns:p14="http://schemas.microsoft.com/office/powerpoint/2010/main" val="2981338231"/>
      </p:ext>
    </p:extLst>
  </p:cSld>
  <p:clrMapOvr>
    <a:masterClrMapping/>
  </p:clrMapOvr>
  <mc:AlternateContent xmlns:mc="http://schemas.openxmlformats.org/markup-compatibility/2006" xmlns:p14="http://schemas.microsoft.com/office/powerpoint/2010/main">
    <mc:Choice Requires="p14">
      <p:transition spd="slow" p14:dur="2000" advTm="4493"/>
    </mc:Choice>
    <mc:Fallback xmlns="">
      <p:transition spd="slow" advTm="449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25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Effect transition="in" filter="fade">
                                      <p:cBhvr>
                                        <p:cTn id="9" dur="500"/>
                                        <p:tgtEl>
                                          <p:spTgt spid="11"/>
                                        </p:tgtEl>
                                      </p:cBhvr>
                                    </p:animEffect>
                                  </p:childTnLst>
                                </p:cTn>
                              </p:par>
                              <p:par>
                                <p:cTn id="10" presetID="53" presetClass="entr" presetSubtype="16" fill="hold" grpId="0" nodeType="withEffect">
                                  <p:stCondLst>
                                    <p:cond delay="250"/>
                                  </p:stCondLst>
                                  <p:childTnLst>
                                    <p:set>
                                      <p:cBhvr>
                                        <p:cTn id="11" dur="1" fill="hold">
                                          <p:stCondLst>
                                            <p:cond delay="0"/>
                                          </p:stCondLst>
                                        </p:cTn>
                                        <p:tgtEl>
                                          <p:spTgt spid="22"/>
                                        </p:tgtEl>
                                        <p:attrNameLst>
                                          <p:attrName>style.visibility</p:attrName>
                                        </p:attrNameLst>
                                      </p:cBhvr>
                                      <p:to>
                                        <p:strVal val="visible"/>
                                      </p:to>
                                    </p:set>
                                    <p:anim calcmode="lin" valueType="num">
                                      <p:cBhvr>
                                        <p:cTn id="12" dur="500" fill="hold"/>
                                        <p:tgtEl>
                                          <p:spTgt spid="22"/>
                                        </p:tgtEl>
                                        <p:attrNameLst>
                                          <p:attrName>ppt_w</p:attrName>
                                        </p:attrNameLst>
                                      </p:cBhvr>
                                      <p:tavLst>
                                        <p:tav tm="0">
                                          <p:val>
                                            <p:fltVal val="0"/>
                                          </p:val>
                                        </p:tav>
                                        <p:tav tm="100000">
                                          <p:val>
                                            <p:strVal val="#ppt_w"/>
                                          </p:val>
                                        </p:tav>
                                      </p:tavLst>
                                    </p:anim>
                                    <p:anim calcmode="lin" valueType="num">
                                      <p:cBhvr>
                                        <p:cTn id="13" dur="500" fill="hold"/>
                                        <p:tgtEl>
                                          <p:spTgt spid="22"/>
                                        </p:tgtEl>
                                        <p:attrNameLst>
                                          <p:attrName>ppt_h</p:attrName>
                                        </p:attrNameLst>
                                      </p:cBhvr>
                                      <p:tavLst>
                                        <p:tav tm="0">
                                          <p:val>
                                            <p:fltVal val="0"/>
                                          </p:val>
                                        </p:tav>
                                        <p:tav tm="100000">
                                          <p:val>
                                            <p:strVal val="#ppt_h"/>
                                          </p:val>
                                        </p:tav>
                                      </p:tavLst>
                                    </p:anim>
                                    <p:animEffect transition="in" filter="fade">
                                      <p:cBhvr>
                                        <p:cTn id="14" dur="500"/>
                                        <p:tgtEl>
                                          <p:spTgt spid="22"/>
                                        </p:tgtEl>
                                      </p:cBhvr>
                                    </p:animEffect>
                                  </p:childTnLst>
                                </p:cTn>
                              </p:par>
                              <p:par>
                                <p:cTn id="15" presetID="53" presetClass="entr" presetSubtype="16" fill="hold" grpId="0" nodeType="withEffect">
                                  <p:stCondLst>
                                    <p:cond delay="250"/>
                                  </p:stCondLst>
                                  <p:childTnLst>
                                    <p:set>
                                      <p:cBhvr>
                                        <p:cTn id="16" dur="1" fill="hold">
                                          <p:stCondLst>
                                            <p:cond delay="0"/>
                                          </p:stCondLst>
                                        </p:cTn>
                                        <p:tgtEl>
                                          <p:spTgt spid="23"/>
                                        </p:tgtEl>
                                        <p:attrNameLst>
                                          <p:attrName>style.visibility</p:attrName>
                                        </p:attrNameLst>
                                      </p:cBhvr>
                                      <p:to>
                                        <p:strVal val="visible"/>
                                      </p:to>
                                    </p:set>
                                    <p:anim calcmode="lin" valueType="num">
                                      <p:cBhvr>
                                        <p:cTn id="17" dur="500" fill="hold"/>
                                        <p:tgtEl>
                                          <p:spTgt spid="23"/>
                                        </p:tgtEl>
                                        <p:attrNameLst>
                                          <p:attrName>ppt_w</p:attrName>
                                        </p:attrNameLst>
                                      </p:cBhvr>
                                      <p:tavLst>
                                        <p:tav tm="0">
                                          <p:val>
                                            <p:fltVal val="0"/>
                                          </p:val>
                                        </p:tav>
                                        <p:tav tm="100000">
                                          <p:val>
                                            <p:strVal val="#ppt_w"/>
                                          </p:val>
                                        </p:tav>
                                      </p:tavLst>
                                    </p:anim>
                                    <p:anim calcmode="lin" valueType="num">
                                      <p:cBhvr>
                                        <p:cTn id="18" dur="500" fill="hold"/>
                                        <p:tgtEl>
                                          <p:spTgt spid="23"/>
                                        </p:tgtEl>
                                        <p:attrNameLst>
                                          <p:attrName>ppt_h</p:attrName>
                                        </p:attrNameLst>
                                      </p:cBhvr>
                                      <p:tavLst>
                                        <p:tav tm="0">
                                          <p:val>
                                            <p:fltVal val="0"/>
                                          </p:val>
                                        </p:tav>
                                        <p:tav tm="100000">
                                          <p:val>
                                            <p:strVal val="#ppt_h"/>
                                          </p:val>
                                        </p:tav>
                                      </p:tavLst>
                                    </p:anim>
                                    <p:animEffect transition="in" filter="fade">
                                      <p:cBhvr>
                                        <p:cTn id="19" dur="500"/>
                                        <p:tgtEl>
                                          <p:spTgt spid="23"/>
                                        </p:tgtEl>
                                      </p:cBhvr>
                                    </p:animEffect>
                                  </p:childTnLst>
                                </p:cTn>
                              </p:par>
                              <p:par>
                                <p:cTn id="20" presetID="53" presetClass="entr" presetSubtype="16" fill="hold" grpId="0" nodeType="withEffect">
                                  <p:stCondLst>
                                    <p:cond delay="250"/>
                                  </p:stCondLst>
                                  <p:childTnLst>
                                    <p:set>
                                      <p:cBhvr>
                                        <p:cTn id="21" dur="1" fill="hold">
                                          <p:stCondLst>
                                            <p:cond delay="0"/>
                                          </p:stCondLst>
                                        </p:cTn>
                                        <p:tgtEl>
                                          <p:spTgt spid="24"/>
                                        </p:tgtEl>
                                        <p:attrNameLst>
                                          <p:attrName>style.visibility</p:attrName>
                                        </p:attrNameLst>
                                      </p:cBhvr>
                                      <p:to>
                                        <p:strVal val="visible"/>
                                      </p:to>
                                    </p:set>
                                    <p:anim calcmode="lin" valueType="num">
                                      <p:cBhvr>
                                        <p:cTn id="22" dur="500" fill="hold"/>
                                        <p:tgtEl>
                                          <p:spTgt spid="24"/>
                                        </p:tgtEl>
                                        <p:attrNameLst>
                                          <p:attrName>ppt_w</p:attrName>
                                        </p:attrNameLst>
                                      </p:cBhvr>
                                      <p:tavLst>
                                        <p:tav tm="0">
                                          <p:val>
                                            <p:fltVal val="0"/>
                                          </p:val>
                                        </p:tav>
                                        <p:tav tm="100000">
                                          <p:val>
                                            <p:strVal val="#ppt_w"/>
                                          </p:val>
                                        </p:tav>
                                      </p:tavLst>
                                    </p:anim>
                                    <p:anim calcmode="lin" valueType="num">
                                      <p:cBhvr>
                                        <p:cTn id="23" dur="500" fill="hold"/>
                                        <p:tgtEl>
                                          <p:spTgt spid="24"/>
                                        </p:tgtEl>
                                        <p:attrNameLst>
                                          <p:attrName>ppt_h</p:attrName>
                                        </p:attrNameLst>
                                      </p:cBhvr>
                                      <p:tavLst>
                                        <p:tav tm="0">
                                          <p:val>
                                            <p:fltVal val="0"/>
                                          </p:val>
                                        </p:tav>
                                        <p:tav tm="100000">
                                          <p:val>
                                            <p:strVal val="#ppt_h"/>
                                          </p:val>
                                        </p:tav>
                                      </p:tavLst>
                                    </p:anim>
                                    <p:animEffect transition="in" filter="fade">
                                      <p:cBhvr>
                                        <p:cTn id="24" dur="500"/>
                                        <p:tgtEl>
                                          <p:spTgt spid="24"/>
                                        </p:tgtEl>
                                      </p:cBhvr>
                                    </p:animEffect>
                                  </p:childTnLst>
                                </p:cTn>
                              </p:par>
                              <p:par>
                                <p:cTn id="25" presetID="53" presetClass="entr" presetSubtype="16" fill="hold" grpId="0" nodeType="withEffect">
                                  <p:stCondLst>
                                    <p:cond delay="250"/>
                                  </p:stCondLst>
                                  <p:childTnLst>
                                    <p:set>
                                      <p:cBhvr>
                                        <p:cTn id="26" dur="1" fill="hold">
                                          <p:stCondLst>
                                            <p:cond delay="0"/>
                                          </p:stCondLst>
                                        </p:cTn>
                                        <p:tgtEl>
                                          <p:spTgt spid="25"/>
                                        </p:tgtEl>
                                        <p:attrNameLst>
                                          <p:attrName>style.visibility</p:attrName>
                                        </p:attrNameLst>
                                      </p:cBhvr>
                                      <p:to>
                                        <p:strVal val="visible"/>
                                      </p:to>
                                    </p:set>
                                    <p:anim calcmode="lin" valueType="num">
                                      <p:cBhvr>
                                        <p:cTn id="27" dur="500" fill="hold"/>
                                        <p:tgtEl>
                                          <p:spTgt spid="25"/>
                                        </p:tgtEl>
                                        <p:attrNameLst>
                                          <p:attrName>ppt_w</p:attrName>
                                        </p:attrNameLst>
                                      </p:cBhvr>
                                      <p:tavLst>
                                        <p:tav tm="0">
                                          <p:val>
                                            <p:fltVal val="0"/>
                                          </p:val>
                                        </p:tav>
                                        <p:tav tm="100000">
                                          <p:val>
                                            <p:strVal val="#ppt_w"/>
                                          </p:val>
                                        </p:tav>
                                      </p:tavLst>
                                    </p:anim>
                                    <p:anim calcmode="lin" valueType="num">
                                      <p:cBhvr>
                                        <p:cTn id="28" dur="500" fill="hold"/>
                                        <p:tgtEl>
                                          <p:spTgt spid="25"/>
                                        </p:tgtEl>
                                        <p:attrNameLst>
                                          <p:attrName>ppt_h</p:attrName>
                                        </p:attrNameLst>
                                      </p:cBhvr>
                                      <p:tavLst>
                                        <p:tav tm="0">
                                          <p:val>
                                            <p:fltVal val="0"/>
                                          </p:val>
                                        </p:tav>
                                        <p:tav tm="100000">
                                          <p:val>
                                            <p:strVal val="#ppt_h"/>
                                          </p:val>
                                        </p:tav>
                                      </p:tavLst>
                                    </p:anim>
                                    <p:animEffect transition="in" filter="fade">
                                      <p:cBhvr>
                                        <p:cTn id="29" dur="500"/>
                                        <p:tgtEl>
                                          <p:spTgt spid="25"/>
                                        </p:tgtEl>
                                      </p:cBhvr>
                                    </p:animEffect>
                                  </p:childTnLst>
                                </p:cTn>
                              </p:par>
                              <p:par>
                                <p:cTn id="30" presetID="53" presetClass="entr" presetSubtype="16" fill="hold" grpId="0" nodeType="withEffect">
                                  <p:stCondLst>
                                    <p:cond delay="250"/>
                                  </p:stCondLst>
                                  <p:childTnLst>
                                    <p:set>
                                      <p:cBhvr>
                                        <p:cTn id="31" dur="1" fill="hold">
                                          <p:stCondLst>
                                            <p:cond delay="0"/>
                                          </p:stCondLst>
                                        </p:cTn>
                                        <p:tgtEl>
                                          <p:spTgt spid="26"/>
                                        </p:tgtEl>
                                        <p:attrNameLst>
                                          <p:attrName>style.visibility</p:attrName>
                                        </p:attrNameLst>
                                      </p:cBhvr>
                                      <p:to>
                                        <p:strVal val="visible"/>
                                      </p:to>
                                    </p:set>
                                    <p:anim calcmode="lin" valueType="num">
                                      <p:cBhvr>
                                        <p:cTn id="32" dur="500" fill="hold"/>
                                        <p:tgtEl>
                                          <p:spTgt spid="26"/>
                                        </p:tgtEl>
                                        <p:attrNameLst>
                                          <p:attrName>ppt_w</p:attrName>
                                        </p:attrNameLst>
                                      </p:cBhvr>
                                      <p:tavLst>
                                        <p:tav tm="0">
                                          <p:val>
                                            <p:fltVal val="0"/>
                                          </p:val>
                                        </p:tav>
                                        <p:tav tm="100000">
                                          <p:val>
                                            <p:strVal val="#ppt_w"/>
                                          </p:val>
                                        </p:tav>
                                      </p:tavLst>
                                    </p:anim>
                                    <p:anim calcmode="lin" valueType="num">
                                      <p:cBhvr>
                                        <p:cTn id="33" dur="500" fill="hold"/>
                                        <p:tgtEl>
                                          <p:spTgt spid="26"/>
                                        </p:tgtEl>
                                        <p:attrNameLst>
                                          <p:attrName>ppt_h</p:attrName>
                                        </p:attrNameLst>
                                      </p:cBhvr>
                                      <p:tavLst>
                                        <p:tav tm="0">
                                          <p:val>
                                            <p:fltVal val="0"/>
                                          </p:val>
                                        </p:tav>
                                        <p:tav tm="100000">
                                          <p:val>
                                            <p:strVal val="#ppt_h"/>
                                          </p:val>
                                        </p:tav>
                                      </p:tavLst>
                                    </p:anim>
                                    <p:animEffect transition="in" filter="fade">
                                      <p:cBhvr>
                                        <p:cTn id="34" dur="500"/>
                                        <p:tgtEl>
                                          <p:spTgt spid="26"/>
                                        </p:tgtEl>
                                      </p:cBhvr>
                                    </p:animEffect>
                                  </p:childTnLst>
                                </p:cTn>
                              </p:par>
                              <p:par>
                                <p:cTn id="35" presetID="12" presetClass="entr" presetSubtype="4" fill="hold" grpId="0" nodeType="withEffect">
                                  <p:stCondLst>
                                    <p:cond delay="250"/>
                                  </p:stCondLst>
                                  <p:childTnLst>
                                    <p:set>
                                      <p:cBhvr>
                                        <p:cTn id="36" dur="1" fill="hold">
                                          <p:stCondLst>
                                            <p:cond delay="0"/>
                                          </p:stCondLst>
                                        </p:cTn>
                                        <p:tgtEl>
                                          <p:spTgt spid="46"/>
                                        </p:tgtEl>
                                        <p:attrNameLst>
                                          <p:attrName>style.visibility</p:attrName>
                                        </p:attrNameLst>
                                      </p:cBhvr>
                                      <p:to>
                                        <p:strVal val="visible"/>
                                      </p:to>
                                    </p:set>
                                    <p:anim calcmode="lin" valueType="num">
                                      <p:cBhvr additive="base">
                                        <p:cTn id="37" dur="500"/>
                                        <p:tgtEl>
                                          <p:spTgt spid="46"/>
                                        </p:tgtEl>
                                        <p:attrNameLst>
                                          <p:attrName>ppt_y</p:attrName>
                                        </p:attrNameLst>
                                      </p:cBhvr>
                                      <p:tavLst>
                                        <p:tav tm="0">
                                          <p:val>
                                            <p:strVal val="#ppt_y+#ppt_h*1.125000"/>
                                          </p:val>
                                        </p:tav>
                                        <p:tav tm="100000">
                                          <p:val>
                                            <p:strVal val="#ppt_y"/>
                                          </p:val>
                                        </p:tav>
                                      </p:tavLst>
                                    </p:anim>
                                    <p:animEffect transition="in" filter="wipe(up)">
                                      <p:cBhvr>
                                        <p:cTn id="38" dur="500"/>
                                        <p:tgtEl>
                                          <p:spTgt spid="46"/>
                                        </p:tgtEl>
                                      </p:cBhvr>
                                    </p:animEffect>
                                  </p:childTnLst>
                                </p:cTn>
                              </p:par>
                              <p:par>
                                <p:cTn id="39" presetID="22" presetClass="entr" presetSubtype="8" fill="hold" grpId="0" nodeType="withEffect">
                                  <p:stCondLst>
                                    <p:cond delay="0"/>
                                  </p:stCondLst>
                                  <p:childTnLst>
                                    <p:set>
                                      <p:cBhvr>
                                        <p:cTn id="40" dur="1" fill="hold">
                                          <p:stCondLst>
                                            <p:cond delay="0"/>
                                          </p:stCondLst>
                                        </p:cTn>
                                        <p:tgtEl>
                                          <p:spTgt spid="47"/>
                                        </p:tgtEl>
                                        <p:attrNameLst>
                                          <p:attrName>style.visibility</p:attrName>
                                        </p:attrNameLst>
                                      </p:cBhvr>
                                      <p:to>
                                        <p:strVal val="visible"/>
                                      </p:to>
                                    </p:set>
                                    <p:animEffect transition="in" filter="wipe(left)">
                                      <p:cBhvr>
                                        <p:cTn id="41" dur="500"/>
                                        <p:tgtEl>
                                          <p:spTgt spid="47"/>
                                        </p:tgtEl>
                                      </p:cBhvr>
                                    </p:animEffect>
                                  </p:childTnLst>
                                </p:cTn>
                              </p:par>
                              <p:par>
                                <p:cTn id="42" presetID="42" presetClass="entr" presetSubtype="0" fill="hold" grpId="0" nodeType="withEffect">
                                  <p:stCondLst>
                                    <p:cond delay="0"/>
                                  </p:stCondLst>
                                  <p:childTnLst>
                                    <p:set>
                                      <p:cBhvr>
                                        <p:cTn id="43" dur="1" fill="hold">
                                          <p:stCondLst>
                                            <p:cond delay="0"/>
                                          </p:stCondLst>
                                        </p:cTn>
                                        <p:tgtEl>
                                          <p:spTgt spid="48"/>
                                        </p:tgtEl>
                                        <p:attrNameLst>
                                          <p:attrName>style.visibility</p:attrName>
                                        </p:attrNameLst>
                                      </p:cBhvr>
                                      <p:to>
                                        <p:strVal val="visible"/>
                                      </p:to>
                                    </p:set>
                                    <p:animEffect transition="in" filter="fade">
                                      <p:cBhvr>
                                        <p:cTn id="44" dur="500"/>
                                        <p:tgtEl>
                                          <p:spTgt spid="48"/>
                                        </p:tgtEl>
                                      </p:cBhvr>
                                    </p:animEffect>
                                    <p:anim calcmode="lin" valueType="num">
                                      <p:cBhvr>
                                        <p:cTn id="45" dur="500" fill="hold"/>
                                        <p:tgtEl>
                                          <p:spTgt spid="48"/>
                                        </p:tgtEl>
                                        <p:attrNameLst>
                                          <p:attrName>ppt_x</p:attrName>
                                        </p:attrNameLst>
                                      </p:cBhvr>
                                      <p:tavLst>
                                        <p:tav tm="0">
                                          <p:val>
                                            <p:strVal val="#ppt_x"/>
                                          </p:val>
                                        </p:tav>
                                        <p:tav tm="100000">
                                          <p:val>
                                            <p:strVal val="#ppt_x"/>
                                          </p:val>
                                        </p:tav>
                                      </p:tavLst>
                                    </p:anim>
                                    <p:anim calcmode="lin" valueType="num">
                                      <p:cBhvr>
                                        <p:cTn id="46" dur="500" fill="hold"/>
                                        <p:tgtEl>
                                          <p:spTgt spid="48"/>
                                        </p:tgtEl>
                                        <p:attrNameLst>
                                          <p:attrName>ppt_y</p:attrName>
                                        </p:attrNameLst>
                                      </p:cBhvr>
                                      <p:tavLst>
                                        <p:tav tm="0">
                                          <p:val>
                                            <p:strVal val="#ppt_y+.1"/>
                                          </p:val>
                                        </p:tav>
                                        <p:tav tm="100000">
                                          <p:val>
                                            <p:strVal val="#ppt_y"/>
                                          </p:val>
                                        </p:tav>
                                      </p:tavLst>
                                    </p:anim>
                                  </p:childTnLst>
                                </p:cTn>
                              </p:par>
                              <p:par>
                                <p:cTn id="47" presetID="22" presetClass="entr" presetSubtype="8" fill="hold" grpId="0" nodeType="withEffect">
                                  <p:stCondLst>
                                    <p:cond delay="0"/>
                                  </p:stCondLst>
                                  <p:childTnLst>
                                    <p:set>
                                      <p:cBhvr>
                                        <p:cTn id="48" dur="1" fill="hold">
                                          <p:stCondLst>
                                            <p:cond delay="0"/>
                                          </p:stCondLst>
                                        </p:cTn>
                                        <p:tgtEl>
                                          <p:spTgt spid="49"/>
                                        </p:tgtEl>
                                        <p:attrNameLst>
                                          <p:attrName>style.visibility</p:attrName>
                                        </p:attrNameLst>
                                      </p:cBhvr>
                                      <p:to>
                                        <p:strVal val="visible"/>
                                      </p:to>
                                    </p:set>
                                    <p:animEffect transition="in" filter="wipe(left)">
                                      <p:cBhvr>
                                        <p:cTn id="49" dur="500"/>
                                        <p:tgtEl>
                                          <p:spTgt spid="49"/>
                                        </p:tgtEl>
                                      </p:cBhvr>
                                    </p:animEffect>
                                  </p:childTnLst>
                                </p:cTn>
                              </p:par>
                            </p:childTnLst>
                          </p:cTn>
                        </p:par>
                        <p:par>
                          <p:cTn id="50" fill="hold">
                            <p:stCondLst>
                              <p:cond delay="750"/>
                            </p:stCondLst>
                            <p:childTnLst>
                              <p:par>
                                <p:cTn id="51" presetID="42" presetClass="entr" presetSubtype="0" fill="hold" nodeType="afterEffect">
                                  <p:stCondLst>
                                    <p:cond delay="0"/>
                                  </p:stCondLst>
                                  <p:childTnLst>
                                    <p:set>
                                      <p:cBhvr>
                                        <p:cTn id="52" dur="1" fill="hold">
                                          <p:stCondLst>
                                            <p:cond delay="0"/>
                                          </p:stCondLst>
                                        </p:cTn>
                                        <p:tgtEl>
                                          <p:spTgt spid="4"/>
                                        </p:tgtEl>
                                        <p:attrNameLst>
                                          <p:attrName>style.visibility</p:attrName>
                                        </p:attrNameLst>
                                      </p:cBhvr>
                                      <p:to>
                                        <p:strVal val="visible"/>
                                      </p:to>
                                    </p:set>
                                    <p:animEffect transition="in" filter="fade">
                                      <p:cBhvr>
                                        <p:cTn id="53" dur="1000"/>
                                        <p:tgtEl>
                                          <p:spTgt spid="4"/>
                                        </p:tgtEl>
                                      </p:cBhvr>
                                    </p:animEffect>
                                    <p:anim calcmode="lin" valueType="num">
                                      <p:cBhvr>
                                        <p:cTn id="54" dur="1000" fill="hold"/>
                                        <p:tgtEl>
                                          <p:spTgt spid="4"/>
                                        </p:tgtEl>
                                        <p:attrNameLst>
                                          <p:attrName>ppt_x</p:attrName>
                                        </p:attrNameLst>
                                      </p:cBhvr>
                                      <p:tavLst>
                                        <p:tav tm="0">
                                          <p:val>
                                            <p:strVal val="#ppt_x"/>
                                          </p:val>
                                        </p:tav>
                                        <p:tav tm="100000">
                                          <p:val>
                                            <p:strVal val="#ppt_x"/>
                                          </p:val>
                                        </p:tav>
                                      </p:tavLst>
                                    </p:anim>
                                    <p:anim calcmode="lin" valueType="num">
                                      <p:cBhvr>
                                        <p:cTn id="55"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22" grpId="0" animBg="1"/>
      <p:bldP spid="23" grpId="0" animBg="1"/>
      <p:bldP spid="24" grpId="0" animBg="1"/>
      <p:bldP spid="25" grpId="0" animBg="1"/>
      <p:bldP spid="26" grpId="0" animBg="1"/>
      <p:bldP spid="46" grpId="0" animBg="1"/>
      <p:bldP spid="47" grpId="0"/>
      <p:bldP spid="48" grpId="0"/>
      <p:bldP spid="49" grpId="0"/>
    </p:bldLst>
  </p:timing>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矩形 9"/>
          <p:cNvSpPr/>
          <p:nvPr/>
        </p:nvSpPr>
        <p:spPr>
          <a:xfrm>
            <a:off x="0" y="0"/>
            <a:ext cx="2207568" cy="9694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 name="灯片编号占位符 1"/>
          <p:cNvSpPr>
            <a:spLocks noGrp="1"/>
          </p:cNvSpPr>
          <p:nvPr>
            <p:ph type="sldNum" sz="quarter" idx="12"/>
          </p:nvPr>
        </p:nvSpPr>
        <p:spPr/>
        <p:txBody>
          <a:bodyPr/>
          <a:lstStyle/>
          <a:p>
            <a:fld id="{0C913308-F349-4B6D-A68A-DD1791B4A57B}" type="slidenum">
              <a:rPr lang="zh-CN" altLang="en-US" smtClean="0">
                <a:cs typeface="+mn-ea"/>
                <a:sym typeface="+mn-lt"/>
              </a:rPr>
              <a:t>56</a:t>
            </a:fld>
            <a:endParaRPr lang="zh-CN" altLang="en-US">
              <a:cs typeface="+mn-ea"/>
              <a:sym typeface="+mn-lt"/>
            </a:endParaRPr>
          </a:p>
        </p:txBody>
      </p:sp>
      <p:sp>
        <p:nvSpPr>
          <p:cNvPr id="8" name="文本框 7"/>
          <p:cNvSpPr txBox="1">
            <a:spLocks noChangeArrowheads="1"/>
          </p:cNvSpPr>
          <p:nvPr/>
        </p:nvSpPr>
        <p:spPr bwMode="auto">
          <a:xfrm>
            <a:off x="90796" y="161519"/>
            <a:ext cx="1943100" cy="6463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fontAlgn="base">
              <a:lnSpc>
                <a:spcPct val="100000"/>
              </a:lnSpc>
              <a:spcBef>
                <a:spcPct val="0"/>
              </a:spcBef>
              <a:spcAft>
                <a:spcPct val="0"/>
              </a:spcAft>
              <a:buFontTx/>
              <a:buNone/>
            </a:pPr>
            <a:r>
              <a:rPr lang="zh-CN" altLang="en-US" sz="3600" b="1" dirty="0">
                <a:solidFill>
                  <a:prstClr val="white"/>
                </a:solidFill>
                <a:latin typeface="+mn-lt"/>
                <a:ea typeface="+mn-ea"/>
                <a:cs typeface="+mn-ea"/>
                <a:sym typeface="+mn-lt"/>
              </a:rPr>
              <a:t>目 录</a:t>
            </a:r>
          </a:p>
        </p:txBody>
      </p:sp>
      <p:sp>
        <p:nvSpPr>
          <p:cNvPr id="11" name="矩形 53"/>
          <p:cNvSpPr>
            <a:spLocks noChangeArrowheads="1"/>
          </p:cNvSpPr>
          <p:nvPr/>
        </p:nvSpPr>
        <p:spPr bwMode="auto">
          <a:xfrm>
            <a:off x="2202035" y="0"/>
            <a:ext cx="1573552" cy="969418"/>
          </a:xfrm>
          <a:prstGeom prst="rect">
            <a:avLst/>
          </a:prstGeom>
          <a:solidFill>
            <a:schemeClr val="bg1">
              <a:lumMod val="25000"/>
              <a:lumOff val="75000"/>
            </a:schemeClr>
          </a:solidFill>
          <a:ln w="9525">
            <a:solidFill>
              <a:schemeClr val="bg2"/>
            </a:solidFill>
            <a:miter lim="800000"/>
            <a:headEnd/>
            <a:tailEnd/>
          </a:ln>
          <a:effec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400" b="1" dirty="0">
                <a:solidFill>
                  <a:schemeClr val="bg2"/>
                </a:solidFill>
                <a:latin typeface="+mn-lt"/>
                <a:ea typeface="+mn-ea"/>
                <a:cs typeface="+mn-ea"/>
                <a:sym typeface="+mn-lt"/>
              </a:rPr>
              <a:t>标题一</a:t>
            </a:r>
          </a:p>
          <a:p>
            <a:pPr algn="ctr" eaLnBrk="1" hangingPunct="1">
              <a:lnSpc>
                <a:spcPct val="100000"/>
              </a:lnSpc>
              <a:spcBef>
                <a:spcPct val="0"/>
              </a:spcBef>
              <a:buFontTx/>
              <a:buNone/>
            </a:pPr>
            <a:r>
              <a:rPr lang="en-US" altLang="zh-CN" sz="2000" dirty="0">
                <a:solidFill>
                  <a:schemeClr val="bg2"/>
                </a:solidFill>
                <a:latin typeface="+mn-lt"/>
                <a:ea typeface="+mn-ea"/>
                <a:cs typeface="+mn-ea"/>
                <a:sym typeface="+mn-lt"/>
              </a:rPr>
              <a:t>Text here</a:t>
            </a:r>
          </a:p>
        </p:txBody>
      </p:sp>
      <p:sp>
        <p:nvSpPr>
          <p:cNvPr id="21" name="矩形 20"/>
          <p:cNvSpPr/>
          <p:nvPr/>
        </p:nvSpPr>
        <p:spPr>
          <a:xfrm>
            <a:off x="11629538" y="0"/>
            <a:ext cx="562461" cy="9694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2" name="矩形 53"/>
          <p:cNvSpPr>
            <a:spLocks noChangeArrowheads="1"/>
          </p:cNvSpPr>
          <p:nvPr/>
        </p:nvSpPr>
        <p:spPr bwMode="auto">
          <a:xfrm>
            <a:off x="3773286" y="0"/>
            <a:ext cx="1573552" cy="969418"/>
          </a:xfrm>
          <a:prstGeom prst="rect">
            <a:avLst/>
          </a:prstGeom>
          <a:solidFill>
            <a:schemeClr val="bg1">
              <a:lumMod val="25000"/>
              <a:lumOff val="75000"/>
            </a:schemeClr>
          </a:solidFill>
          <a:ln w="9525">
            <a:solidFill>
              <a:srgbClr val="EAEAEA"/>
            </a:solid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400" b="1" dirty="0">
                <a:solidFill>
                  <a:schemeClr val="bg2"/>
                </a:solidFill>
                <a:latin typeface="+mn-lt"/>
                <a:ea typeface="+mn-ea"/>
                <a:cs typeface="+mn-ea"/>
                <a:sym typeface="+mn-lt"/>
              </a:rPr>
              <a:t>标题二</a:t>
            </a:r>
            <a:endParaRPr lang="en-US" altLang="zh-CN" sz="2400" b="1" dirty="0">
              <a:solidFill>
                <a:schemeClr val="bg2"/>
              </a:solidFill>
              <a:latin typeface="+mn-lt"/>
              <a:ea typeface="+mn-ea"/>
              <a:cs typeface="+mn-ea"/>
              <a:sym typeface="+mn-lt"/>
            </a:endParaRPr>
          </a:p>
          <a:p>
            <a:pPr algn="ctr" eaLnBrk="1" hangingPunct="1">
              <a:lnSpc>
                <a:spcPct val="100000"/>
              </a:lnSpc>
              <a:spcBef>
                <a:spcPct val="0"/>
              </a:spcBef>
              <a:buFontTx/>
              <a:buNone/>
            </a:pPr>
            <a:r>
              <a:rPr lang="en-US" altLang="zh-CN" sz="2000" dirty="0">
                <a:solidFill>
                  <a:schemeClr val="bg2"/>
                </a:solidFill>
                <a:latin typeface="+mn-lt"/>
                <a:ea typeface="+mn-ea"/>
                <a:cs typeface="+mn-ea"/>
                <a:sym typeface="+mn-lt"/>
              </a:rPr>
              <a:t>Text here</a:t>
            </a:r>
          </a:p>
        </p:txBody>
      </p:sp>
      <p:sp>
        <p:nvSpPr>
          <p:cNvPr id="23" name="矩形 53"/>
          <p:cNvSpPr>
            <a:spLocks noChangeArrowheads="1"/>
          </p:cNvSpPr>
          <p:nvPr/>
        </p:nvSpPr>
        <p:spPr bwMode="auto">
          <a:xfrm>
            <a:off x="5344537" y="0"/>
            <a:ext cx="1573552" cy="969418"/>
          </a:xfrm>
          <a:prstGeom prst="rect">
            <a:avLst/>
          </a:prstGeom>
          <a:solidFill>
            <a:schemeClr val="bg1">
              <a:lumMod val="25000"/>
              <a:lumOff val="75000"/>
            </a:schemeClr>
          </a:solidFill>
          <a:ln w="9525">
            <a:solidFill>
              <a:srgbClr val="EAEAEA"/>
            </a:solid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400" b="1" dirty="0">
                <a:solidFill>
                  <a:schemeClr val="bg2"/>
                </a:solidFill>
                <a:latin typeface="+mn-lt"/>
                <a:ea typeface="+mn-ea"/>
                <a:cs typeface="+mn-ea"/>
                <a:sym typeface="+mn-lt"/>
              </a:rPr>
              <a:t>标题三</a:t>
            </a:r>
          </a:p>
          <a:p>
            <a:pPr algn="ctr" eaLnBrk="1" hangingPunct="1">
              <a:lnSpc>
                <a:spcPct val="100000"/>
              </a:lnSpc>
              <a:spcBef>
                <a:spcPct val="0"/>
              </a:spcBef>
              <a:buFontTx/>
              <a:buNone/>
            </a:pPr>
            <a:r>
              <a:rPr lang="en-US" altLang="zh-CN" sz="2000" dirty="0">
                <a:solidFill>
                  <a:schemeClr val="bg2"/>
                </a:solidFill>
                <a:latin typeface="+mn-lt"/>
                <a:ea typeface="+mn-ea"/>
                <a:cs typeface="+mn-ea"/>
                <a:sym typeface="+mn-lt"/>
              </a:rPr>
              <a:t>Text here</a:t>
            </a:r>
          </a:p>
        </p:txBody>
      </p:sp>
      <p:sp>
        <p:nvSpPr>
          <p:cNvPr id="24" name="矩形 53"/>
          <p:cNvSpPr>
            <a:spLocks noChangeArrowheads="1"/>
          </p:cNvSpPr>
          <p:nvPr/>
        </p:nvSpPr>
        <p:spPr bwMode="auto">
          <a:xfrm>
            <a:off x="6915788" y="0"/>
            <a:ext cx="1573552" cy="969418"/>
          </a:xfrm>
          <a:prstGeom prst="rect">
            <a:avLst/>
          </a:prstGeom>
          <a:solidFill>
            <a:schemeClr val="bg1">
              <a:lumMod val="25000"/>
              <a:lumOff val="75000"/>
            </a:schemeClr>
          </a:solidFill>
          <a:ln w="9525">
            <a:solidFill>
              <a:srgbClr val="EAEAEA"/>
            </a:solid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400" b="1" dirty="0">
                <a:solidFill>
                  <a:schemeClr val="bg2"/>
                </a:solidFill>
                <a:latin typeface="+mn-lt"/>
                <a:ea typeface="+mn-ea"/>
                <a:cs typeface="+mn-ea"/>
                <a:sym typeface="+mn-lt"/>
              </a:rPr>
              <a:t>标题四</a:t>
            </a:r>
            <a:endParaRPr lang="en-US" altLang="zh-CN" sz="2400" b="1" dirty="0">
              <a:solidFill>
                <a:schemeClr val="bg2"/>
              </a:solidFill>
              <a:latin typeface="+mn-lt"/>
              <a:ea typeface="+mn-ea"/>
              <a:cs typeface="+mn-ea"/>
              <a:sym typeface="+mn-lt"/>
            </a:endParaRPr>
          </a:p>
          <a:p>
            <a:pPr algn="ctr" eaLnBrk="1" hangingPunct="1">
              <a:lnSpc>
                <a:spcPct val="100000"/>
              </a:lnSpc>
              <a:spcBef>
                <a:spcPct val="0"/>
              </a:spcBef>
              <a:buFontTx/>
              <a:buNone/>
            </a:pPr>
            <a:r>
              <a:rPr lang="en-US" altLang="zh-CN" sz="2000" dirty="0">
                <a:solidFill>
                  <a:schemeClr val="bg2"/>
                </a:solidFill>
                <a:latin typeface="+mn-lt"/>
                <a:ea typeface="+mn-ea"/>
                <a:cs typeface="+mn-ea"/>
                <a:sym typeface="+mn-lt"/>
              </a:rPr>
              <a:t>Text here</a:t>
            </a:r>
          </a:p>
        </p:txBody>
      </p:sp>
      <p:sp>
        <p:nvSpPr>
          <p:cNvPr id="25" name="矩形 53"/>
          <p:cNvSpPr>
            <a:spLocks noChangeArrowheads="1"/>
          </p:cNvSpPr>
          <p:nvPr/>
        </p:nvSpPr>
        <p:spPr bwMode="auto">
          <a:xfrm>
            <a:off x="8487039" y="0"/>
            <a:ext cx="1573552" cy="969418"/>
          </a:xfrm>
          <a:prstGeom prst="rect">
            <a:avLst/>
          </a:prstGeom>
          <a:solidFill>
            <a:schemeClr val="bg1">
              <a:lumMod val="25000"/>
              <a:lumOff val="75000"/>
            </a:schemeClr>
          </a:solidFill>
          <a:ln w="9525">
            <a:solidFill>
              <a:srgbClr val="EAEAEA"/>
            </a:solid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400" b="1" dirty="0">
                <a:solidFill>
                  <a:schemeClr val="bg2"/>
                </a:solidFill>
                <a:latin typeface="+mn-lt"/>
                <a:ea typeface="+mn-ea"/>
                <a:cs typeface="+mn-ea"/>
                <a:sym typeface="+mn-lt"/>
              </a:rPr>
              <a:t>标题五</a:t>
            </a:r>
          </a:p>
          <a:p>
            <a:pPr algn="ctr" eaLnBrk="1" hangingPunct="1">
              <a:lnSpc>
                <a:spcPct val="100000"/>
              </a:lnSpc>
              <a:spcBef>
                <a:spcPct val="0"/>
              </a:spcBef>
              <a:buFontTx/>
              <a:buNone/>
            </a:pPr>
            <a:r>
              <a:rPr lang="en-US" altLang="zh-CN" sz="2000" dirty="0">
                <a:solidFill>
                  <a:schemeClr val="bg2"/>
                </a:solidFill>
                <a:latin typeface="+mn-lt"/>
                <a:ea typeface="+mn-ea"/>
                <a:cs typeface="+mn-ea"/>
                <a:sym typeface="+mn-lt"/>
              </a:rPr>
              <a:t>Text here</a:t>
            </a:r>
          </a:p>
        </p:txBody>
      </p:sp>
      <p:sp>
        <p:nvSpPr>
          <p:cNvPr id="26" name="矩形 53"/>
          <p:cNvSpPr>
            <a:spLocks noChangeArrowheads="1"/>
          </p:cNvSpPr>
          <p:nvPr/>
        </p:nvSpPr>
        <p:spPr bwMode="auto">
          <a:xfrm>
            <a:off x="10058288" y="0"/>
            <a:ext cx="1573552" cy="969418"/>
          </a:xfrm>
          <a:prstGeom prst="rect">
            <a:avLst/>
          </a:prstGeom>
          <a:solidFill>
            <a:schemeClr val="tx1"/>
          </a:solidFill>
          <a:ln w="9525">
            <a:solidFill>
              <a:srgbClr val="EAEAEA"/>
            </a:solidFill>
            <a:miter lim="800000"/>
            <a:headEnd/>
            <a:tailEnd/>
          </a:ln>
          <a:effectLst>
            <a:outerShdw blurRad="50800" dist="38100" dir="5400000" algn="t" rotWithShape="0">
              <a:prstClr val="black">
                <a:alpha val="40000"/>
              </a:prstClr>
            </a:outerShdw>
          </a:effec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400" b="1" dirty="0">
                <a:solidFill>
                  <a:schemeClr val="bg2"/>
                </a:solidFill>
                <a:latin typeface="+mn-lt"/>
                <a:ea typeface="+mn-ea"/>
                <a:cs typeface="+mn-ea"/>
                <a:sym typeface="+mn-lt"/>
              </a:rPr>
              <a:t>标题六</a:t>
            </a:r>
          </a:p>
          <a:p>
            <a:pPr algn="ctr" eaLnBrk="1" hangingPunct="1">
              <a:lnSpc>
                <a:spcPct val="100000"/>
              </a:lnSpc>
              <a:spcBef>
                <a:spcPct val="0"/>
              </a:spcBef>
              <a:buFontTx/>
              <a:buNone/>
            </a:pPr>
            <a:r>
              <a:rPr lang="en-US" altLang="zh-CN" sz="2000" dirty="0">
                <a:solidFill>
                  <a:schemeClr val="bg2"/>
                </a:solidFill>
                <a:latin typeface="+mn-lt"/>
                <a:ea typeface="+mn-ea"/>
                <a:cs typeface="+mn-ea"/>
                <a:sym typeface="+mn-lt"/>
              </a:rPr>
              <a:t>Text here</a:t>
            </a:r>
          </a:p>
        </p:txBody>
      </p:sp>
      <p:sp>
        <p:nvSpPr>
          <p:cNvPr id="27" name="矩形 26"/>
          <p:cNvSpPr/>
          <p:nvPr/>
        </p:nvSpPr>
        <p:spPr>
          <a:xfrm flipV="1">
            <a:off x="-1" y="5949280"/>
            <a:ext cx="12192000" cy="90872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6" name="等腰三角形 45"/>
          <p:cNvSpPr>
            <a:spLocks noChangeAspect="1"/>
          </p:cNvSpPr>
          <p:nvPr/>
        </p:nvSpPr>
        <p:spPr>
          <a:xfrm rot="10800000" flipV="1">
            <a:off x="10567557" y="813207"/>
            <a:ext cx="555013" cy="478461"/>
          </a:xfrm>
          <a:prstGeom prst="triangle">
            <a:avLst/>
          </a:prstGeom>
          <a:solidFill>
            <a:schemeClr val="bg2"/>
          </a:solidFill>
          <a:ln w="12700" cap="flat" cmpd="sng" algn="ctr">
            <a:noFill/>
            <a:prstDash val="solid"/>
            <a:miter lim="800000"/>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45" name="Freeform 6"/>
          <p:cNvSpPr/>
          <p:nvPr/>
        </p:nvSpPr>
        <p:spPr bwMode="auto">
          <a:xfrm>
            <a:off x="6645856" y="2868833"/>
            <a:ext cx="1375826" cy="1586880"/>
          </a:xfrm>
          <a:custGeom>
            <a:avLst/>
            <a:gdLst>
              <a:gd name="T0" fmla="*/ 1130 w 2260"/>
              <a:gd name="T1" fmla="*/ 0 h 2610"/>
              <a:gd name="T2" fmla="*/ 1695 w 2260"/>
              <a:gd name="T3" fmla="*/ 326 h 2610"/>
              <a:gd name="T4" fmla="*/ 2260 w 2260"/>
              <a:gd name="T5" fmla="*/ 652 h 2610"/>
              <a:gd name="T6" fmla="*/ 2260 w 2260"/>
              <a:gd name="T7" fmla="*/ 1305 h 2610"/>
              <a:gd name="T8" fmla="*/ 2260 w 2260"/>
              <a:gd name="T9" fmla="*/ 1957 h 2610"/>
              <a:gd name="T10" fmla="*/ 1695 w 2260"/>
              <a:gd name="T11" fmla="*/ 2283 h 2610"/>
              <a:gd name="T12" fmla="*/ 1130 w 2260"/>
              <a:gd name="T13" fmla="*/ 2610 h 2610"/>
              <a:gd name="T14" fmla="*/ 565 w 2260"/>
              <a:gd name="T15" fmla="*/ 2283 h 2610"/>
              <a:gd name="T16" fmla="*/ 0 w 2260"/>
              <a:gd name="T17" fmla="*/ 1957 h 2610"/>
              <a:gd name="T18" fmla="*/ 0 w 2260"/>
              <a:gd name="T19" fmla="*/ 1305 h 2610"/>
              <a:gd name="T20" fmla="*/ 0 w 2260"/>
              <a:gd name="T21" fmla="*/ 652 h 2610"/>
              <a:gd name="T22" fmla="*/ 565 w 2260"/>
              <a:gd name="T23" fmla="*/ 326 h 2610"/>
              <a:gd name="T24" fmla="*/ 1130 w 2260"/>
              <a:gd name="T25" fmla="*/ 0 h 26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60" h="2610">
                <a:moveTo>
                  <a:pt x="1130" y="0"/>
                </a:moveTo>
                <a:lnTo>
                  <a:pt x="1695" y="326"/>
                </a:lnTo>
                <a:lnTo>
                  <a:pt x="2260" y="652"/>
                </a:lnTo>
                <a:lnTo>
                  <a:pt x="2260" y="1305"/>
                </a:lnTo>
                <a:lnTo>
                  <a:pt x="2260" y="1957"/>
                </a:lnTo>
                <a:lnTo>
                  <a:pt x="1695" y="2283"/>
                </a:lnTo>
                <a:lnTo>
                  <a:pt x="1130" y="2610"/>
                </a:lnTo>
                <a:lnTo>
                  <a:pt x="565" y="2283"/>
                </a:lnTo>
                <a:lnTo>
                  <a:pt x="0" y="1957"/>
                </a:lnTo>
                <a:lnTo>
                  <a:pt x="0" y="1305"/>
                </a:lnTo>
                <a:lnTo>
                  <a:pt x="0" y="652"/>
                </a:lnTo>
                <a:lnTo>
                  <a:pt x="565" y="326"/>
                </a:lnTo>
                <a:lnTo>
                  <a:pt x="1130" y="0"/>
                </a:lnTo>
                <a:close/>
              </a:path>
            </a:pathLst>
          </a:custGeom>
          <a:solidFill>
            <a:schemeClr val="bg1"/>
          </a:solidFill>
          <a:ln>
            <a:noFill/>
          </a:ln>
          <a:effectLst>
            <a:innerShdw blurRad="114300">
              <a:prstClr val="black"/>
            </a:innerShdw>
          </a:effectLst>
        </p:spPr>
        <p:txBody>
          <a:bodyPr vert="horz" wrap="square" lIns="91398" tIns="45699" rIns="91398" bIns="45699" numCol="1" anchor="t" anchorCtr="0" compatLnSpc="1"/>
          <a:lstStyle/>
          <a:p>
            <a:pPr marL="0" marR="0" lvl="0" indent="0" defTabSz="914400" eaLnBrk="1" fontAlgn="base" latinLnBrk="0" hangingPunct="1">
              <a:lnSpc>
                <a:spcPct val="100000"/>
              </a:lnSpc>
              <a:spcBef>
                <a:spcPct val="0"/>
              </a:spcBef>
              <a:spcAft>
                <a:spcPct val="0"/>
              </a:spcAft>
              <a:buClrTx/>
              <a:buSzTx/>
              <a:buFont typeface="Arial" pitchFamily="34" charset="0"/>
              <a:buNone/>
              <a:tabLst/>
              <a:defRPr/>
            </a:pPr>
            <a:endParaRPr kumimoji="0" lang="zh-CN" altLang="en-US" sz="1799" b="0" i="0" u="none" strike="noStrike" kern="0" cap="none" spc="0" normalizeH="0" baseline="0" noProof="0">
              <a:ln>
                <a:noFill/>
              </a:ln>
              <a:solidFill>
                <a:srgbClr val="294A5A"/>
              </a:solidFill>
              <a:effectLst/>
              <a:uLnTx/>
              <a:uFillTx/>
              <a:ea typeface="宋体" pitchFamily="2" charset="-122"/>
            </a:endParaRPr>
          </a:p>
        </p:txBody>
      </p:sp>
      <p:sp>
        <p:nvSpPr>
          <p:cNvPr id="47" name="Freeform 7"/>
          <p:cNvSpPr/>
          <p:nvPr/>
        </p:nvSpPr>
        <p:spPr bwMode="auto">
          <a:xfrm>
            <a:off x="3792645" y="2868833"/>
            <a:ext cx="1374239" cy="1586880"/>
          </a:xfrm>
          <a:custGeom>
            <a:avLst/>
            <a:gdLst>
              <a:gd name="T0" fmla="*/ 1130 w 2260"/>
              <a:gd name="T1" fmla="*/ 0 h 2610"/>
              <a:gd name="T2" fmla="*/ 1695 w 2260"/>
              <a:gd name="T3" fmla="*/ 326 h 2610"/>
              <a:gd name="T4" fmla="*/ 2260 w 2260"/>
              <a:gd name="T5" fmla="*/ 652 h 2610"/>
              <a:gd name="T6" fmla="*/ 2260 w 2260"/>
              <a:gd name="T7" fmla="*/ 1305 h 2610"/>
              <a:gd name="T8" fmla="*/ 2260 w 2260"/>
              <a:gd name="T9" fmla="*/ 1957 h 2610"/>
              <a:gd name="T10" fmla="*/ 1695 w 2260"/>
              <a:gd name="T11" fmla="*/ 2283 h 2610"/>
              <a:gd name="T12" fmla="*/ 1130 w 2260"/>
              <a:gd name="T13" fmla="*/ 2610 h 2610"/>
              <a:gd name="T14" fmla="*/ 565 w 2260"/>
              <a:gd name="T15" fmla="*/ 2283 h 2610"/>
              <a:gd name="T16" fmla="*/ 0 w 2260"/>
              <a:gd name="T17" fmla="*/ 1957 h 2610"/>
              <a:gd name="T18" fmla="*/ 0 w 2260"/>
              <a:gd name="T19" fmla="*/ 1305 h 2610"/>
              <a:gd name="T20" fmla="*/ 0 w 2260"/>
              <a:gd name="T21" fmla="*/ 652 h 2610"/>
              <a:gd name="T22" fmla="*/ 565 w 2260"/>
              <a:gd name="T23" fmla="*/ 326 h 2610"/>
              <a:gd name="T24" fmla="*/ 1130 w 2260"/>
              <a:gd name="T25" fmla="*/ 0 h 26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60" h="2610">
                <a:moveTo>
                  <a:pt x="1130" y="0"/>
                </a:moveTo>
                <a:lnTo>
                  <a:pt x="1695" y="326"/>
                </a:lnTo>
                <a:lnTo>
                  <a:pt x="2260" y="652"/>
                </a:lnTo>
                <a:lnTo>
                  <a:pt x="2260" y="1305"/>
                </a:lnTo>
                <a:lnTo>
                  <a:pt x="2260" y="1957"/>
                </a:lnTo>
                <a:lnTo>
                  <a:pt x="1695" y="2283"/>
                </a:lnTo>
                <a:lnTo>
                  <a:pt x="1130" y="2610"/>
                </a:lnTo>
                <a:lnTo>
                  <a:pt x="565" y="2283"/>
                </a:lnTo>
                <a:lnTo>
                  <a:pt x="0" y="1957"/>
                </a:lnTo>
                <a:lnTo>
                  <a:pt x="0" y="1305"/>
                </a:lnTo>
                <a:lnTo>
                  <a:pt x="0" y="652"/>
                </a:lnTo>
                <a:lnTo>
                  <a:pt x="565" y="326"/>
                </a:lnTo>
                <a:lnTo>
                  <a:pt x="1130" y="0"/>
                </a:lnTo>
                <a:close/>
              </a:path>
            </a:pathLst>
          </a:custGeom>
          <a:solidFill>
            <a:srgbClr val="294A5A"/>
          </a:solidFill>
          <a:ln>
            <a:noFill/>
          </a:ln>
          <a:effectLst>
            <a:innerShdw blurRad="114300">
              <a:prstClr val="black"/>
            </a:innerShdw>
          </a:effectLst>
        </p:spPr>
        <p:txBody>
          <a:bodyPr vert="horz" wrap="square" lIns="91398" tIns="45699" rIns="91398" bIns="45699" numCol="1" anchor="t" anchorCtr="0" compatLnSpc="1"/>
          <a:lstStyle/>
          <a:p>
            <a:pPr marL="0" marR="0" lvl="0" indent="0" defTabSz="914400" eaLnBrk="1" fontAlgn="base" latinLnBrk="0" hangingPunct="1">
              <a:lnSpc>
                <a:spcPct val="100000"/>
              </a:lnSpc>
              <a:spcBef>
                <a:spcPct val="0"/>
              </a:spcBef>
              <a:spcAft>
                <a:spcPct val="0"/>
              </a:spcAft>
              <a:buClrTx/>
              <a:buSzTx/>
              <a:buFont typeface="Arial" pitchFamily="34" charset="0"/>
              <a:buNone/>
              <a:tabLst/>
              <a:defRPr/>
            </a:pPr>
            <a:endParaRPr kumimoji="0" lang="zh-CN" altLang="en-US" sz="1799" b="0" i="0" u="none" strike="noStrike" kern="0" cap="none" spc="0" normalizeH="0" baseline="0" noProof="0">
              <a:ln>
                <a:noFill/>
              </a:ln>
              <a:solidFill>
                <a:srgbClr val="294A5A"/>
              </a:solidFill>
              <a:effectLst/>
              <a:uLnTx/>
              <a:uFillTx/>
              <a:ea typeface="宋体" pitchFamily="2" charset="-122"/>
            </a:endParaRPr>
          </a:p>
        </p:txBody>
      </p:sp>
      <p:sp>
        <p:nvSpPr>
          <p:cNvPr id="48" name="Freeform 8"/>
          <p:cNvSpPr/>
          <p:nvPr/>
        </p:nvSpPr>
        <p:spPr bwMode="auto">
          <a:xfrm>
            <a:off x="4505155" y="1629478"/>
            <a:ext cx="1374239" cy="1588468"/>
          </a:xfrm>
          <a:custGeom>
            <a:avLst/>
            <a:gdLst>
              <a:gd name="T0" fmla="*/ 1130 w 2260"/>
              <a:gd name="T1" fmla="*/ 0 h 2610"/>
              <a:gd name="T2" fmla="*/ 1695 w 2260"/>
              <a:gd name="T3" fmla="*/ 326 h 2610"/>
              <a:gd name="T4" fmla="*/ 2260 w 2260"/>
              <a:gd name="T5" fmla="*/ 652 h 2610"/>
              <a:gd name="T6" fmla="*/ 2260 w 2260"/>
              <a:gd name="T7" fmla="*/ 1305 h 2610"/>
              <a:gd name="T8" fmla="*/ 2260 w 2260"/>
              <a:gd name="T9" fmla="*/ 1957 h 2610"/>
              <a:gd name="T10" fmla="*/ 1695 w 2260"/>
              <a:gd name="T11" fmla="*/ 2283 h 2610"/>
              <a:gd name="T12" fmla="*/ 1130 w 2260"/>
              <a:gd name="T13" fmla="*/ 2610 h 2610"/>
              <a:gd name="T14" fmla="*/ 565 w 2260"/>
              <a:gd name="T15" fmla="*/ 2283 h 2610"/>
              <a:gd name="T16" fmla="*/ 0 w 2260"/>
              <a:gd name="T17" fmla="*/ 1957 h 2610"/>
              <a:gd name="T18" fmla="*/ 0 w 2260"/>
              <a:gd name="T19" fmla="*/ 1305 h 2610"/>
              <a:gd name="T20" fmla="*/ 0 w 2260"/>
              <a:gd name="T21" fmla="*/ 652 h 2610"/>
              <a:gd name="T22" fmla="*/ 565 w 2260"/>
              <a:gd name="T23" fmla="*/ 326 h 2610"/>
              <a:gd name="T24" fmla="*/ 1130 w 2260"/>
              <a:gd name="T25" fmla="*/ 0 h 26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60" h="2610">
                <a:moveTo>
                  <a:pt x="1130" y="0"/>
                </a:moveTo>
                <a:lnTo>
                  <a:pt x="1695" y="326"/>
                </a:lnTo>
                <a:lnTo>
                  <a:pt x="2260" y="652"/>
                </a:lnTo>
                <a:lnTo>
                  <a:pt x="2260" y="1305"/>
                </a:lnTo>
                <a:lnTo>
                  <a:pt x="2260" y="1957"/>
                </a:lnTo>
                <a:lnTo>
                  <a:pt x="1695" y="2283"/>
                </a:lnTo>
                <a:lnTo>
                  <a:pt x="1130" y="2610"/>
                </a:lnTo>
                <a:lnTo>
                  <a:pt x="565" y="2283"/>
                </a:lnTo>
                <a:lnTo>
                  <a:pt x="0" y="1957"/>
                </a:lnTo>
                <a:lnTo>
                  <a:pt x="0" y="1305"/>
                </a:lnTo>
                <a:lnTo>
                  <a:pt x="0" y="652"/>
                </a:lnTo>
                <a:lnTo>
                  <a:pt x="565" y="326"/>
                </a:lnTo>
                <a:lnTo>
                  <a:pt x="1130" y="0"/>
                </a:lnTo>
                <a:close/>
              </a:path>
            </a:pathLst>
          </a:custGeom>
          <a:solidFill>
            <a:schemeClr val="bg1"/>
          </a:solidFill>
          <a:ln>
            <a:noFill/>
          </a:ln>
          <a:effectLst>
            <a:innerShdw blurRad="114300">
              <a:prstClr val="black"/>
            </a:innerShdw>
          </a:effectLst>
        </p:spPr>
        <p:txBody>
          <a:bodyPr vert="horz" wrap="square" lIns="91398" tIns="45699" rIns="91398" bIns="45699" numCol="1" anchor="t" anchorCtr="0" compatLnSpc="1"/>
          <a:lstStyle/>
          <a:p>
            <a:pPr marL="0" marR="0" lvl="0" indent="0" defTabSz="914400" eaLnBrk="1" fontAlgn="base" latinLnBrk="0" hangingPunct="1">
              <a:lnSpc>
                <a:spcPct val="100000"/>
              </a:lnSpc>
              <a:spcBef>
                <a:spcPct val="0"/>
              </a:spcBef>
              <a:spcAft>
                <a:spcPct val="0"/>
              </a:spcAft>
              <a:buClrTx/>
              <a:buSzTx/>
              <a:buFont typeface="Arial" pitchFamily="34" charset="0"/>
              <a:buNone/>
              <a:tabLst/>
              <a:defRPr/>
            </a:pPr>
            <a:endParaRPr kumimoji="0" lang="zh-CN" altLang="en-US" sz="1799" b="0" i="0" u="none" strike="noStrike" kern="0" cap="none" spc="0" normalizeH="0" baseline="0" noProof="0">
              <a:ln>
                <a:noFill/>
              </a:ln>
              <a:solidFill>
                <a:srgbClr val="294A5A"/>
              </a:solidFill>
              <a:effectLst/>
              <a:uLnTx/>
              <a:uFillTx/>
              <a:ea typeface="宋体" pitchFamily="2" charset="-122"/>
            </a:endParaRPr>
          </a:p>
        </p:txBody>
      </p:sp>
      <p:sp>
        <p:nvSpPr>
          <p:cNvPr id="49" name="Freeform 9"/>
          <p:cNvSpPr/>
          <p:nvPr/>
        </p:nvSpPr>
        <p:spPr bwMode="auto">
          <a:xfrm>
            <a:off x="5934933" y="1629478"/>
            <a:ext cx="1374239" cy="1588468"/>
          </a:xfrm>
          <a:custGeom>
            <a:avLst/>
            <a:gdLst>
              <a:gd name="T0" fmla="*/ 1130 w 2260"/>
              <a:gd name="T1" fmla="*/ 0 h 2610"/>
              <a:gd name="T2" fmla="*/ 1695 w 2260"/>
              <a:gd name="T3" fmla="*/ 326 h 2610"/>
              <a:gd name="T4" fmla="*/ 2260 w 2260"/>
              <a:gd name="T5" fmla="*/ 652 h 2610"/>
              <a:gd name="T6" fmla="*/ 2260 w 2260"/>
              <a:gd name="T7" fmla="*/ 1305 h 2610"/>
              <a:gd name="T8" fmla="*/ 2260 w 2260"/>
              <a:gd name="T9" fmla="*/ 1957 h 2610"/>
              <a:gd name="T10" fmla="*/ 1695 w 2260"/>
              <a:gd name="T11" fmla="*/ 2283 h 2610"/>
              <a:gd name="T12" fmla="*/ 1130 w 2260"/>
              <a:gd name="T13" fmla="*/ 2610 h 2610"/>
              <a:gd name="T14" fmla="*/ 565 w 2260"/>
              <a:gd name="T15" fmla="*/ 2283 h 2610"/>
              <a:gd name="T16" fmla="*/ 0 w 2260"/>
              <a:gd name="T17" fmla="*/ 1957 h 2610"/>
              <a:gd name="T18" fmla="*/ 0 w 2260"/>
              <a:gd name="T19" fmla="*/ 1305 h 2610"/>
              <a:gd name="T20" fmla="*/ 0 w 2260"/>
              <a:gd name="T21" fmla="*/ 652 h 2610"/>
              <a:gd name="T22" fmla="*/ 565 w 2260"/>
              <a:gd name="T23" fmla="*/ 326 h 2610"/>
              <a:gd name="T24" fmla="*/ 1130 w 2260"/>
              <a:gd name="T25" fmla="*/ 0 h 26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60" h="2610">
                <a:moveTo>
                  <a:pt x="1130" y="0"/>
                </a:moveTo>
                <a:lnTo>
                  <a:pt x="1695" y="326"/>
                </a:lnTo>
                <a:lnTo>
                  <a:pt x="2260" y="652"/>
                </a:lnTo>
                <a:lnTo>
                  <a:pt x="2260" y="1305"/>
                </a:lnTo>
                <a:lnTo>
                  <a:pt x="2260" y="1957"/>
                </a:lnTo>
                <a:lnTo>
                  <a:pt x="1695" y="2283"/>
                </a:lnTo>
                <a:lnTo>
                  <a:pt x="1130" y="2610"/>
                </a:lnTo>
                <a:lnTo>
                  <a:pt x="565" y="2283"/>
                </a:lnTo>
                <a:lnTo>
                  <a:pt x="0" y="1957"/>
                </a:lnTo>
                <a:lnTo>
                  <a:pt x="0" y="1305"/>
                </a:lnTo>
                <a:lnTo>
                  <a:pt x="0" y="652"/>
                </a:lnTo>
                <a:lnTo>
                  <a:pt x="565" y="326"/>
                </a:lnTo>
                <a:lnTo>
                  <a:pt x="1130" y="0"/>
                </a:lnTo>
                <a:close/>
              </a:path>
            </a:pathLst>
          </a:custGeom>
          <a:solidFill>
            <a:srgbClr val="294A5A"/>
          </a:solidFill>
          <a:ln>
            <a:noFill/>
          </a:ln>
          <a:effectLst>
            <a:innerShdw blurRad="114300">
              <a:prstClr val="black"/>
            </a:innerShdw>
          </a:effectLst>
        </p:spPr>
        <p:txBody>
          <a:bodyPr vert="horz" wrap="square" lIns="91398" tIns="45699" rIns="91398" bIns="45699" numCol="1" anchor="t" anchorCtr="0" compatLnSpc="1"/>
          <a:lstStyle/>
          <a:p>
            <a:pPr marL="0" marR="0" lvl="0" indent="0" defTabSz="914400" eaLnBrk="1" fontAlgn="base" latinLnBrk="0" hangingPunct="1">
              <a:lnSpc>
                <a:spcPct val="100000"/>
              </a:lnSpc>
              <a:spcBef>
                <a:spcPct val="0"/>
              </a:spcBef>
              <a:spcAft>
                <a:spcPct val="0"/>
              </a:spcAft>
              <a:buClrTx/>
              <a:buSzTx/>
              <a:buFont typeface="Arial" pitchFamily="34" charset="0"/>
              <a:buNone/>
              <a:tabLst/>
              <a:defRPr/>
            </a:pPr>
            <a:endParaRPr kumimoji="0" lang="zh-CN" altLang="en-US" sz="1799" b="0" i="0" u="none" strike="noStrike" kern="0" cap="none" spc="0" normalizeH="0" baseline="0" noProof="0">
              <a:ln>
                <a:noFill/>
              </a:ln>
              <a:solidFill>
                <a:srgbClr val="294A5A"/>
              </a:solidFill>
              <a:effectLst/>
              <a:uLnTx/>
              <a:uFillTx/>
              <a:ea typeface="宋体" pitchFamily="2" charset="-122"/>
            </a:endParaRPr>
          </a:p>
        </p:txBody>
      </p:sp>
      <p:sp>
        <p:nvSpPr>
          <p:cNvPr id="50" name="Freeform 10"/>
          <p:cNvSpPr/>
          <p:nvPr/>
        </p:nvSpPr>
        <p:spPr bwMode="auto">
          <a:xfrm>
            <a:off x="4505155" y="4100251"/>
            <a:ext cx="1374239" cy="1588468"/>
          </a:xfrm>
          <a:custGeom>
            <a:avLst/>
            <a:gdLst>
              <a:gd name="T0" fmla="*/ 1130 w 2260"/>
              <a:gd name="T1" fmla="*/ 0 h 2609"/>
              <a:gd name="T2" fmla="*/ 1695 w 2260"/>
              <a:gd name="T3" fmla="*/ 326 h 2609"/>
              <a:gd name="T4" fmla="*/ 2260 w 2260"/>
              <a:gd name="T5" fmla="*/ 652 h 2609"/>
              <a:gd name="T6" fmla="*/ 2260 w 2260"/>
              <a:gd name="T7" fmla="*/ 1305 h 2609"/>
              <a:gd name="T8" fmla="*/ 2260 w 2260"/>
              <a:gd name="T9" fmla="*/ 1957 h 2609"/>
              <a:gd name="T10" fmla="*/ 1695 w 2260"/>
              <a:gd name="T11" fmla="*/ 2283 h 2609"/>
              <a:gd name="T12" fmla="*/ 1130 w 2260"/>
              <a:gd name="T13" fmla="*/ 2609 h 2609"/>
              <a:gd name="T14" fmla="*/ 565 w 2260"/>
              <a:gd name="T15" fmla="*/ 2283 h 2609"/>
              <a:gd name="T16" fmla="*/ 0 w 2260"/>
              <a:gd name="T17" fmla="*/ 1957 h 2609"/>
              <a:gd name="T18" fmla="*/ 0 w 2260"/>
              <a:gd name="T19" fmla="*/ 1305 h 2609"/>
              <a:gd name="T20" fmla="*/ 0 w 2260"/>
              <a:gd name="T21" fmla="*/ 652 h 2609"/>
              <a:gd name="T22" fmla="*/ 565 w 2260"/>
              <a:gd name="T23" fmla="*/ 326 h 2609"/>
              <a:gd name="T24" fmla="*/ 1130 w 2260"/>
              <a:gd name="T25" fmla="*/ 0 h 26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60" h="2609">
                <a:moveTo>
                  <a:pt x="1130" y="0"/>
                </a:moveTo>
                <a:lnTo>
                  <a:pt x="1695" y="326"/>
                </a:lnTo>
                <a:lnTo>
                  <a:pt x="2260" y="652"/>
                </a:lnTo>
                <a:lnTo>
                  <a:pt x="2260" y="1305"/>
                </a:lnTo>
                <a:lnTo>
                  <a:pt x="2260" y="1957"/>
                </a:lnTo>
                <a:lnTo>
                  <a:pt x="1695" y="2283"/>
                </a:lnTo>
                <a:lnTo>
                  <a:pt x="1130" y="2609"/>
                </a:lnTo>
                <a:lnTo>
                  <a:pt x="565" y="2283"/>
                </a:lnTo>
                <a:lnTo>
                  <a:pt x="0" y="1957"/>
                </a:lnTo>
                <a:lnTo>
                  <a:pt x="0" y="1305"/>
                </a:lnTo>
                <a:lnTo>
                  <a:pt x="0" y="652"/>
                </a:lnTo>
                <a:lnTo>
                  <a:pt x="565" y="326"/>
                </a:lnTo>
                <a:lnTo>
                  <a:pt x="1130" y="0"/>
                </a:lnTo>
                <a:close/>
              </a:path>
            </a:pathLst>
          </a:custGeom>
          <a:solidFill>
            <a:schemeClr val="bg1"/>
          </a:solidFill>
          <a:ln>
            <a:noFill/>
          </a:ln>
          <a:effectLst>
            <a:innerShdw blurRad="114300">
              <a:prstClr val="black"/>
            </a:innerShdw>
          </a:effectLst>
        </p:spPr>
        <p:txBody>
          <a:bodyPr vert="horz" wrap="square" lIns="91398" tIns="45699" rIns="91398" bIns="45699" numCol="1" anchor="t" anchorCtr="0" compatLnSpc="1"/>
          <a:lstStyle/>
          <a:p>
            <a:pPr marL="0" marR="0" lvl="0" indent="0" defTabSz="914400" eaLnBrk="1" fontAlgn="base" latinLnBrk="0" hangingPunct="1">
              <a:lnSpc>
                <a:spcPct val="100000"/>
              </a:lnSpc>
              <a:spcBef>
                <a:spcPct val="0"/>
              </a:spcBef>
              <a:spcAft>
                <a:spcPct val="0"/>
              </a:spcAft>
              <a:buClrTx/>
              <a:buSzTx/>
              <a:buFont typeface="Arial" pitchFamily="34" charset="0"/>
              <a:buNone/>
              <a:tabLst/>
              <a:defRPr/>
            </a:pPr>
            <a:endParaRPr kumimoji="0" lang="zh-CN" altLang="en-US" sz="1799" b="0" i="0" u="none" strike="noStrike" kern="0" cap="none" spc="0" normalizeH="0" baseline="0" noProof="0">
              <a:ln>
                <a:noFill/>
              </a:ln>
              <a:solidFill>
                <a:srgbClr val="294A5A"/>
              </a:solidFill>
              <a:effectLst/>
              <a:uLnTx/>
              <a:uFillTx/>
              <a:ea typeface="宋体" pitchFamily="2" charset="-122"/>
            </a:endParaRPr>
          </a:p>
        </p:txBody>
      </p:sp>
      <p:sp>
        <p:nvSpPr>
          <p:cNvPr id="51" name="Freeform 11"/>
          <p:cNvSpPr/>
          <p:nvPr/>
        </p:nvSpPr>
        <p:spPr bwMode="auto">
          <a:xfrm>
            <a:off x="5934933" y="4100251"/>
            <a:ext cx="1374239" cy="1588468"/>
          </a:xfrm>
          <a:custGeom>
            <a:avLst/>
            <a:gdLst>
              <a:gd name="T0" fmla="*/ 1130 w 2260"/>
              <a:gd name="T1" fmla="*/ 0 h 2609"/>
              <a:gd name="T2" fmla="*/ 1695 w 2260"/>
              <a:gd name="T3" fmla="*/ 326 h 2609"/>
              <a:gd name="T4" fmla="*/ 2260 w 2260"/>
              <a:gd name="T5" fmla="*/ 652 h 2609"/>
              <a:gd name="T6" fmla="*/ 2260 w 2260"/>
              <a:gd name="T7" fmla="*/ 1305 h 2609"/>
              <a:gd name="T8" fmla="*/ 2260 w 2260"/>
              <a:gd name="T9" fmla="*/ 1957 h 2609"/>
              <a:gd name="T10" fmla="*/ 1695 w 2260"/>
              <a:gd name="T11" fmla="*/ 2283 h 2609"/>
              <a:gd name="T12" fmla="*/ 1130 w 2260"/>
              <a:gd name="T13" fmla="*/ 2609 h 2609"/>
              <a:gd name="T14" fmla="*/ 565 w 2260"/>
              <a:gd name="T15" fmla="*/ 2283 h 2609"/>
              <a:gd name="T16" fmla="*/ 0 w 2260"/>
              <a:gd name="T17" fmla="*/ 1957 h 2609"/>
              <a:gd name="T18" fmla="*/ 0 w 2260"/>
              <a:gd name="T19" fmla="*/ 1305 h 2609"/>
              <a:gd name="T20" fmla="*/ 0 w 2260"/>
              <a:gd name="T21" fmla="*/ 652 h 2609"/>
              <a:gd name="T22" fmla="*/ 565 w 2260"/>
              <a:gd name="T23" fmla="*/ 326 h 2609"/>
              <a:gd name="T24" fmla="*/ 1130 w 2260"/>
              <a:gd name="T25" fmla="*/ 0 h 26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60" h="2609">
                <a:moveTo>
                  <a:pt x="1130" y="0"/>
                </a:moveTo>
                <a:lnTo>
                  <a:pt x="1695" y="326"/>
                </a:lnTo>
                <a:lnTo>
                  <a:pt x="2260" y="652"/>
                </a:lnTo>
                <a:lnTo>
                  <a:pt x="2260" y="1305"/>
                </a:lnTo>
                <a:lnTo>
                  <a:pt x="2260" y="1957"/>
                </a:lnTo>
                <a:lnTo>
                  <a:pt x="1695" y="2283"/>
                </a:lnTo>
                <a:lnTo>
                  <a:pt x="1130" y="2609"/>
                </a:lnTo>
                <a:lnTo>
                  <a:pt x="565" y="2283"/>
                </a:lnTo>
                <a:lnTo>
                  <a:pt x="0" y="1957"/>
                </a:lnTo>
                <a:lnTo>
                  <a:pt x="0" y="1305"/>
                </a:lnTo>
                <a:lnTo>
                  <a:pt x="0" y="652"/>
                </a:lnTo>
                <a:lnTo>
                  <a:pt x="565" y="326"/>
                </a:lnTo>
                <a:lnTo>
                  <a:pt x="1130" y="0"/>
                </a:lnTo>
                <a:close/>
              </a:path>
            </a:pathLst>
          </a:custGeom>
          <a:solidFill>
            <a:srgbClr val="294A5A"/>
          </a:solidFill>
          <a:ln>
            <a:noFill/>
          </a:ln>
          <a:effectLst>
            <a:innerShdw blurRad="114300">
              <a:prstClr val="black"/>
            </a:innerShdw>
          </a:effectLst>
        </p:spPr>
        <p:txBody>
          <a:bodyPr vert="horz" wrap="square" lIns="91398" tIns="45699" rIns="91398" bIns="45699" numCol="1" anchor="t" anchorCtr="0" compatLnSpc="1"/>
          <a:lstStyle/>
          <a:p>
            <a:pPr marL="0" marR="0" lvl="0" indent="0" defTabSz="914400" eaLnBrk="1" fontAlgn="base" latinLnBrk="0" hangingPunct="1">
              <a:lnSpc>
                <a:spcPct val="100000"/>
              </a:lnSpc>
              <a:spcBef>
                <a:spcPct val="0"/>
              </a:spcBef>
              <a:spcAft>
                <a:spcPct val="0"/>
              </a:spcAft>
              <a:buClrTx/>
              <a:buSzTx/>
              <a:buFont typeface="Arial" pitchFamily="34" charset="0"/>
              <a:buNone/>
              <a:tabLst/>
              <a:defRPr/>
            </a:pPr>
            <a:endParaRPr kumimoji="0" lang="zh-CN" altLang="en-US" sz="1799" b="0" i="0" u="none" strike="noStrike" kern="0" cap="none" spc="0" normalizeH="0" baseline="0" noProof="0">
              <a:ln>
                <a:noFill/>
              </a:ln>
              <a:solidFill>
                <a:srgbClr val="294A5A"/>
              </a:solidFill>
              <a:effectLst/>
              <a:uLnTx/>
              <a:uFillTx/>
              <a:ea typeface="宋体" pitchFamily="2" charset="-122"/>
            </a:endParaRPr>
          </a:p>
        </p:txBody>
      </p:sp>
      <p:sp>
        <p:nvSpPr>
          <p:cNvPr id="52" name="Freeform 12"/>
          <p:cNvSpPr>
            <a:spLocks noEditPoints="1"/>
          </p:cNvSpPr>
          <p:nvPr/>
        </p:nvSpPr>
        <p:spPr bwMode="auto">
          <a:xfrm>
            <a:off x="4909809" y="4644550"/>
            <a:ext cx="598254" cy="445914"/>
          </a:xfrm>
          <a:custGeom>
            <a:avLst/>
            <a:gdLst>
              <a:gd name="T0" fmla="*/ 201 w 983"/>
              <a:gd name="T1" fmla="*/ 386 h 731"/>
              <a:gd name="T2" fmla="*/ 359 w 983"/>
              <a:gd name="T3" fmla="*/ 110 h 731"/>
              <a:gd name="T4" fmla="*/ 398 w 983"/>
              <a:gd name="T5" fmla="*/ 64 h 731"/>
              <a:gd name="T6" fmla="*/ 759 w 983"/>
              <a:gd name="T7" fmla="*/ 93 h 731"/>
              <a:gd name="T8" fmla="*/ 738 w 983"/>
              <a:gd name="T9" fmla="*/ 49 h 731"/>
              <a:gd name="T10" fmla="*/ 821 w 983"/>
              <a:gd name="T11" fmla="*/ 24 h 731"/>
              <a:gd name="T12" fmla="*/ 877 w 983"/>
              <a:gd name="T13" fmla="*/ 27 h 731"/>
              <a:gd name="T14" fmla="*/ 859 w 983"/>
              <a:gd name="T15" fmla="*/ 109 h 731"/>
              <a:gd name="T16" fmla="*/ 830 w 983"/>
              <a:gd name="T17" fmla="*/ 154 h 731"/>
              <a:gd name="T18" fmla="*/ 623 w 983"/>
              <a:gd name="T19" fmla="*/ 344 h 731"/>
              <a:gd name="T20" fmla="*/ 622 w 983"/>
              <a:gd name="T21" fmla="*/ 345 h 731"/>
              <a:gd name="T22" fmla="*/ 952 w 983"/>
              <a:gd name="T23" fmla="*/ 670 h 731"/>
              <a:gd name="T24" fmla="*/ 952 w 983"/>
              <a:gd name="T25" fmla="*/ 731 h 731"/>
              <a:gd name="T26" fmla="*/ 763 w 983"/>
              <a:gd name="T27" fmla="*/ 731 h 731"/>
              <a:gd name="T28" fmla="*/ 558 w 983"/>
              <a:gd name="T29" fmla="*/ 731 h 731"/>
              <a:gd name="T30" fmla="*/ 353 w 983"/>
              <a:gd name="T31" fmla="*/ 731 h 731"/>
              <a:gd name="T32" fmla="*/ 148 w 983"/>
              <a:gd name="T33" fmla="*/ 731 h 731"/>
              <a:gd name="T34" fmla="*/ 0 w 983"/>
              <a:gd name="T35" fmla="*/ 701 h 731"/>
              <a:gd name="T36" fmla="*/ 31 w 983"/>
              <a:gd name="T37" fmla="*/ 0 h 731"/>
              <a:gd name="T38" fmla="*/ 62 w 983"/>
              <a:gd name="T39" fmla="*/ 670 h 731"/>
              <a:gd name="T40" fmla="*/ 148 w 983"/>
              <a:gd name="T41" fmla="*/ 530 h 731"/>
              <a:gd name="T42" fmla="*/ 236 w 983"/>
              <a:gd name="T43" fmla="*/ 499 h 731"/>
              <a:gd name="T44" fmla="*/ 267 w 983"/>
              <a:gd name="T45" fmla="*/ 670 h 731"/>
              <a:gd name="T46" fmla="*/ 353 w 983"/>
              <a:gd name="T47" fmla="*/ 316 h 731"/>
              <a:gd name="T48" fmla="*/ 441 w 983"/>
              <a:gd name="T49" fmla="*/ 286 h 731"/>
              <a:gd name="T50" fmla="*/ 472 w 983"/>
              <a:gd name="T51" fmla="*/ 670 h 731"/>
              <a:gd name="T52" fmla="*/ 558 w 983"/>
              <a:gd name="T53" fmla="*/ 421 h 731"/>
              <a:gd name="T54" fmla="*/ 646 w 983"/>
              <a:gd name="T55" fmla="*/ 390 h 731"/>
              <a:gd name="T56" fmla="*/ 677 w 983"/>
              <a:gd name="T57" fmla="*/ 670 h 731"/>
              <a:gd name="T58" fmla="*/ 763 w 983"/>
              <a:gd name="T59" fmla="*/ 245 h 731"/>
              <a:gd name="T60" fmla="*/ 851 w 983"/>
              <a:gd name="T61" fmla="*/ 214 h 731"/>
              <a:gd name="T62" fmla="*/ 881 w 983"/>
              <a:gd name="T63" fmla="*/ 670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83" h="731">
                <a:moveTo>
                  <a:pt x="404" y="154"/>
                </a:moveTo>
                <a:lnTo>
                  <a:pt x="201" y="386"/>
                </a:lnTo>
                <a:lnTo>
                  <a:pt x="153" y="345"/>
                </a:lnTo>
                <a:lnTo>
                  <a:pt x="359" y="110"/>
                </a:lnTo>
                <a:lnTo>
                  <a:pt x="359" y="110"/>
                </a:lnTo>
                <a:lnTo>
                  <a:pt x="398" y="64"/>
                </a:lnTo>
                <a:lnTo>
                  <a:pt x="616" y="255"/>
                </a:lnTo>
                <a:lnTo>
                  <a:pt x="759" y="93"/>
                </a:lnTo>
                <a:lnTo>
                  <a:pt x="734" y="71"/>
                </a:lnTo>
                <a:cubicBezTo>
                  <a:pt x="724" y="63"/>
                  <a:pt x="726" y="53"/>
                  <a:pt x="738" y="49"/>
                </a:cubicBezTo>
                <a:lnTo>
                  <a:pt x="777" y="37"/>
                </a:lnTo>
                <a:cubicBezTo>
                  <a:pt x="789" y="34"/>
                  <a:pt x="809" y="27"/>
                  <a:pt x="821" y="24"/>
                </a:cubicBezTo>
                <a:lnTo>
                  <a:pt x="860" y="12"/>
                </a:lnTo>
                <a:cubicBezTo>
                  <a:pt x="872" y="8"/>
                  <a:pt x="880" y="15"/>
                  <a:pt x="877" y="27"/>
                </a:cubicBezTo>
                <a:lnTo>
                  <a:pt x="869" y="65"/>
                </a:lnTo>
                <a:cubicBezTo>
                  <a:pt x="866" y="77"/>
                  <a:pt x="862" y="97"/>
                  <a:pt x="859" y="109"/>
                </a:cubicBezTo>
                <a:lnTo>
                  <a:pt x="851" y="147"/>
                </a:lnTo>
                <a:cubicBezTo>
                  <a:pt x="849" y="159"/>
                  <a:pt x="839" y="162"/>
                  <a:pt x="830" y="154"/>
                </a:cubicBezTo>
                <a:lnTo>
                  <a:pt x="807" y="134"/>
                </a:lnTo>
                <a:lnTo>
                  <a:pt x="623" y="344"/>
                </a:lnTo>
                <a:lnTo>
                  <a:pt x="623" y="344"/>
                </a:lnTo>
                <a:lnTo>
                  <a:pt x="622" y="345"/>
                </a:lnTo>
                <a:lnTo>
                  <a:pt x="404" y="154"/>
                </a:lnTo>
                <a:close/>
                <a:moveTo>
                  <a:pt x="952" y="670"/>
                </a:moveTo>
                <a:cubicBezTo>
                  <a:pt x="969" y="670"/>
                  <a:pt x="983" y="684"/>
                  <a:pt x="983" y="701"/>
                </a:cubicBezTo>
                <a:cubicBezTo>
                  <a:pt x="983" y="718"/>
                  <a:pt x="969" y="731"/>
                  <a:pt x="952" y="731"/>
                </a:cubicBezTo>
                <a:lnTo>
                  <a:pt x="881" y="731"/>
                </a:lnTo>
                <a:lnTo>
                  <a:pt x="763" y="731"/>
                </a:lnTo>
                <a:lnTo>
                  <a:pt x="677" y="731"/>
                </a:lnTo>
                <a:lnTo>
                  <a:pt x="558" y="731"/>
                </a:lnTo>
                <a:lnTo>
                  <a:pt x="472" y="731"/>
                </a:lnTo>
                <a:lnTo>
                  <a:pt x="353" y="731"/>
                </a:lnTo>
                <a:lnTo>
                  <a:pt x="267" y="731"/>
                </a:lnTo>
                <a:lnTo>
                  <a:pt x="148" y="731"/>
                </a:lnTo>
                <a:lnTo>
                  <a:pt x="32" y="731"/>
                </a:lnTo>
                <a:cubicBezTo>
                  <a:pt x="14" y="731"/>
                  <a:pt x="0" y="718"/>
                  <a:pt x="0" y="701"/>
                </a:cubicBezTo>
                <a:lnTo>
                  <a:pt x="0" y="31"/>
                </a:lnTo>
                <a:cubicBezTo>
                  <a:pt x="0" y="14"/>
                  <a:pt x="14" y="0"/>
                  <a:pt x="31" y="0"/>
                </a:cubicBezTo>
                <a:cubicBezTo>
                  <a:pt x="48" y="0"/>
                  <a:pt x="62" y="14"/>
                  <a:pt x="62" y="31"/>
                </a:cubicBezTo>
                <a:lnTo>
                  <a:pt x="62" y="670"/>
                </a:lnTo>
                <a:lnTo>
                  <a:pt x="148" y="670"/>
                </a:lnTo>
                <a:lnTo>
                  <a:pt x="148" y="530"/>
                </a:lnTo>
                <a:cubicBezTo>
                  <a:pt x="148" y="513"/>
                  <a:pt x="162" y="499"/>
                  <a:pt x="179" y="499"/>
                </a:cubicBezTo>
                <a:lnTo>
                  <a:pt x="236" y="499"/>
                </a:lnTo>
                <a:cubicBezTo>
                  <a:pt x="253" y="499"/>
                  <a:pt x="267" y="513"/>
                  <a:pt x="267" y="530"/>
                </a:cubicBezTo>
                <a:lnTo>
                  <a:pt x="267" y="670"/>
                </a:lnTo>
                <a:lnTo>
                  <a:pt x="353" y="670"/>
                </a:lnTo>
                <a:lnTo>
                  <a:pt x="353" y="316"/>
                </a:lnTo>
                <a:cubicBezTo>
                  <a:pt x="353" y="299"/>
                  <a:pt x="367" y="286"/>
                  <a:pt x="384" y="286"/>
                </a:cubicBezTo>
                <a:lnTo>
                  <a:pt x="441" y="286"/>
                </a:lnTo>
                <a:cubicBezTo>
                  <a:pt x="458" y="286"/>
                  <a:pt x="472" y="299"/>
                  <a:pt x="472" y="316"/>
                </a:cubicBezTo>
                <a:lnTo>
                  <a:pt x="472" y="670"/>
                </a:lnTo>
                <a:lnTo>
                  <a:pt x="558" y="670"/>
                </a:lnTo>
                <a:lnTo>
                  <a:pt x="558" y="421"/>
                </a:lnTo>
                <a:cubicBezTo>
                  <a:pt x="558" y="404"/>
                  <a:pt x="572" y="390"/>
                  <a:pt x="589" y="390"/>
                </a:cubicBezTo>
                <a:lnTo>
                  <a:pt x="646" y="390"/>
                </a:lnTo>
                <a:cubicBezTo>
                  <a:pt x="663" y="390"/>
                  <a:pt x="677" y="404"/>
                  <a:pt x="677" y="421"/>
                </a:cubicBezTo>
                <a:lnTo>
                  <a:pt x="677" y="670"/>
                </a:lnTo>
                <a:lnTo>
                  <a:pt x="763" y="670"/>
                </a:lnTo>
                <a:lnTo>
                  <a:pt x="763" y="245"/>
                </a:lnTo>
                <a:cubicBezTo>
                  <a:pt x="763" y="228"/>
                  <a:pt x="776" y="214"/>
                  <a:pt x="793" y="214"/>
                </a:cubicBezTo>
                <a:lnTo>
                  <a:pt x="851" y="214"/>
                </a:lnTo>
                <a:cubicBezTo>
                  <a:pt x="868" y="214"/>
                  <a:pt x="881" y="228"/>
                  <a:pt x="881" y="245"/>
                </a:cubicBezTo>
                <a:lnTo>
                  <a:pt x="881" y="670"/>
                </a:lnTo>
                <a:lnTo>
                  <a:pt x="952" y="670"/>
                </a:lnTo>
                <a:close/>
              </a:path>
            </a:pathLst>
          </a:custGeom>
          <a:solidFill>
            <a:srgbClr val="FFFFFF"/>
          </a:solidFill>
          <a:ln>
            <a:noFill/>
          </a:ln>
        </p:spPr>
        <p:txBody>
          <a:bodyPr vert="horz" wrap="square" lIns="91398" tIns="45699" rIns="91398" bIns="45699" numCol="1" anchor="t" anchorCtr="0" compatLnSpc="1"/>
          <a:lstStyle/>
          <a:p>
            <a:pPr marL="0" marR="0" lvl="0" indent="0" defTabSz="914400" eaLnBrk="1" fontAlgn="base" latinLnBrk="0" hangingPunct="1">
              <a:lnSpc>
                <a:spcPct val="100000"/>
              </a:lnSpc>
              <a:spcBef>
                <a:spcPct val="0"/>
              </a:spcBef>
              <a:spcAft>
                <a:spcPct val="0"/>
              </a:spcAft>
              <a:buClrTx/>
              <a:buSzTx/>
              <a:buFont typeface="Arial" pitchFamily="34" charset="0"/>
              <a:buNone/>
              <a:tabLst/>
              <a:defRPr/>
            </a:pPr>
            <a:endParaRPr kumimoji="0" lang="zh-CN" altLang="en-US" sz="1799" b="0" i="0" u="none" strike="noStrike" kern="0" cap="none" spc="0" normalizeH="0" baseline="0" noProof="0">
              <a:ln>
                <a:noFill/>
              </a:ln>
              <a:solidFill>
                <a:srgbClr val="294A5A"/>
              </a:solidFill>
              <a:effectLst/>
              <a:uLnTx/>
              <a:uFillTx/>
              <a:ea typeface="宋体" pitchFamily="2" charset="-122"/>
            </a:endParaRPr>
          </a:p>
        </p:txBody>
      </p:sp>
      <p:sp>
        <p:nvSpPr>
          <p:cNvPr id="53" name="Freeform 13"/>
          <p:cNvSpPr>
            <a:spLocks noEditPoints="1"/>
          </p:cNvSpPr>
          <p:nvPr/>
        </p:nvSpPr>
        <p:spPr bwMode="auto">
          <a:xfrm>
            <a:off x="7074313" y="3362352"/>
            <a:ext cx="612536" cy="604603"/>
          </a:xfrm>
          <a:custGeom>
            <a:avLst/>
            <a:gdLst>
              <a:gd name="T0" fmla="*/ 909 w 1006"/>
              <a:gd name="T1" fmla="*/ 858 h 995"/>
              <a:gd name="T2" fmla="*/ 805 w 1006"/>
              <a:gd name="T3" fmla="*/ 858 h 995"/>
              <a:gd name="T4" fmla="*/ 969 w 1006"/>
              <a:gd name="T5" fmla="*/ 97 h 995"/>
              <a:gd name="T6" fmla="*/ 834 w 1006"/>
              <a:gd name="T7" fmla="*/ 0 h 995"/>
              <a:gd name="T8" fmla="*/ 472 w 1006"/>
              <a:gd name="T9" fmla="*/ 323 h 995"/>
              <a:gd name="T10" fmla="*/ 421 w 1006"/>
              <a:gd name="T11" fmla="*/ 397 h 995"/>
              <a:gd name="T12" fmla="*/ 376 w 1006"/>
              <a:gd name="T13" fmla="*/ 419 h 995"/>
              <a:gd name="T14" fmla="*/ 381 w 1006"/>
              <a:gd name="T15" fmla="*/ 556 h 995"/>
              <a:gd name="T16" fmla="*/ 89 w 1006"/>
              <a:gd name="T17" fmla="*/ 810 h 995"/>
              <a:gd name="T18" fmla="*/ 57 w 1006"/>
              <a:gd name="T19" fmla="*/ 995 h 995"/>
              <a:gd name="T20" fmla="*/ 208 w 1006"/>
              <a:gd name="T21" fmla="*/ 844 h 995"/>
              <a:gd name="T22" fmla="*/ 445 w 1006"/>
              <a:gd name="T23" fmla="*/ 621 h 995"/>
              <a:gd name="T24" fmla="*/ 578 w 1006"/>
              <a:gd name="T25" fmla="*/ 621 h 995"/>
              <a:gd name="T26" fmla="*/ 616 w 1006"/>
              <a:gd name="T27" fmla="*/ 537 h 995"/>
              <a:gd name="T28" fmla="*/ 674 w 1006"/>
              <a:gd name="T29" fmla="*/ 525 h 995"/>
              <a:gd name="T30" fmla="*/ 969 w 1006"/>
              <a:gd name="T31" fmla="*/ 97 h 995"/>
              <a:gd name="T32" fmla="*/ 392 w 1006"/>
              <a:gd name="T33" fmla="*/ 325 h 995"/>
              <a:gd name="T34" fmla="*/ 404 w 1006"/>
              <a:gd name="T35" fmla="*/ 312 h 995"/>
              <a:gd name="T36" fmla="*/ 436 w 1006"/>
              <a:gd name="T37" fmla="*/ 281 h 995"/>
              <a:gd name="T38" fmla="*/ 215 w 1006"/>
              <a:gd name="T39" fmla="*/ 1 h 995"/>
              <a:gd name="T40" fmla="*/ 280 w 1006"/>
              <a:gd name="T41" fmla="*/ 160 h 995"/>
              <a:gd name="T42" fmla="*/ 21 w 1006"/>
              <a:gd name="T43" fmla="*/ 195 h 995"/>
              <a:gd name="T44" fmla="*/ 232 w 1006"/>
              <a:gd name="T45" fmla="*/ 447 h 995"/>
              <a:gd name="T46" fmla="*/ 303 w 1006"/>
              <a:gd name="T47" fmla="*/ 433 h 995"/>
              <a:gd name="T48" fmla="*/ 363 w 1006"/>
              <a:gd name="T49" fmla="*/ 354 h 995"/>
              <a:gd name="T50" fmla="*/ 672 w 1006"/>
              <a:gd name="T51" fmla="*/ 606 h 995"/>
              <a:gd name="T52" fmla="*/ 617 w 1006"/>
              <a:gd name="T53" fmla="*/ 660 h 995"/>
              <a:gd name="T54" fmla="*/ 741 w 1006"/>
              <a:gd name="T55" fmla="*/ 871 h 995"/>
              <a:gd name="T56" fmla="*/ 869 w 1006"/>
              <a:gd name="T57" fmla="*/ 995 h 995"/>
              <a:gd name="T58" fmla="*/ 980 w 1006"/>
              <a:gd name="T59" fmla="*/ 825 h 995"/>
              <a:gd name="T60" fmla="*/ 702 w 1006"/>
              <a:gd name="T61" fmla="*/ 576 h 995"/>
              <a:gd name="T62" fmla="*/ 658 w 1006"/>
              <a:gd name="T63" fmla="*/ 579 h 9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06" h="995">
                <a:moveTo>
                  <a:pt x="857" y="806"/>
                </a:moveTo>
                <a:cubicBezTo>
                  <a:pt x="886" y="806"/>
                  <a:pt x="909" y="829"/>
                  <a:pt x="909" y="858"/>
                </a:cubicBezTo>
                <a:cubicBezTo>
                  <a:pt x="909" y="887"/>
                  <a:pt x="886" y="910"/>
                  <a:pt x="857" y="910"/>
                </a:cubicBezTo>
                <a:cubicBezTo>
                  <a:pt x="828" y="910"/>
                  <a:pt x="805" y="887"/>
                  <a:pt x="805" y="858"/>
                </a:cubicBezTo>
                <a:cubicBezTo>
                  <a:pt x="805" y="829"/>
                  <a:pt x="828" y="806"/>
                  <a:pt x="857" y="806"/>
                </a:cubicBezTo>
                <a:close/>
                <a:moveTo>
                  <a:pt x="969" y="97"/>
                </a:moveTo>
                <a:lnTo>
                  <a:pt x="900" y="28"/>
                </a:lnTo>
                <a:cubicBezTo>
                  <a:pt x="882" y="9"/>
                  <a:pt x="858" y="0"/>
                  <a:pt x="834" y="0"/>
                </a:cubicBezTo>
                <a:cubicBezTo>
                  <a:pt x="810" y="0"/>
                  <a:pt x="786" y="9"/>
                  <a:pt x="767" y="28"/>
                </a:cubicBezTo>
                <a:lnTo>
                  <a:pt x="472" y="323"/>
                </a:lnTo>
                <a:cubicBezTo>
                  <a:pt x="481" y="340"/>
                  <a:pt x="475" y="367"/>
                  <a:pt x="460" y="381"/>
                </a:cubicBezTo>
                <a:cubicBezTo>
                  <a:pt x="451" y="391"/>
                  <a:pt x="435" y="397"/>
                  <a:pt x="421" y="397"/>
                </a:cubicBezTo>
                <a:cubicBezTo>
                  <a:pt x="414" y="397"/>
                  <a:pt x="408" y="396"/>
                  <a:pt x="402" y="393"/>
                </a:cubicBezTo>
                <a:lnTo>
                  <a:pt x="376" y="419"/>
                </a:lnTo>
                <a:cubicBezTo>
                  <a:pt x="340" y="455"/>
                  <a:pt x="340" y="515"/>
                  <a:pt x="376" y="552"/>
                </a:cubicBezTo>
                <a:lnTo>
                  <a:pt x="381" y="556"/>
                </a:lnTo>
                <a:lnTo>
                  <a:pt x="151" y="787"/>
                </a:lnTo>
                <a:lnTo>
                  <a:pt x="89" y="810"/>
                </a:lnTo>
                <a:lnTo>
                  <a:pt x="0" y="938"/>
                </a:lnTo>
                <a:lnTo>
                  <a:pt x="57" y="995"/>
                </a:lnTo>
                <a:lnTo>
                  <a:pt x="185" y="906"/>
                </a:lnTo>
                <a:lnTo>
                  <a:pt x="208" y="844"/>
                </a:lnTo>
                <a:lnTo>
                  <a:pt x="439" y="614"/>
                </a:lnTo>
                <a:lnTo>
                  <a:pt x="445" y="621"/>
                </a:lnTo>
                <a:cubicBezTo>
                  <a:pt x="464" y="639"/>
                  <a:pt x="488" y="648"/>
                  <a:pt x="512" y="648"/>
                </a:cubicBezTo>
                <a:cubicBezTo>
                  <a:pt x="536" y="648"/>
                  <a:pt x="560" y="639"/>
                  <a:pt x="578" y="621"/>
                </a:cubicBezTo>
                <a:lnTo>
                  <a:pt x="604" y="595"/>
                </a:lnTo>
                <a:cubicBezTo>
                  <a:pt x="596" y="577"/>
                  <a:pt x="602" y="551"/>
                  <a:pt x="616" y="537"/>
                </a:cubicBezTo>
                <a:cubicBezTo>
                  <a:pt x="626" y="527"/>
                  <a:pt x="642" y="521"/>
                  <a:pt x="656" y="521"/>
                </a:cubicBezTo>
                <a:cubicBezTo>
                  <a:pt x="662" y="521"/>
                  <a:pt x="669" y="522"/>
                  <a:pt x="674" y="525"/>
                </a:cubicBezTo>
                <a:lnTo>
                  <a:pt x="969" y="230"/>
                </a:lnTo>
                <a:cubicBezTo>
                  <a:pt x="1006" y="193"/>
                  <a:pt x="1006" y="133"/>
                  <a:pt x="969" y="97"/>
                </a:cubicBezTo>
                <a:close/>
                <a:moveTo>
                  <a:pt x="363" y="354"/>
                </a:moveTo>
                <a:lnTo>
                  <a:pt x="392" y="325"/>
                </a:lnTo>
                <a:lnTo>
                  <a:pt x="418" y="338"/>
                </a:lnTo>
                <a:lnTo>
                  <a:pt x="404" y="312"/>
                </a:lnTo>
                <a:lnTo>
                  <a:pt x="433" y="284"/>
                </a:lnTo>
                <a:lnTo>
                  <a:pt x="436" y="281"/>
                </a:lnTo>
                <a:cubicBezTo>
                  <a:pt x="442" y="264"/>
                  <a:pt x="446" y="248"/>
                  <a:pt x="446" y="233"/>
                </a:cubicBezTo>
                <a:cubicBezTo>
                  <a:pt x="446" y="115"/>
                  <a:pt x="333" y="0"/>
                  <a:pt x="215" y="1"/>
                </a:cubicBezTo>
                <a:cubicBezTo>
                  <a:pt x="214" y="1"/>
                  <a:pt x="201" y="15"/>
                  <a:pt x="193" y="22"/>
                </a:cubicBezTo>
                <a:cubicBezTo>
                  <a:pt x="288" y="117"/>
                  <a:pt x="280" y="102"/>
                  <a:pt x="280" y="160"/>
                </a:cubicBezTo>
                <a:cubicBezTo>
                  <a:pt x="280" y="207"/>
                  <a:pt x="205" y="282"/>
                  <a:pt x="159" y="282"/>
                </a:cubicBezTo>
                <a:cubicBezTo>
                  <a:pt x="99" y="282"/>
                  <a:pt x="118" y="291"/>
                  <a:pt x="21" y="195"/>
                </a:cubicBezTo>
                <a:cubicBezTo>
                  <a:pt x="14" y="202"/>
                  <a:pt x="0" y="215"/>
                  <a:pt x="0" y="216"/>
                </a:cubicBezTo>
                <a:cubicBezTo>
                  <a:pt x="2" y="334"/>
                  <a:pt x="113" y="447"/>
                  <a:pt x="232" y="447"/>
                </a:cubicBezTo>
                <a:cubicBezTo>
                  <a:pt x="253" y="447"/>
                  <a:pt x="276" y="440"/>
                  <a:pt x="299" y="429"/>
                </a:cubicBezTo>
                <a:lnTo>
                  <a:pt x="303" y="433"/>
                </a:lnTo>
                <a:cubicBezTo>
                  <a:pt x="310" y="414"/>
                  <a:pt x="322" y="395"/>
                  <a:pt x="337" y="380"/>
                </a:cubicBezTo>
                <a:lnTo>
                  <a:pt x="363" y="354"/>
                </a:lnTo>
                <a:close/>
                <a:moveTo>
                  <a:pt x="658" y="579"/>
                </a:moveTo>
                <a:lnTo>
                  <a:pt x="672" y="606"/>
                </a:lnTo>
                <a:lnTo>
                  <a:pt x="644" y="634"/>
                </a:lnTo>
                <a:lnTo>
                  <a:pt x="617" y="660"/>
                </a:lnTo>
                <a:cubicBezTo>
                  <a:pt x="602" y="675"/>
                  <a:pt x="584" y="687"/>
                  <a:pt x="564" y="694"/>
                </a:cubicBezTo>
                <a:lnTo>
                  <a:pt x="741" y="871"/>
                </a:lnTo>
                <a:lnTo>
                  <a:pt x="824" y="983"/>
                </a:lnTo>
                <a:lnTo>
                  <a:pt x="869" y="995"/>
                </a:lnTo>
                <a:lnTo>
                  <a:pt x="992" y="871"/>
                </a:lnTo>
                <a:lnTo>
                  <a:pt x="980" y="825"/>
                </a:lnTo>
                <a:lnTo>
                  <a:pt x="869" y="743"/>
                </a:lnTo>
                <a:lnTo>
                  <a:pt x="702" y="576"/>
                </a:lnTo>
                <a:lnTo>
                  <a:pt x="685" y="592"/>
                </a:lnTo>
                <a:lnTo>
                  <a:pt x="658" y="579"/>
                </a:lnTo>
                <a:close/>
              </a:path>
            </a:pathLst>
          </a:custGeom>
          <a:solidFill>
            <a:srgbClr val="FFFFFF"/>
          </a:solidFill>
          <a:ln>
            <a:noFill/>
          </a:ln>
        </p:spPr>
        <p:txBody>
          <a:bodyPr vert="horz" wrap="square" lIns="91398" tIns="45699" rIns="91398" bIns="45699" numCol="1" anchor="t" anchorCtr="0" compatLnSpc="1"/>
          <a:lstStyle/>
          <a:p>
            <a:pPr marL="0" marR="0" lvl="0" indent="0" defTabSz="914400" eaLnBrk="1" fontAlgn="base" latinLnBrk="0" hangingPunct="1">
              <a:lnSpc>
                <a:spcPct val="100000"/>
              </a:lnSpc>
              <a:spcBef>
                <a:spcPct val="0"/>
              </a:spcBef>
              <a:spcAft>
                <a:spcPct val="0"/>
              </a:spcAft>
              <a:buClrTx/>
              <a:buSzTx/>
              <a:buFont typeface="Arial" pitchFamily="34" charset="0"/>
              <a:buNone/>
              <a:tabLst/>
              <a:defRPr/>
            </a:pPr>
            <a:endParaRPr kumimoji="0" lang="zh-CN" altLang="en-US" sz="1799" b="0" i="0" u="none" strike="noStrike" kern="0" cap="none" spc="0" normalizeH="0" baseline="0" noProof="0">
              <a:ln>
                <a:noFill/>
              </a:ln>
              <a:solidFill>
                <a:srgbClr val="294A5A"/>
              </a:solidFill>
              <a:effectLst/>
              <a:uLnTx/>
              <a:uFillTx/>
              <a:ea typeface="宋体" pitchFamily="2" charset="-122"/>
            </a:endParaRPr>
          </a:p>
        </p:txBody>
      </p:sp>
      <p:sp>
        <p:nvSpPr>
          <p:cNvPr id="54" name="Freeform 14"/>
          <p:cNvSpPr>
            <a:spLocks noEditPoints="1"/>
          </p:cNvSpPr>
          <p:nvPr/>
        </p:nvSpPr>
        <p:spPr bwMode="auto">
          <a:xfrm>
            <a:off x="4993914" y="2059524"/>
            <a:ext cx="439566" cy="599841"/>
          </a:xfrm>
          <a:custGeom>
            <a:avLst/>
            <a:gdLst>
              <a:gd name="T0" fmla="*/ 95 w 723"/>
              <a:gd name="T1" fmla="*/ 160 h 986"/>
              <a:gd name="T2" fmla="*/ 80 w 723"/>
              <a:gd name="T3" fmla="*/ 986 h 986"/>
              <a:gd name="T4" fmla="*/ 723 w 723"/>
              <a:gd name="T5" fmla="*/ 242 h 986"/>
              <a:gd name="T6" fmla="*/ 668 w 723"/>
              <a:gd name="T7" fmla="*/ 260 h 986"/>
              <a:gd name="T8" fmla="*/ 83 w 723"/>
              <a:gd name="T9" fmla="*/ 929 h 986"/>
              <a:gd name="T10" fmla="*/ 313 w 723"/>
              <a:gd name="T11" fmla="*/ 105 h 986"/>
              <a:gd name="T12" fmla="*/ 410 w 723"/>
              <a:gd name="T13" fmla="*/ 105 h 986"/>
              <a:gd name="T14" fmla="*/ 360 w 723"/>
              <a:gd name="T15" fmla="*/ 157 h 986"/>
              <a:gd name="T16" fmla="*/ 253 w 723"/>
              <a:gd name="T17" fmla="*/ 107 h 986"/>
              <a:gd name="T18" fmla="*/ 133 w 723"/>
              <a:gd name="T19" fmla="*/ 250 h 986"/>
              <a:gd name="T20" fmla="*/ 590 w 723"/>
              <a:gd name="T21" fmla="*/ 250 h 986"/>
              <a:gd name="T22" fmla="*/ 470 w 723"/>
              <a:gd name="T23" fmla="*/ 107 h 986"/>
              <a:gd name="T24" fmla="*/ 253 w 723"/>
              <a:gd name="T25" fmla="*/ 107 h 986"/>
              <a:gd name="T26" fmla="*/ 255 w 723"/>
              <a:gd name="T27" fmla="*/ 749 h 986"/>
              <a:gd name="T28" fmla="*/ 175 w 723"/>
              <a:gd name="T29" fmla="*/ 771 h 986"/>
              <a:gd name="T30" fmla="*/ 158 w 723"/>
              <a:gd name="T31" fmla="*/ 789 h 986"/>
              <a:gd name="T32" fmla="*/ 255 w 723"/>
              <a:gd name="T33" fmla="*/ 796 h 986"/>
              <a:gd name="T34" fmla="*/ 153 w 723"/>
              <a:gd name="T35" fmla="*/ 846 h 986"/>
              <a:gd name="T36" fmla="*/ 280 w 723"/>
              <a:gd name="T37" fmla="*/ 784 h 986"/>
              <a:gd name="T38" fmla="*/ 280 w 723"/>
              <a:gd name="T39" fmla="*/ 744 h 986"/>
              <a:gd name="T40" fmla="*/ 128 w 723"/>
              <a:gd name="T41" fmla="*/ 751 h 986"/>
              <a:gd name="T42" fmla="*/ 248 w 723"/>
              <a:gd name="T43" fmla="*/ 879 h 986"/>
              <a:gd name="T44" fmla="*/ 248 w 723"/>
              <a:gd name="T45" fmla="*/ 387 h 986"/>
              <a:gd name="T46" fmla="*/ 175 w 723"/>
              <a:gd name="T47" fmla="*/ 409 h 986"/>
              <a:gd name="T48" fmla="*/ 200 w 723"/>
              <a:gd name="T49" fmla="*/ 474 h 986"/>
              <a:gd name="T50" fmla="*/ 153 w 723"/>
              <a:gd name="T51" fmla="*/ 492 h 986"/>
              <a:gd name="T52" fmla="*/ 248 w 723"/>
              <a:gd name="T53" fmla="*/ 362 h 986"/>
              <a:gd name="T54" fmla="*/ 128 w 723"/>
              <a:gd name="T55" fmla="*/ 489 h 986"/>
              <a:gd name="T56" fmla="*/ 279 w 723"/>
              <a:gd name="T57" fmla="*/ 416 h 986"/>
              <a:gd name="T58" fmla="*/ 278 w 723"/>
              <a:gd name="T59" fmla="*/ 382 h 986"/>
              <a:gd name="T60" fmla="*/ 255 w 723"/>
              <a:gd name="T61" fmla="*/ 582 h 986"/>
              <a:gd name="T62" fmla="*/ 158 w 723"/>
              <a:gd name="T63" fmla="*/ 607 h 986"/>
              <a:gd name="T64" fmla="*/ 255 w 723"/>
              <a:gd name="T65" fmla="*/ 672 h 986"/>
              <a:gd name="T66" fmla="*/ 280 w 723"/>
              <a:gd name="T67" fmla="*/ 563 h 986"/>
              <a:gd name="T68" fmla="*/ 128 w 723"/>
              <a:gd name="T69" fmla="*/ 569 h 986"/>
              <a:gd name="T70" fmla="*/ 255 w 723"/>
              <a:gd name="T71" fmla="*/ 696 h 986"/>
              <a:gd name="T72" fmla="*/ 334 w 723"/>
              <a:gd name="T73" fmla="*/ 538 h 986"/>
              <a:gd name="T74" fmla="*/ 378 w 723"/>
              <a:gd name="T75" fmla="*/ 836 h 986"/>
              <a:gd name="T76" fmla="*/ 580 w 723"/>
              <a:gd name="T77" fmla="*/ 774 h 986"/>
              <a:gd name="T78" fmla="*/ 370 w 723"/>
              <a:gd name="T79" fmla="*/ 829 h 986"/>
              <a:gd name="T80" fmla="*/ 580 w 723"/>
              <a:gd name="T81" fmla="*/ 587 h 986"/>
              <a:gd name="T82" fmla="*/ 370 w 723"/>
              <a:gd name="T83" fmla="*/ 474 h 986"/>
              <a:gd name="T84" fmla="*/ 370 w 723"/>
              <a:gd name="T85" fmla="*/ 407 h 9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23" h="986">
                <a:moveTo>
                  <a:pt x="55" y="260"/>
                </a:moveTo>
                <a:cubicBezTo>
                  <a:pt x="55" y="232"/>
                  <a:pt x="68" y="218"/>
                  <a:pt x="95" y="217"/>
                </a:cubicBezTo>
                <a:lnTo>
                  <a:pt x="95" y="160"/>
                </a:lnTo>
                <a:cubicBezTo>
                  <a:pt x="45" y="161"/>
                  <a:pt x="0" y="193"/>
                  <a:pt x="0" y="242"/>
                </a:cubicBezTo>
                <a:lnTo>
                  <a:pt x="0" y="906"/>
                </a:lnTo>
                <a:cubicBezTo>
                  <a:pt x="0" y="947"/>
                  <a:pt x="40" y="986"/>
                  <a:pt x="80" y="986"/>
                </a:cubicBezTo>
                <a:lnTo>
                  <a:pt x="643" y="986"/>
                </a:lnTo>
                <a:cubicBezTo>
                  <a:pt x="683" y="986"/>
                  <a:pt x="723" y="947"/>
                  <a:pt x="723" y="906"/>
                </a:cubicBezTo>
                <a:lnTo>
                  <a:pt x="723" y="242"/>
                </a:lnTo>
                <a:cubicBezTo>
                  <a:pt x="723" y="193"/>
                  <a:pt x="678" y="161"/>
                  <a:pt x="628" y="160"/>
                </a:cubicBezTo>
                <a:lnTo>
                  <a:pt x="628" y="217"/>
                </a:lnTo>
                <a:cubicBezTo>
                  <a:pt x="655" y="218"/>
                  <a:pt x="668" y="232"/>
                  <a:pt x="668" y="260"/>
                </a:cubicBezTo>
                <a:lnTo>
                  <a:pt x="668" y="889"/>
                </a:lnTo>
                <a:cubicBezTo>
                  <a:pt x="668" y="908"/>
                  <a:pt x="659" y="929"/>
                  <a:pt x="640" y="929"/>
                </a:cubicBezTo>
                <a:lnTo>
                  <a:pt x="83" y="929"/>
                </a:lnTo>
                <a:cubicBezTo>
                  <a:pt x="61" y="929"/>
                  <a:pt x="55" y="906"/>
                  <a:pt x="55" y="884"/>
                </a:cubicBezTo>
                <a:lnTo>
                  <a:pt x="55" y="260"/>
                </a:lnTo>
                <a:close/>
                <a:moveTo>
                  <a:pt x="313" y="105"/>
                </a:moveTo>
                <a:cubicBezTo>
                  <a:pt x="313" y="82"/>
                  <a:pt x="335" y="60"/>
                  <a:pt x="358" y="60"/>
                </a:cubicBezTo>
                <a:lnTo>
                  <a:pt x="365" y="60"/>
                </a:lnTo>
                <a:cubicBezTo>
                  <a:pt x="388" y="60"/>
                  <a:pt x="410" y="82"/>
                  <a:pt x="410" y="105"/>
                </a:cubicBezTo>
                <a:lnTo>
                  <a:pt x="410" y="110"/>
                </a:lnTo>
                <a:cubicBezTo>
                  <a:pt x="410" y="135"/>
                  <a:pt x="388" y="157"/>
                  <a:pt x="363" y="157"/>
                </a:cubicBezTo>
                <a:lnTo>
                  <a:pt x="360" y="157"/>
                </a:lnTo>
                <a:cubicBezTo>
                  <a:pt x="335" y="157"/>
                  <a:pt x="313" y="135"/>
                  <a:pt x="313" y="110"/>
                </a:cubicBezTo>
                <a:lnTo>
                  <a:pt x="313" y="105"/>
                </a:lnTo>
                <a:close/>
                <a:moveTo>
                  <a:pt x="253" y="107"/>
                </a:moveTo>
                <a:lnTo>
                  <a:pt x="173" y="107"/>
                </a:lnTo>
                <a:cubicBezTo>
                  <a:pt x="145" y="107"/>
                  <a:pt x="133" y="120"/>
                  <a:pt x="133" y="147"/>
                </a:cubicBezTo>
                <a:lnTo>
                  <a:pt x="133" y="250"/>
                </a:lnTo>
                <a:cubicBezTo>
                  <a:pt x="133" y="267"/>
                  <a:pt x="144" y="285"/>
                  <a:pt x="160" y="285"/>
                </a:cubicBezTo>
                <a:lnTo>
                  <a:pt x="563" y="285"/>
                </a:lnTo>
                <a:cubicBezTo>
                  <a:pt x="579" y="285"/>
                  <a:pt x="590" y="267"/>
                  <a:pt x="590" y="250"/>
                </a:cubicBezTo>
                <a:lnTo>
                  <a:pt x="590" y="147"/>
                </a:lnTo>
                <a:cubicBezTo>
                  <a:pt x="590" y="120"/>
                  <a:pt x="578" y="107"/>
                  <a:pt x="550" y="107"/>
                </a:cubicBezTo>
                <a:lnTo>
                  <a:pt x="470" y="107"/>
                </a:lnTo>
                <a:cubicBezTo>
                  <a:pt x="470" y="52"/>
                  <a:pt x="423" y="0"/>
                  <a:pt x="370" y="0"/>
                </a:cubicBezTo>
                <a:lnTo>
                  <a:pt x="353" y="0"/>
                </a:lnTo>
                <a:cubicBezTo>
                  <a:pt x="300" y="0"/>
                  <a:pt x="253" y="52"/>
                  <a:pt x="253" y="107"/>
                </a:cubicBezTo>
                <a:close/>
                <a:moveTo>
                  <a:pt x="153" y="756"/>
                </a:moveTo>
                <a:cubicBezTo>
                  <a:pt x="153" y="751"/>
                  <a:pt x="154" y="749"/>
                  <a:pt x="160" y="749"/>
                </a:cubicBezTo>
                <a:lnTo>
                  <a:pt x="255" y="749"/>
                </a:lnTo>
                <a:lnTo>
                  <a:pt x="255" y="756"/>
                </a:lnTo>
                <a:cubicBezTo>
                  <a:pt x="255" y="764"/>
                  <a:pt x="216" y="787"/>
                  <a:pt x="208" y="791"/>
                </a:cubicBezTo>
                <a:cubicBezTo>
                  <a:pt x="201" y="786"/>
                  <a:pt x="186" y="771"/>
                  <a:pt x="175" y="771"/>
                </a:cubicBezTo>
                <a:lnTo>
                  <a:pt x="173" y="771"/>
                </a:lnTo>
                <a:cubicBezTo>
                  <a:pt x="167" y="771"/>
                  <a:pt x="158" y="780"/>
                  <a:pt x="158" y="786"/>
                </a:cubicBezTo>
                <a:lnTo>
                  <a:pt x="158" y="789"/>
                </a:lnTo>
                <a:cubicBezTo>
                  <a:pt x="158" y="795"/>
                  <a:pt x="193" y="834"/>
                  <a:pt x="200" y="834"/>
                </a:cubicBezTo>
                <a:lnTo>
                  <a:pt x="203" y="834"/>
                </a:lnTo>
                <a:cubicBezTo>
                  <a:pt x="208" y="834"/>
                  <a:pt x="247" y="802"/>
                  <a:pt x="255" y="796"/>
                </a:cubicBezTo>
                <a:cubicBezTo>
                  <a:pt x="255" y="810"/>
                  <a:pt x="261" y="854"/>
                  <a:pt x="248" y="854"/>
                </a:cubicBezTo>
                <a:lnTo>
                  <a:pt x="160" y="854"/>
                </a:lnTo>
                <a:cubicBezTo>
                  <a:pt x="154" y="854"/>
                  <a:pt x="153" y="852"/>
                  <a:pt x="153" y="846"/>
                </a:cubicBezTo>
                <a:lnTo>
                  <a:pt x="153" y="756"/>
                </a:lnTo>
                <a:close/>
                <a:moveTo>
                  <a:pt x="248" y="879"/>
                </a:moveTo>
                <a:cubicBezTo>
                  <a:pt x="295" y="879"/>
                  <a:pt x="277" y="827"/>
                  <a:pt x="280" y="784"/>
                </a:cubicBezTo>
                <a:cubicBezTo>
                  <a:pt x="282" y="762"/>
                  <a:pt x="337" y="742"/>
                  <a:pt x="343" y="721"/>
                </a:cubicBezTo>
                <a:lnTo>
                  <a:pt x="335" y="721"/>
                </a:lnTo>
                <a:cubicBezTo>
                  <a:pt x="318" y="721"/>
                  <a:pt x="293" y="737"/>
                  <a:pt x="280" y="744"/>
                </a:cubicBezTo>
                <a:cubicBezTo>
                  <a:pt x="274" y="735"/>
                  <a:pt x="268" y="724"/>
                  <a:pt x="253" y="724"/>
                </a:cubicBezTo>
                <a:lnTo>
                  <a:pt x="155" y="724"/>
                </a:lnTo>
                <a:cubicBezTo>
                  <a:pt x="141" y="724"/>
                  <a:pt x="128" y="737"/>
                  <a:pt x="128" y="751"/>
                </a:cubicBezTo>
                <a:lnTo>
                  <a:pt x="128" y="851"/>
                </a:lnTo>
                <a:cubicBezTo>
                  <a:pt x="128" y="868"/>
                  <a:pt x="143" y="879"/>
                  <a:pt x="160" y="879"/>
                </a:cubicBezTo>
                <a:lnTo>
                  <a:pt x="248" y="879"/>
                </a:lnTo>
                <a:close/>
                <a:moveTo>
                  <a:pt x="153" y="394"/>
                </a:moveTo>
                <a:cubicBezTo>
                  <a:pt x="153" y="389"/>
                  <a:pt x="154" y="387"/>
                  <a:pt x="160" y="387"/>
                </a:cubicBezTo>
                <a:lnTo>
                  <a:pt x="248" y="387"/>
                </a:lnTo>
                <a:cubicBezTo>
                  <a:pt x="253" y="387"/>
                  <a:pt x="255" y="389"/>
                  <a:pt x="255" y="394"/>
                </a:cubicBezTo>
                <a:cubicBezTo>
                  <a:pt x="255" y="401"/>
                  <a:pt x="213" y="429"/>
                  <a:pt x="208" y="429"/>
                </a:cubicBezTo>
                <a:cubicBezTo>
                  <a:pt x="203" y="429"/>
                  <a:pt x="190" y="409"/>
                  <a:pt x="175" y="409"/>
                </a:cubicBezTo>
                <a:cubicBezTo>
                  <a:pt x="168" y="409"/>
                  <a:pt x="158" y="417"/>
                  <a:pt x="158" y="424"/>
                </a:cubicBezTo>
                <a:lnTo>
                  <a:pt x="158" y="427"/>
                </a:lnTo>
                <a:cubicBezTo>
                  <a:pt x="158" y="437"/>
                  <a:pt x="192" y="470"/>
                  <a:pt x="200" y="474"/>
                </a:cubicBezTo>
                <a:lnTo>
                  <a:pt x="255" y="434"/>
                </a:lnTo>
                <a:lnTo>
                  <a:pt x="255" y="492"/>
                </a:lnTo>
                <a:lnTo>
                  <a:pt x="153" y="492"/>
                </a:lnTo>
                <a:lnTo>
                  <a:pt x="153" y="394"/>
                </a:lnTo>
                <a:close/>
                <a:moveTo>
                  <a:pt x="278" y="382"/>
                </a:moveTo>
                <a:cubicBezTo>
                  <a:pt x="275" y="369"/>
                  <a:pt x="264" y="362"/>
                  <a:pt x="248" y="362"/>
                </a:cubicBezTo>
                <a:lnTo>
                  <a:pt x="160" y="362"/>
                </a:lnTo>
                <a:cubicBezTo>
                  <a:pt x="143" y="362"/>
                  <a:pt x="128" y="373"/>
                  <a:pt x="128" y="390"/>
                </a:cubicBezTo>
                <a:lnTo>
                  <a:pt x="128" y="489"/>
                </a:lnTo>
                <a:cubicBezTo>
                  <a:pt x="128" y="504"/>
                  <a:pt x="141" y="517"/>
                  <a:pt x="155" y="517"/>
                </a:cubicBezTo>
                <a:lnTo>
                  <a:pt x="253" y="517"/>
                </a:lnTo>
                <a:cubicBezTo>
                  <a:pt x="292" y="517"/>
                  <a:pt x="280" y="455"/>
                  <a:pt x="279" y="416"/>
                </a:cubicBezTo>
                <a:lnTo>
                  <a:pt x="343" y="362"/>
                </a:lnTo>
                <a:cubicBezTo>
                  <a:pt x="343" y="362"/>
                  <a:pt x="338" y="360"/>
                  <a:pt x="338" y="360"/>
                </a:cubicBezTo>
                <a:cubicBezTo>
                  <a:pt x="313" y="360"/>
                  <a:pt x="293" y="381"/>
                  <a:pt x="278" y="382"/>
                </a:cubicBezTo>
                <a:close/>
                <a:moveTo>
                  <a:pt x="153" y="569"/>
                </a:moveTo>
                <a:lnTo>
                  <a:pt x="255" y="569"/>
                </a:lnTo>
                <a:lnTo>
                  <a:pt x="255" y="582"/>
                </a:lnTo>
                <a:lnTo>
                  <a:pt x="208" y="612"/>
                </a:lnTo>
                <a:lnTo>
                  <a:pt x="176" y="588"/>
                </a:lnTo>
                <a:cubicBezTo>
                  <a:pt x="168" y="593"/>
                  <a:pt x="158" y="595"/>
                  <a:pt x="158" y="607"/>
                </a:cubicBezTo>
                <a:cubicBezTo>
                  <a:pt x="158" y="614"/>
                  <a:pt x="193" y="654"/>
                  <a:pt x="200" y="654"/>
                </a:cubicBezTo>
                <a:cubicBezTo>
                  <a:pt x="212" y="654"/>
                  <a:pt x="242" y="620"/>
                  <a:pt x="255" y="617"/>
                </a:cubicBezTo>
                <a:lnTo>
                  <a:pt x="255" y="672"/>
                </a:lnTo>
                <a:lnTo>
                  <a:pt x="153" y="672"/>
                </a:lnTo>
                <a:lnTo>
                  <a:pt x="153" y="569"/>
                </a:lnTo>
                <a:close/>
                <a:moveTo>
                  <a:pt x="280" y="563"/>
                </a:moveTo>
                <a:cubicBezTo>
                  <a:pt x="275" y="555"/>
                  <a:pt x="269" y="544"/>
                  <a:pt x="255" y="544"/>
                </a:cubicBezTo>
                <a:lnTo>
                  <a:pt x="153" y="544"/>
                </a:lnTo>
                <a:cubicBezTo>
                  <a:pt x="140" y="544"/>
                  <a:pt x="128" y="557"/>
                  <a:pt x="128" y="569"/>
                </a:cubicBezTo>
                <a:lnTo>
                  <a:pt x="128" y="672"/>
                </a:lnTo>
                <a:cubicBezTo>
                  <a:pt x="128" y="684"/>
                  <a:pt x="140" y="696"/>
                  <a:pt x="153" y="696"/>
                </a:cubicBezTo>
                <a:lnTo>
                  <a:pt x="255" y="696"/>
                </a:lnTo>
                <a:cubicBezTo>
                  <a:pt x="291" y="696"/>
                  <a:pt x="280" y="632"/>
                  <a:pt x="279" y="596"/>
                </a:cubicBezTo>
                <a:lnTo>
                  <a:pt x="343" y="542"/>
                </a:lnTo>
                <a:lnTo>
                  <a:pt x="334" y="538"/>
                </a:lnTo>
                <a:lnTo>
                  <a:pt x="280" y="563"/>
                </a:lnTo>
                <a:close/>
                <a:moveTo>
                  <a:pt x="370" y="829"/>
                </a:moveTo>
                <a:cubicBezTo>
                  <a:pt x="370" y="834"/>
                  <a:pt x="372" y="836"/>
                  <a:pt x="378" y="836"/>
                </a:cubicBezTo>
                <a:lnTo>
                  <a:pt x="573" y="836"/>
                </a:lnTo>
                <a:cubicBezTo>
                  <a:pt x="579" y="836"/>
                  <a:pt x="580" y="834"/>
                  <a:pt x="580" y="829"/>
                </a:cubicBezTo>
                <a:lnTo>
                  <a:pt x="580" y="774"/>
                </a:lnTo>
                <a:cubicBezTo>
                  <a:pt x="580" y="768"/>
                  <a:pt x="579" y="766"/>
                  <a:pt x="573" y="766"/>
                </a:cubicBezTo>
                <a:lnTo>
                  <a:pt x="370" y="766"/>
                </a:lnTo>
                <a:lnTo>
                  <a:pt x="370" y="829"/>
                </a:lnTo>
                <a:close/>
                <a:moveTo>
                  <a:pt x="370" y="654"/>
                </a:moveTo>
                <a:lnTo>
                  <a:pt x="580" y="654"/>
                </a:lnTo>
                <a:lnTo>
                  <a:pt x="580" y="587"/>
                </a:lnTo>
                <a:lnTo>
                  <a:pt x="370" y="587"/>
                </a:lnTo>
                <a:lnTo>
                  <a:pt x="370" y="654"/>
                </a:lnTo>
                <a:close/>
                <a:moveTo>
                  <a:pt x="370" y="474"/>
                </a:moveTo>
                <a:lnTo>
                  <a:pt x="523" y="474"/>
                </a:lnTo>
                <a:lnTo>
                  <a:pt x="523" y="407"/>
                </a:lnTo>
                <a:lnTo>
                  <a:pt x="370" y="407"/>
                </a:lnTo>
                <a:lnTo>
                  <a:pt x="370" y="474"/>
                </a:lnTo>
                <a:close/>
              </a:path>
            </a:pathLst>
          </a:custGeom>
          <a:solidFill>
            <a:srgbClr val="FFFFFF"/>
          </a:solidFill>
          <a:ln>
            <a:noFill/>
          </a:ln>
        </p:spPr>
        <p:txBody>
          <a:bodyPr vert="horz" wrap="square" lIns="91398" tIns="45699" rIns="91398" bIns="45699" numCol="1" anchor="t" anchorCtr="0" compatLnSpc="1"/>
          <a:lstStyle/>
          <a:p>
            <a:pPr marL="0" marR="0" lvl="0" indent="0" defTabSz="914400" eaLnBrk="1" fontAlgn="base" latinLnBrk="0" hangingPunct="1">
              <a:lnSpc>
                <a:spcPct val="100000"/>
              </a:lnSpc>
              <a:spcBef>
                <a:spcPct val="0"/>
              </a:spcBef>
              <a:spcAft>
                <a:spcPct val="0"/>
              </a:spcAft>
              <a:buClrTx/>
              <a:buSzTx/>
              <a:buFont typeface="Arial" pitchFamily="34" charset="0"/>
              <a:buNone/>
              <a:tabLst/>
              <a:defRPr/>
            </a:pPr>
            <a:endParaRPr kumimoji="0" lang="zh-CN" altLang="en-US" sz="1799" b="0" i="0" u="none" strike="noStrike" kern="0" cap="none" spc="0" normalizeH="0" baseline="0" noProof="0">
              <a:ln>
                <a:noFill/>
              </a:ln>
              <a:solidFill>
                <a:srgbClr val="294A5A"/>
              </a:solidFill>
              <a:effectLst/>
              <a:uLnTx/>
              <a:uFillTx/>
              <a:ea typeface="宋体" pitchFamily="2" charset="-122"/>
            </a:endParaRPr>
          </a:p>
        </p:txBody>
      </p:sp>
      <p:sp>
        <p:nvSpPr>
          <p:cNvPr id="55" name="Freeform 15"/>
          <p:cNvSpPr>
            <a:spLocks noEditPoints="1"/>
          </p:cNvSpPr>
          <p:nvPr/>
        </p:nvSpPr>
        <p:spPr bwMode="auto">
          <a:xfrm>
            <a:off x="6274525" y="2126172"/>
            <a:ext cx="698226" cy="598254"/>
          </a:xfrm>
          <a:custGeom>
            <a:avLst/>
            <a:gdLst>
              <a:gd name="T0" fmla="*/ 737 w 1149"/>
              <a:gd name="T1" fmla="*/ 427 h 983"/>
              <a:gd name="T2" fmla="*/ 640 w 1149"/>
              <a:gd name="T3" fmla="*/ 427 h 983"/>
              <a:gd name="T4" fmla="*/ 616 w 1149"/>
              <a:gd name="T5" fmla="*/ 502 h 983"/>
              <a:gd name="T6" fmla="*/ 640 w 1149"/>
              <a:gd name="T7" fmla="*/ 810 h 983"/>
              <a:gd name="T8" fmla="*/ 575 w 1149"/>
              <a:gd name="T9" fmla="*/ 921 h 983"/>
              <a:gd name="T10" fmla="*/ 514 w 1149"/>
              <a:gd name="T11" fmla="*/ 810 h 983"/>
              <a:gd name="T12" fmla="*/ 549 w 1149"/>
              <a:gd name="T13" fmla="*/ 503 h 983"/>
              <a:gd name="T14" fmla="*/ 524 w 1149"/>
              <a:gd name="T15" fmla="*/ 427 h 983"/>
              <a:gd name="T16" fmla="*/ 417 w 1149"/>
              <a:gd name="T17" fmla="*/ 427 h 983"/>
              <a:gd name="T18" fmla="*/ 417 w 1149"/>
              <a:gd name="T19" fmla="*/ 427 h 983"/>
              <a:gd name="T20" fmla="*/ 241 w 1149"/>
              <a:gd name="T21" fmla="*/ 612 h 983"/>
              <a:gd name="T22" fmla="*/ 266 w 1149"/>
              <a:gd name="T23" fmla="*/ 801 h 983"/>
              <a:gd name="T24" fmla="*/ 443 w 1149"/>
              <a:gd name="T25" fmla="*/ 983 h 983"/>
              <a:gd name="T26" fmla="*/ 711 w 1149"/>
              <a:gd name="T27" fmla="*/ 983 h 983"/>
              <a:gd name="T28" fmla="*/ 888 w 1149"/>
              <a:gd name="T29" fmla="*/ 799 h 983"/>
              <a:gd name="T30" fmla="*/ 913 w 1149"/>
              <a:gd name="T31" fmla="*/ 609 h 983"/>
              <a:gd name="T32" fmla="*/ 737 w 1149"/>
              <a:gd name="T33" fmla="*/ 427 h 983"/>
              <a:gd name="T34" fmla="*/ 218 w 1149"/>
              <a:gd name="T35" fmla="*/ 308 h 983"/>
              <a:gd name="T36" fmla="*/ 330 w 1149"/>
              <a:gd name="T37" fmla="*/ 196 h 983"/>
              <a:gd name="T38" fmla="*/ 218 w 1149"/>
              <a:gd name="T39" fmla="*/ 83 h 983"/>
              <a:gd name="T40" fmla="*/ 105 w 1149"/>
              <a:gd name="T41" fmla="*/ 196 h 983"/>
              <a:gd name="T42" fmla="*/ 218 w 1149"/>
              <a:gd name="T43" fmla="*/ 308 h 983"/>
              <a:gd name="T44" fmla="*/ 318 w 1149"/>
              <a:gd name="T45" fmla="*/ 344 h 983"/>
              <a:gd name="T46" fmla="*/ 118 w 1149"/>
              <a:gd name="T47" fmla="*/ 344 h 983"/>
              <a:gd name="T48" fmla="*/ 118 w 1149"/>
              <a:gd name="T49" fmla="*/ 343 h 983"/>
              <a:gd name="T50" fmla="*/ 7 w 1149"/>
              <a:gd name="T51" fmla="*/ 458 h 983"/>
              <a:gd name="T52" fmla="*/ 23 w 1149"/>
              <a:gd name="T53" fmla="*/ 577 h 983"/>
              <a:gd name="T54" fmla="*/ 134 w 1149"/>
              <a:gd name="T55" fmla="*/ 689 h 983"/>
              <a:gd name="T56" fmla="*/ 191 w 1149"/>
              <a:gd name="T57" fmla="*/ 689 h 983"/>
              <a:gd name="T58" fmla="*/ 180 w 1149"/>
              <a:gd name="T59" fmla="*/ 606 h 983"/>
              <a:gd name="T60" fmla="*/ 180 w 1149"/>
              <a:gd name="T61" fmla="*/ 606 h 983"/>
              <a:gd name="T62" fmla="*/ 180 w 1149"/>
              <a:gd name="T63" fmla="*/ 606 h 983"/>
              <a:gd name="T64" fmla="*/ 231 w 1149"/>
              <a:gd name="T65" fmla="*/ 449 h 983"/>
              <a:gd name="T66" fmla="*/ 308 w 1149"/>
              <a:gd name="T67" fmla="*/ 393 h 983"/>
              <a:gd name="T68" fmla="*/ 387 w 1149"/>
              <a:gd name="T69" fmla="*/ 367 h 983"/>
              <a:gd name="T70" fmla="*/ 318 w 1149"/>
              <a:gd name="T71" fmla="*/ 344 h 983"/>
              <a:gd name="T72" fmla="*/ 931 w 1149"/>
              <a:gd name="T73" fmla="*/ 308 h 983"/>
              <a:gd name="T74" fmla="*/ 1043 w 1149"/>
              <a:gd name="T75" fmla="*/ 196 h 983"/>
              <a:gd name="T76" fmla="*/ 931 w 1149"/>
              <a:gd name="T77" fmla="*/ 83 h 983"/>
              <a:gd name="T78" fmla="*/ 819 w 1149"/>
              <a:gd name="T79" fmla="*/ 196 h 983"/>
              <a:gd name="T80" fmla="*/ 931 w 1149"/>
              <a:gd name="T81" fmla="*/ 308 h 983"/>
              <a:gd name="T82" fmla="*/ 1031 w 1149"/>
              <a:gd name="T83" fmla="*/ 344 h 983"/>
              <a:gd name="T84" fmla="*/ 831 w 1149"/>
              <a:gd name="T85" fmla="*/ 344 h 983"/>
              <a:gd name="T86" fmla="*/ 831 w 1149"/>
              <a:gd name="T87" fmla="*/ 343 h 983"/>
              <a:gd name="T88" fmla="*/ 763 w 1149"/>
              <a:gd name="T89" fmla="*/ 366 h 983"/>
              <a:gd name="T90" fmla="*/ 847 w 1149"/>
              <a:gd name="T91" fmla="*/ 393 h 983"/>
              <a:gd name="T92" fmla="*/ 925 w 1149"/>
              <a:gd name="T93" fmla="*/ 450 h 983"/>
              <a:gd name="T94" fmla="*/ 974 w 1149"/>
              <a:gd name="T95" fmla="*/ 603 h 983"/>
              <a:gd name="T96" fmla="*/ 974 w 1149"/>
              <a:gd name="T97" fmla="*/ 603 h 983"/>
              <a:gd name="T98" fmla="*/ 974 w 1149"/>
              <a:gd name="T99" fmla="*/ 603 h 983"/>
              <a:gd name="T100" fmla="*/ 962 w 1149"/>
              <a:gd name="T101" fmla="*/ 689 h 983"/>
              <a:gd name="T102" fmla="*/ 1015 w 1149"/>
              <a:gd name="T103" fmla="*/ 689 h 983"/>
              <a:gd name="T104" fmla="*/ 1126 w 1149"/>
              <a:gd name="T105" fmla="*/ 575 h 983"/>
              <a:gd name="T106" fmla="*/ 1142 w 1149"/>
              <a:gd name="T107" fmla="*/ 456 h 983"/>
              <a:gd name="T108" fmla="*/ 1031 w 1149"/>
              <a:gd name="T109" fmla="*/ 344 h 983"/>
              <a:gd name="T110" fmla="*/ 756 w 1149"/>
              <a:gd name="T111" fmla="*/ 184 h 983"/>
              <a:gd name="T112" fmla="*/ 577 w 1149"/>
              <a:gd name="T113" fmla="*/ 369 h 983"/>
              <a:gd name="T114" fmla="*/ 398 w 1149"/>
              <a:gd name="T115" fmla="*/ 184 h 983"/>
              <a:gd name="T116" fmla="*/ 577 w 1149"/>
              <a:gd name="T117" fmla="*/ 0 h 983"/>
              <a:gd name="T118" fmla="*/ 756 w 1149"/>
              <a:gd name="T119" fmla="*/ 184 h 9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49" h="983">
                <a:moveTo>
                  <a:pt x="737" y="427"/>
                </a:moveTo>
                <a:lnTo>
                  <a:pt x="640" y="427"/>
                </a:lnTo>
                <a:cubicBezTo>
                  <a:pt x="641" y="437"/>
                  <a:pt x="642" y="483"/>
                  <a:pt x="616" y="502"/>
                </a:cubicBezTo>
                <a:cubicBezTo>
                  <a:pt x="616" y="502"/>
                  <a:pt x="658" y="735"/>
                  <a:pt x="640" y="810"/>
                </a:cubicBezTo>
                <a:cubicBezTo>
                  <a:pt x="633" y="842"/>
                  <a:pt x="606" y="921"/>
                  <a:pt x="575" y="921"/>
                </a:cubicBezTo>
                <a:cubicBezTo>
                  <a:pt x="544" y="920"/>
                  <a:pt x="520" y="841"/>
                  <a:pt x="514" y="810"/>
                </a:cubicBezTo>
                <a:cubicBezTo>
                  <a:pt x="499" y="735"/>
                  <a:pt x="549" y="503"/>
                  <a:pt x="549" y="503"/>
                </a:cubicBezTo>
                <a:cubicBezTo>
                  <a:pt x="541" y="500"/>
                  <a:pt x="527" y="486"/>
                  <a:pt x="524" y="427"/>
                </a:cubicBezTo>
                <a:lnTo>
                  <a:pt x="417" y="427"/>
                </a:lnTo>
                <a:lnTo>
                  <a:pt x="417" y="427"/>
                </a:lnTo>
                <a:cubicBezTo>
                  <a:pt x="320" y="427"/>
                  <a:pt x="229" y="510"/>
                  <a:pt x="241" y="612"/>
                </a:cubicBezTo>
                <a:lnTo>
                  <a:pt x="266" y="801"/>
                </a:lnTo>
                <a:cubicBezTo>
                  <a:pt x="286" y="902"/>
                  <a:pt x="345" y="983"/>
                  <a:pt x="443" y="983"/>
                </a:cubicBezTo>
                <a:lnTo>
                  <a:pt x="711" y="983"/>
                </a:lnTo>
                <a:cubicBezTo>
                  <a:pt x="809" y="983"/>
                  <a:pt x="868" y="899"/>
                  <a:pt x="888" y="799"/>
                </a:cubicBezTo>
                <a:lnTo>
                  <a:pt x="913" y="609"/>
                </a:lnTo>
                <a:cubicBezTo>
                  <a:pt x="925" y="510"/>
                  <a:pt x="834" y="427"/>
                  <a:pt x="737" y="427"/>
                </a:cubicBezTo>
                <a:close/>
                <a:moveTo>
                  <a:pt x="218" y="308"/>
                </a:moveTo>
                <a:cubicBezTo>
                  <a:pt x="280" y="308"/>
                  <a:pt x="330" y="258"/>
                  <a:pt x="330" y="196"/>
                </a:cubicBezTo>
                <a:cubicBezTo>
                  <a:pt x="330" y="134"/>
                  <a:pt x="280" y="83"/>
                  <a:pt x="218" y="83"/>
                </a:cubicBezTo>
                <a:cubicBezTo>
                  <a:pt x="156" y="83"/>
                  <a:pt x="105" y="134"/>
                  <a:pt x="105" y="196"/>
                </a:cubicBezTo>
                <a:cubicBezTo>
                  <a:pt x="105" y="258"/>
                  <a:pt x="156" y="308"/>
                  <a:pt x="218" y="308"/>
                </a:cubicBezTo>
                <a:close/>
                <a:moveTo>
                  <a:pt x="318" y="344"/>
                </a:moveTo>
                <a:lnTo>
                  <a:pt x="118" y="344"/>
                </a:lnTo>
                <a:lnTo>
                  <a:pt x="118" y="343"/>
                </a:lnTo>
                <a:cubicBezTo>
                  <a:pt x="57" y="343"/>
                  <a:pt x="0" y="395"/>
                  <a:pt x="7" y="458"/>
                </a:cubicBezTo>
                <a:lnTo>
                  <a:pt x="23" y="577"/>
                </a:lnTo>
                <a:cubicBezTo>
                  <a:pt x="35" y="639"/>
                  <a:pt x="73" y="689"/>
                  <a:pt x="134" y="689"/>
                </a:cubicBezTo>
                <a:lnTo>
                  <a:pt x="191" y="689"/>
                </a:lnTo>
                <a:lnTo>
                  <a:pt x="180" y="606"/>
                </a:lnTo>
                <a:lnTo>
                  <a:pt x="180" y="606"/>
                </a:lnTo>
                <a:lnTo>
                  <a:pt x="180" y="606"/>
                </a:lnTo>
                <a:cubicBezTo>
                  <a:pt x="173" y="549"/>
                  <a:pt x="191" y="493"/>
                  <a:pt x="231" y="449"/>
                </a:cubicBezTo>
                <a:cubicBezTo>
                  <a:pt x="252" y="425"/>
                  <a:pt x="279" y="406"/>
                  <a:pt x="308" y="393"/>
                </a:cubicBezTo>
                <a:cubicBezTo>
                  <a:pt x="333" y="379"/>
                  <a:pt x="359" y="371"/>
                  <a:pt x="387" y="367"/>
                </a:cubicBezTo>
                <a:cubicBezTo>
                  <a:pt x="367" y="352"/>
                  <a:pt x="343" y="344"/>
                  <a:pt x="318" y="344"/>
                </a:cubicBezTo>
                <a:close/>
                <a:moveTo>
                  <a:pt x="931" y="308"/>
                </a:moveTo>
                <a:cubicBezTo>
                  <a:pt x="993" y="308"/>
                  <a:pt x="1043" y="258"/>
                  <a:pt x="1043" y="196"/>
                </a:cubicBezTo>
                <a:cubicBezTo>
                  <a:pt x="1043" y="134"/>
                  <a:pt x="993" y="83"/>
                  <a:pt x="931" y="83"/>
                </a:cubicBezTo>
                <a:cubicBezTo>
                  <a:pt x="869" y="83"/>
                  <a:pt x="819" y="134"/>
                  <a:pt x="819" y="196"/>
                </a:cubicBezTo>
                <a:cubicBezTo>
                  <a:pt x="819" y="258"/>
                  <a:pt x="869" y="308"/>
                  <a:pt x="931" y="308"/>
                </a:cubicBezTo>
                <a:close/>
                <a:moveTo>
                  <a:pt x="1031" y="344"/>
                </a:moveTo>
                <a:lnTo>
                  <a:pt x="831" y="344"/>
                </a:lnTo>
                <a:lnTo>
                  <a:pt x="831" y="343"/>
                </a:lnTo>
                <a:cubicBezTo>
                  <a:pt x="806" y="343"/>
                  <a:pt x="782" y="352"/>
                  <a:pt x="763" y="366"/>
                </a:cubicBezTo>
                <a:cubicBezTo>
                  <a:pt x="792" y="370"/>
                  <a:pt x="821" y="379"/>
                  <a:pt x="847" y="393"/>
                </a:cubicBezTo>
                <a:cubicBezTo>
                  <a:pt x="877" y="406"/>
                  <a:pt x="903" y="426"/>
                  <a:pt x="925" y="450"/>
                </a:cubicBezTo>
                <a:cubicBezTo>
                  <a:pt x="963" y="494"/>
                  <a:pt x="981" y="548"/>
                  <a:pt x="974" y="603"/>
                </a:cubicBezTo>
                <a:lnTo>
                  <a:pt x="974" y="603"/>
                </a:lnTo>
                <a:lnTo>
                  <a:pt x="974" y="603"/>
                </a:lnTo>
                <a:lnTo>
                  <a:pt x="962" y="689"/>
                </a:lnTo>
                <a:lnTo>
                  <a:pt x="1015" y="689"/>
                </a:lnTo>
                <a:cubicBezTo>
                  <a:pt x="1076" y="689"/>
                  <a:pt x="1114" y="637"/>
                  <a:pt x="1126" y="575"/>
                </a:cubicBezTo>
                <a:lnTo>
                  <a:pt x="1142" y="456"/>
                </a:lnTo>
                <a:cubicBezTo>
                  <a:pt x="1149" y="395"/>
                  <a:pt x="1092" y="344"/>
                  <a:pt x="1031" y="344"/>
                </a:cubicBezTo>
                <a:close/>
                <a:moveTo>
                  <a:pt x="756" y="184"/>
                </a:moveTo>
                <a:cubicBezTo>
                  <a:pt x="756" y="286"/>
                  <a:pt x="676" y="369"/>
                  <a:pt x="577" y="369"/>
                </a:cubicBezTo>
                <a:cubicBezTo>
                  <a:pt x="478" y="369"/>
                  <a:pt x="398" y="286"/>
                  <a:pt x="398" y="184"/>
                </a:cubicBezTo>
                <a:cubicBezTo>
                  <a:pt x="398" y="82"/>
                  <a:pt x="478" y="0"/>
                  <a:pt x="577" y="0"/>
                </a:cubicBezTo>
                <a:cubicBezTo>
                  <a:pt x="676" y="0"/>
                  <a:pt x="756" y="82"/>
                  <a:pt x="756" y="184"/>
                </a:cubicBezTo>
                <a:close/>
              </a:path>
            </a:pathLst>
          </a:custGeom>
          <a:solidFill>
            <a:srgbClr val="FFFFFF"/>
          </a:solidFill>
          <a:ln>
            <a:noFill/>
          </a:ln>
        </p:spPr>
        <p:txBody>
          <a:bodyPr vert="horz" wrap="square" lIns="91398" tIns="45699" rIns="91398" bIns="45699" numCol="1" anchor="t" anchorCtr="0" compatLnSpc="1"/>
          <a:lstStyle/>
          <a:p>
            <a:pPr marL="0" marR="0" lvl="0" indent="0" defTabSz="914400" eaLnBrk="1" fontAlgn="base" latinLnBrk="0" hangingPunct="1">
              <a:lnSpc>
                <a:spcPct val="100000"/>
              </a:lnSpc>
              <a:spcBef>
                <a:spcPct val="0"/>
              </a:spcBef>
              <a:spcAft>
                <a:spcPct val="0"/>
              </a:spcAft>
              <a:buClrTx/>
              <a:buSzTx/>
              <a:buFont typeface="Arial" pitchFamily="34" charset="0"/>
              <a:buNone/>
              <a:tabLst/>
              <a:defRPr/>
            </a:pPr>
            <a:endParaRPr kumimoji="0" lang="zh-CN" altLang="en-US" sz="1799" b="0" i="0" u="none" strike="noStrike" kern="0" cap="none" spc="0" normalizeH="0" baseline="0" noProof="0">
              <a:ln>
                <a:noFill/>
              </a:ln>
              <a:solidFill>
                <a:srgbClr val="294A5A"/>
              </a:solidFill>
              <a:effectLst/>
              <a:uLnTx/>
              <a:uFillTx/>
              <a:ea typeface="宋体" pitchFamily="2" charset="-122"/>
            </a:endParaRPr>
          </a:p>
        </p:txBody>
      </p:sp>
      <p:sp>
        <p:nvSpPr>
          <p:cNvPr id="56" name="Freeform 16"/>
          <p:cNvSpPr>
            <a:spLocks noEditPoints="1"/>
          </p:cNvSpPr>
          <p:nvPr/>
        </p:nvSpPr>
        <p:spPr bwMode="auto">
          <a:xfrm>
            <a:off x="6290395" y="4614401"/>
            <a:ext cx="752181" cy="599841"/>
          </a:xfrm>
          <a:custGeom>
            <a:avLst/>
            <a:gdLst>
              <a:gd name="T0" fmla="*/ 1238 w 1238"/>
              <a:gd name="T1" fmla="*/ 579 h 986"/>
              <a:gd name="T2" fmla="*/ 424 w 1238"/>
              <a:gd name="T3" fmla="*/ 579 h 986"/>
              <a:gd name="T4" fmla="*/ 443 w 1238"/>
              <a:gd name="T5" fmla="*/ 209 h 986"/>
              <a:gd name="T6" fmla="*/ 357 w 1238"/>
              <a:gd name="T7" fmla="*/ 223 h 986"/>
              <a:gd name="T8" fmla="*/ 329 w 1238"/>
              <a:gd name="T9" fmla="*/ 254 h 986"/>
              <a:gd name="T10" fmla="*/ 441 w 1238"/>
              <a:gd name="T11" fmla="*/ 316 h 986"/>
              <a:gd name="T12" fmla="*/ 311 w 1238"/>
              <a:gd name="T13" fmla="*/ 0 h 986"/>
              <a:gd name="T14" fmla="*/ 311 w 1238"/>
              <a:gd name="T15" fmla="*/ 620 h 986"/>
              <a:gd name="T16" fmla="*/ 367 w 1238"/>
              <a:gd name="T17" fmla="*/ 550 h 986"/>
              <a:gd name="T18" fmla="*/ 329 w 1238"/>
              <a:gd name="T19" fmla="*/ 473 h 986"/>
              <a:gd name="T20" fmla="*/ 295 w 1238"/>
              <a:gd name="T21" fmla="*/ 516 h 986"/>
              <a:gd name="T22" fmla="*/ 168 w 1238"/>
              <a:gd name="T23" fmla="*/ 370 h 986"/>
              <a:gd name="T24" fmla="*/ 295 w 1238"/>
              <a:gd name="T25" fmla="*/ 410 h 986"/>
              <a:gd name="T26" fmla="*/ 229 w 1238"/>
              <a:gd name="T27" fmla="*/ 307 h 986"/>
              <a:gd name="T28" fmla="*/ 295 w 1238"/>
              <a:gd name="T29" fmla="*/ 127 h 986"/>
              <a:gd name="T30" fmla="*/ 329 w 1238"/>
              <a:gd name="T31" fmla="*/ 104 h 986"/>
              <a:gd name="T32" fmla="*/ 443 w 1238"/>
              <a:gd name="T33" fmla="*/ 209 h 986"/>
              <a:gd name="T34" fmla="*/ 295 w 1238"/>
              <a:gd name="T35" fmla="*/ 186 h 986"/>
              <a:gd name="T36" fmla="*/ 295 w 1238"/>
              <a:gd name="T37" fmla="*/ 245 h 986"/>
              <a:gd name="T38" fmla="*/ 329 w 1238"/>
              <a:gd name="T39" fmla="*/ 413 h 986"/>
              <a:gd name="T40" fmla="*/ 357 w 1238"/>
              <a:gd name="T41" fmla="*/ 398 h 986"/>
              <a:gd name="T42" fmla="*/ 359 w 1238"/>
              <a:gd name="T43" fmla="*/ 356 h 986"/>
              <a:gd name="T44" fmla="*/ 329 w 1238"/>
              <a:gd name="T45" fmla="*/ 413 h 986"/>
              <a:gd name="T46" fmla="*/ 854 w 1238"/>
              <a:gd name="T47" fmla="*/ 713 h 986"/>
              <a:gd name="T48" fmla="*/ 904 w 1238"/>
              <a:gd name="T49" fmla="*/ 665 h 986"/>
              <a:gd name="T50" fmla="*/ 854 w 1238"/>
              <a:gd name="T51" fmla="*/ 617 h 986"/>
              <a:gd name="T52" fmla="*/ 810 w 1238"/>
              <a:gd name="T53" fmla="*/ 416 h 986"/>
              <a:gd name="T54" fmla="*/ 784 w 1238"/>
              <a:gd name="T55" fmla="*/ 477 h 986"/>
              <a:gd name="T56" fmla="*/ 810 w 1238"/>
              <a:gd name="T57" fmla="*/ 416 h 986"/>
              <a:gd name="T58" fmla="*/ 1004 w 1238"/>
              <a:gd name="T59" fmla="*/ 447 h 986"/>
              <a:gd name="T60" fmla="*/ 854 w 1238"/>
              <a:gd name="T61" fmla="*/ 418 h 986"/>
              <a:gd name="T62" fmla="*/ 977 w 1238"/>
              <a:gd name="T63" fmla="*/ 557 h 986"/>
              <a:gd name="T64" fmla="*/ 854 w 1238"/>
              <a:gd name="T65" fmla="*/ 792 h 986"/>
              <a:gd name="T66" fmla="*/ 810 w 1238"/>
              <a:gd name="T67" fmla="*/ 849 h 986"/>
              <a:gd name="T68" fmla="*/ 643 w 1238"/>
              <a:gd name="T69" fmla="*/ 658 h 986"/>
              <a:gd name="T70" fmla="*/ 810 w 1238"/>
              <a:gd name="T71" fmla="*/ 710 h 986"/>
              <a:gd name="T72" fmla="*/ 724 w 1238"/>
              <a:gd name="T73" fmla="*/ 575 h 986"/>
              <a:gd name="T74" fmla="*/ 810 w 1238"/>
              <a:gd name="T75" fmla="*/ 339 h 986"/>
              <a:gd name="T76" fmla="*/ 854 w 1238"/>
              <a:gd name="T77" fmla="*/ 309 h 986"/>
              <a:gd name="T78" fmla="*/ 1004 w 1238"/>
              <a:gd name="T79" fmla="*/ 447 h 9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38" h="986">
                <a:moveTo>
                  <a:pt x="831" y="172"/>
                </a:moveTo>
                <a:cubicBezTo>
                  <a:pt x="1055" y="172"/>
                  <a:pt x="1238" y="354"/>
                  <a:pt x="1238" y="579"/>
                </a:cubicBezTo>
                <a:cubicBezTo>
                  <a:pt x="1238" y="804"/>
                  <a:pt x="1055" y="986"/>
                  <a:pt x="831" y="986"/>
                </a:cubicBezTo>
                <a:cubicBezTo>
                  <a:pt x="606" y="986"/>
                  <a:pt x="424" y="804"/>
                  <a:pt x="424" y="579"/>
                </a:cubicBezTo>
                <a:cubicBezTo>
                  <a:pt x="424" y="354"/>
                  <a:pt x="606" y="172"/>
                  <a:pt x="831" y="172"/>
                </a:cubicBezTo>
                <a:close/>
                <a:moveTo>
                  <a:pt x="443" y="209"/>
                </a:moveTo>
                <a:lnTo>
                  <a:pt x="443" y="209"/>
                </a:lnTo>
                <a:lnTo>
                  <a:pt x="357" y="223"/>
                </a:lnTo>
                <a:cubicBezTo>
                  <a:pt x="350" y="204"/>
                  <a:pt x="346" y="197"/>
                  <a:pt x="329" y="187"/>
                </a:cubicBezTo>
                <a:lnTo>
                  <a:pt x="329" y="254"/>
                </a:lnTo>
                <a:cubicBezTo>
                  <a:pt x="375" y="266"/>
                  <a:pt x="406" y="279"/>
                  <a:pt x="422" y="293"/>
                </a:cubicBezTo>
                <a:cubicBezTo>
                  <a:pt x="430" y="300"/>
                  <a:pt x="436" y="308"/>
                  <a:pt x="441" y="316"/>
                </a:cubicBezTo>
                <a:cubicBezTo>
                  <a:pt x="480" y="260"/>
                  <a:pt x="533" y="215"/>
                  <a:pt x="594" y="185"/>
                </a:cubicBezTo>
                <a:cubicBezTo>
                  <a:pt x="546" y="76"/>
                  <a:pt x="437" y="0"/>
                  <a:pt x="311" y="0"/>
                </a:cubicBezTo>
                <a:cubicBezTo>
                  <a:pt x="139" y="0"/>
                  <a:pt x="0" y="139"/>
                  <a:pt x="0" y="310"/>
                </a:cubicBezTo>
                <a:cubicBezTo>
                  <a:pt x="0" y="481"/>
                  <a:pt x="139" y="620"/>
                  <a:pt x="311" y="620"/>
                </a:cubicBezTo>
                <a:cubicBezTo>
                  <a:pt x="331" y="620"/>
                  <a:pt x="352" y="618"/>
                  <a:pt x="372" y="614"/>
                </a:cubicBezTo>
                <a:cubicBezTo>
                  <a:pt x="368" y="593"/>
                  <a:pt x="367" y="572"/>
                  <a:pt x="367" y="550"/>
                </a:cubicBezTo>
                <a:cubicBezTo>
                  <a:pt x="367" y="521"/>
                  <a:pt x="370" y="493"/>
                  <a:pt x="376" y="465"/>
                </a:cubicBezTo>
                <a:cubicBezTo>
                  <a:pt x="361" y="470"/>
                  <a:pt x="345" y="472"/>
                  <a:pt x="329" y="473"/>
                </a:cubicBezTo>
                <a:lnTo>
                  <a:pt x="329" y="516"/>
                </a:lnTo>
                <a:lnTo>
                  <a:pt x="295" y="516"/>
                </a:lnTo>
                <a:lnTo>
                  <a:pt x="295" y="473"/>
                </a:lnTo>
                <a:cubicBezTo>
                  <a:pt x="226" y="467"/>
                  <a:pt x="180" y="440"/>
                  <a:pt x="168" y="370"/>
                </a:cubicBezTo>
                <a:lnTo>
                  <a:pt x="261" y="359"/>
                </a:lnTo>
                <a:cubicBezTo>
                  <a:pt x="265" y="385"/>
                  <a:pt x="271" y="398"/>
                  <a:pt x="295" y="410"/>
                </a:cubicBezTo>
                <a:lnTo>
                  <a:pt x="295" y="329"/>
                </a:lnTo>
                <a:cubicBezTo>
                  <a:pt x="264" y="320"/>
                  <a:pt x="242" y="313"/>
                  <a:pt x="229" y="307"/>
                </a:cubicBezTo>
                <a:cubicBezTo>
                  <a:pt x="173" y="279"/>
                  <a:pt x="166" y="200"/>
                  <a:pt x="210" y="157"/>
                </a:cubicBezTo>
                <a:cubicBezTo>
                  <a:pt x="229" y="139"/>
                  <a:pt x="257" y="129"/>
                  <a:pt x="295" y="127"/>
                </a:cubicBezTo>
                <a:lnTo>
                  <a:pt x="295" y="104"/>
                </a:lnTo>
                <a:lnTo>
                  <a:pt x="329" y="104"/>
                </a:lnTo>
                <a:lnTo>
                  <a:pt x="329" y="127"/>
                </a:lnTo>
                <a:cubicBezTo>
                  <a:pt x="384" y="130"/>
                  <a:pt x="430" y="151"/>
                  <a:pt x="443" y="209"/>
                </a:cubicBezTo>
                <a:close/>
                <a:moveTo>
                  <a:pt x="295" y="186"/>
                </a:moveTo>
                <a:lnTo>
                  <a:pt x="295" y="186"/>
                </a:lnTo>
                <a:cubicBezTo>
                  <a:pt x="274" y="193"/>
                  <a:pt x="259" y="212"/>
                  <a:pt x="275" y="233"/>
                </a:cubicBezTo>
                <a:cubicBezTo>
                  <a:pt x="279" y="238"/>
                  <a:pt x="285" y="242"/>
                  <a:pt x="295" y="245"/>
                </a:cubicBezTo>
                <a:lnTo>
                  <a:pt x="295" y="186"/>
                </a:lnTo>
                <a:close/>
                <a:moveTo>
                  <a:pt x="329" y="413"/>
                </a:moveTo>
                <a:lnTo>
                  <a:pt x="329" y="413"/>
                </a:lnTo>
                <a:cubicBezTo>
                  <a:pt x="342" y="410"/>
                  <a:pt x="351" y="405"/>
                  <a:pt x="357" y="398"/>
                </a:cubicBezTo>
                <a:cubicBezTo>
                  <a:pt x="363" y="392"/>
                  <a:pt x="366" y="384"/>
                  <a:pt x="366" y="376"/>
                </a:cubicBezTo>
                <a:cubicBezTo>
                  <a:pt x="366" y="368"/>
                  <a:pt x="364" y="362"/>
                  <a:pt x="359" y="356"/>
                </a:cubicBezTo>
                <a:cubicBezTo>
                  <a:pt x="354" y="350"/>
                  <a:pt x="344" y="344"/>
                  <a:pt x="329" y="339"/>
                </a:cubicBezTo>
                <a:lnTo>
                  <a:pt x="329" y="413"/>
                </a:lnTo>
                <a:close/>
                <a:moveTo>
                  <a:pt x="854" y="713"/>
                </a:moveTo>
                <a:lnTo>
                  <a:pt x="854" y="713"/>
                </a:lnTo>
                <a:cubicBezTo>
                  <a:pt x="871" y="710"/>
                  <a:pt x="884" y="703"/>
                  <a:pt x="892" y="695"/>
                </a:cubicBezTo>
                <a:cubicBezTo>
                  <a:pt x="900" y="686"/>
                  <a:pt x="904" y="676"/>
                  <a:pt x="904" y="665"/>
                </a:cubicBezTo>
                <a:cubicBezTo>
                  <a:pt x="904" y="656"/>
                  <a:pt x="901" y="647"/>
                  <a:pt x="894" y="639"/>
                </a:cubicBezTo>
                <a:cubicBezTo>
                  <a:pt x="887" y="631"/>
                  <a:pt x="874" y="624"/>
                  <a:pt x="854" y="617"/>
                </a:cubicBezTo>
                <a:lnTo>
                  <a:pt x="854" y="713"/>
                </a:lnTo>
                <a:close/>
                <a:moveTo>
                  <a:pt x="810" y="416"/>
                </a:moveTo>
                <a:lnTo>
                  <a:pt x="810" y="416"/>
                </a:lnTo>
                <a:cubicBezTo>
                  <a:pt x="783" y="426"/>
                  <a:pt x="763" y="451"/>
                  <a:pt x="784" y="477"/>
                </a:cubicBezTo>
                <a:cubicBezTo>
                  <a:pt x="789" y="484"/>
                  <a:pt x="798" y="489"/>
                  <a:pt x="810" y="494"/>
                </a:cubicBezTo>
                <a:lnTo>
                  <a:pt x="810" y="416"/>
                </a:lnTo>
                <a:close/>
                <a:moveTo>
                  <a:pt x="1004" y="447"/>
                </a:moveTo>
                <a:lnTo>
                  <a:pt x="1004" y="447"/>
                </a:lnTo>
                <a:lnTo>
                  <a:pt x="892" y="464"/>
                </a:lnTo>
                <a:cubicBezTo>
                  <a:pt x="883" y="440"/>
                  <a:pt x="877" y="430"/>
                  <a:pt x="854" y="418"/>
                </a:cubicBezTo>
                <a:lnTo>
                  <a:pt x="854" y="505"/>
                </a:lnTo>
                <a:cubicBezTo>
                  <a:pt x="916" y="521"/>
                  <a:pt x="956" y="539"/>
                  <a:pt x="977" y="557"/>
                </a:cubicBezTo>
                <a:cubicBezTo>
                  <a:pt x="1043" y="616"/>
                  <a:pt x="1024" y="719"/>
                  <a:pt x="953" y="765"/>
                </a:cubicBezTo>
                <a:cubicBezTo>
                  <a:pt x="925" y="783"/>
                  <a:pt x="892" y="791"/>
                  <a:pt x="854" y="792"/>
                </a:cubicBezTo>
                <a:lnTo>
                  <a:pt x="854" y="849"/>
                </a:lnTo>
                <a:lnTo>
                  <a:pt x="810" y="849"/>
                </a:lnTo>
                <a:lnTo>
                  <a:pt x="810" y="792"/>
                </a:lnTo>
                <a:cubicBezTo>
                  <a:pt x="720" y="784"/>
                  <a:pt x="660" y="750"/>
                  <a:pt x="643" y="658"/>
                </a:cubicBezTo>
                <a:lnTo>
                  <a:pt x="765" y="644"/>
                </a:lnTo>
                <a:cubicBezTo>
                  <a:pt x="772" y="677"/>
                  <a:pt x="779" y="695"/>
                  <a:pt x="810" y="710"/>
                </a:cubicBezTo>
                <a:lnTo>
                  <a:pt x="810" y="604"/>
                </a:lnTo>
                <a:cubicBezTo>
                  <a:pt x="770" y="593"/>
                  <a:pt x="741" y="583"/>
                  <a:pt x="724" y="575"/>
                </a:cubicBezTo>
                <a:cubicBezTo>
                  <a:pt x="650" y="539"/>
                  <a:pt x="641" y="434"/>
                  <a:pt x="699" y="379"/>
                </a:cubicBezTo>
                <a:cubicBezTo>
                  <a:pt x="724" y="355"/>
                  <a:pt x="761" y="341"/>
                  <a:pt x="810" y="339"/>
                </a:cubicBezTo>
                <a:lnTo>
                  <a:pt x="810" y="309"/>
                </a:lnTo>
                <a:lnTo>
                  <a:pt x="854" y="309"/>
                </a:lnTo>
                <a:lnTo>
                  <a:pt x="854" y="339"/>
                </a:lnTo>
                <a:cubicBezTo>
                  <a:pt x="927" y="343"/>
                  <a:pt x="987" y="370"/>
                  <a:pt x="1004" y="447"/>
                </a:cubicBezTo>
                <a:close/>
              </a:path>
            </a:pathLst>
          </a:custGeom>
          <a:solidFill>
            <a:srgbClr val="FFFFFF"/>
          </a:solidFill>
          <a:ln>
            <a:noFill/>
          </a:ln>
        </p:spPr>
        <p:txBody>
          <a:bodyPr vert="horz" wrap="square" lIns="91398" tIns="45699" rIns="91398" bIns="45699" numCol="1" anchor="t" anchorCtr="0" compatLnSpc="1"/>
          <a:lstStyle/>
          <a:p>
            <a:pPr marL="0" marR="0" lvl="0" indent="0" defTabSz="914400" eaLnBrk="1" fontAlgn="base" latinLnBrk="0" hangingPunct="1">
              <a:lnSpc>
                <a:spcPct val="100000"/>
              </a:lnSpc>
              <a:spcBef>
                <a:spcPct val="0"/>
              </a:spcBef>
              <a:spcAft>
                <a:spcPct val="0"/>
              </a:spcAft>
              <a:buClrTx/>
              <a:buSzTx/>
              <a:buFont typeface="Arial" pitchFamily="34" charset="0"/>
              <a:buNone/>
              <a:tabLst/>
              <a:defRPr/>
            </a:pPr>
            <a:endParaRPr kumimoji="0" lang="zh-CN" altLang="en-US" sz="1799" b="0" i="0" u="none" strike="noStrike" kern="0" cap="none" spc="0" normalizeH="0" baseline="0" noProof="0">
              <a:ln>
                <a:noFill/>
              </a:ln>
              <a:solidFill>
                <a:srgbClr val="294A5A"/>
              </a:solidFill>
              <a:effectLst/>
              <a:uLnTx/>
              <a:uFillTx/>
              <a:ea typeface="宋体" pitchFamily="2" charset="-122"/>
            </a:endParaRPr>
          </a:p>
        </p:txBody>
      </p:sp>
      <p:sp>
        <p:nvSpPr>
          <p:cNvPr id="57" name="Freeform 17"/>
          <p:cNvSpPr>
            <a:spLocks noEditPoints="1"/>
          </p:cNvSpPr>
          <p:nvPr/>
        </p:nvSpPr>
        <p:spPr bwMode="auto">
          <a:xfrm>
            <a:off x="4183017" y="3359179"/>
            <a:ext cx="612536" cy="614123"/>
          </a:xfrm>
          <a:custGeom>
            <a:avLst/>
            <a:gdLst>
              <a:gd name="T0" fmla="*/ 504 w 1008"/>
              <a:gd name="T1" fmla="*/ 1009 h 1009"/>
              <a:gd name="T2" fmla="*/ 0 w 1008"/>
              <a:gd name="T3" fmla="*/ 504 h 1009"/>
              <a:gd name="T4" fmla="*/ 504 w 1008"/>
              <a:gd name="T5" fmla="*/ 0 h 1009"/>
              <a:gd name="T6" fmla="*/ 1008 w 1008"/>
              <a:gd name="T7" fmla="*/ 504 h 1009"/>
              <a:gd name="T8" fmla="*/ 504 w 1008"/>
              <a:gd name="T9" fmla="*/ 1009 h 1009"/>
              <a:gd name="T10" fmla="*/ 725 w 1008"/>
              <a:gd name="T11" fmla="*/ 769 h 1009"/>
              <a:gd name="T12" fmla="*/ 725 w 1008"/>
              <a:gd name="T13" fmla="*/ 769 h 1009"/>
              <a:gd name="T14" fmla="*/ 538 w 1008"/>
              <a:gd name="T15" fmla="*/ 586 h 1009"/>
              <a:gd name="T16" fmla="*/ 504 w 1008"/>
              <a:gd name="T17" fmla="*/ 592 h 1009"/>
              <a:gd name="T18" fmla="*/ 416 w 1008"/>
              <a:gd name="T19" fmla="*/ 504 h 1009"/>
              <a:gd name="T20" fmla="*/ 456 w 1008"/>
              <a:gd name="T21" fmla="*/ 431 h 1009"/>
              <a:gd name="T22" fmla="*/ 456 w 1008"/>
              <a:gd name="T23" fmla="*/ 179 h 1009"/>
              <a:gd name="T24" fmla="*/ 553 w 1008"/>
              <a:gd name="T25" fmla="*/ 179 h 1009"/>
              <a:gd name="T26" fmla="*/ 553 w 1008"/>
              <a:gd name="T27" fmla="*/ 431 h 1009"/>
              <a:gd name="T28" fmla="*/ 592 w 1008"/>
              <a:gd name="T29" fmla="*/ 504 h 1009"/>
              <a:gd name="T30" fmla="*/ 586 w 1008"/>
              <a:gd name="T31" fmla="*/ 536 h 1009"/>
              <a:gd name="T32" fmla="*/ 774 w 1008"/>
              <a:gd name="T33" fmla="*/ 719 h 1009"/>
              <a:gd name="T34" fmla="*/ 725 w 1008"/>
              <a:gd name="T35" fmla="*/ 769 h 1009"/>
              <a:gd name="T36" fmla="*/ 168 w 1008"/>
              <a:gd name="T37" fmla="*/ 471 h 1009"/>
              <a:gd name="T38" fmla="*/ 168 w 1008"/>
              <a:gd name="T39" fmla="*/ 471 h 1009"/>
              <a:gd name="T40" fmla="*/ 234 w 1008"/>
              <a:gd name="T41" fmla="*/ 471 h 1009"/>
              <a:gd name="T42" fmla="*/ 234 w 1008"/>
              <a:gd name="T43" fmla="*/ 538 h 1009"/>
              <a:gd name="T44" fmla="*/ 168 w 1008"/>
              <a:gd name="T45" fmla="*/ 538 h 1009"/>
              <a:gd name="T46" fmla="*/ 168 w 1008"/>
              <a:gd name="T47" fmla="*/ 471 h 1009"/>
              <a:gd name="T48" fmla="*/ 774 w 1008"/>
              <a:gd name="T49" fmla="*/ 471 h 1009"/>
              <a:gd name="T50" fmla="*/ 774 w 1008"/>
              <a:gd name="T51" fmla="*/ 471 h 1009"/>
              <a:gd name="T52" fmla="*/ 840 w 1008"/>
              <a:gd name="T53" fmla="*/ 471 h 1009"/>
              <a:gd name="T54" fmla="*/ 840 w 1008"/>
              <a:gd name="T55" fmla="*/ 538 h 1009"/>
              <a:gd name="T56" fmla="*/ 774 w 1008"/>
              <a:gd name="T57" fmla="*/ 538 h 1009"/>
              <a:gd name="T58" fmla="*/ 774 w 1008"/>
              <a:gd name="T59" fmla="*/ 471 h 1009"/>
              <a:gd name="T60" fmla="*/ 470 w 1008"/>
              <a:gd name="T61" fmla="*/ 840 h 1009"/>
              <a:gd name="T62" fmla="*/ 470 w 1008"/>
              <a:gd name="T63" fmla="*/ 840 h 1009"/>
              <a:gd name="T64" fmla="*/ 470 w 1008"/>
              <a:gd name="T65" fmla="*/ 775 h 1009"/>
              <a:gd name="T66" fmla="*/ 538 w 1008"/>
              <a:gd name="T67" fmla="*/ 775 h 1009"/>
              <a:gd name="T68" fmla="*/ 538 w 1008"/>
              <a:gd name="T69" fmla="*/ 840 h 1009"/>
              <a:gd name="T70" fmla="*/ 470 w 1008"/>
              <a:gd name="T71" fmla="*/ 840 h 1009"/>
              <a:gd name="T72" fmla="*/ 504 w 1008"/>
              <a:gd name="T73" fmla="*/ 912 h 1009"/>
              <a:gd name="T74" fmla="*/ 504 w 1008"/>
              <a:gd name="T75" fmla="*/ 912 h 1009"/>
              <a:gd name="T76" fmla="*/ 912 w 1008"/>
              <a:gd name="T77" fmla="*/ 504 h 1009"/>
              <a:gd name="T78" fmla="*/ 504 w 1008"/>
              <a:gd name="T79" fmla="*/ 97 h 1009"/>
              <a:gd name="T80" fmla="*/ 96 w 1008"/>
              <a:gd name="T81" fmla="*/ 504 h 1009"/>
              <a:gd name="T82" fmla="*/ 504 w 1008"/>
              <a:gd name="T83" fmla="*/ 912 h 10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008" h="1009">
                <a:moveTo>
                  <a:pt x="504" y="1009"/>
                </a:moveTo>
                <a:cubicBezTo>
                  <a:pt x="226" y="1009"/>
                  <a:pt x="0" y="783"/>
                  <a:pt x="0" y="504"/>
                </a:cubicBezTo>
                <a:cubicBezTo>
                  <a:pt x="0" y="226"/>
                  <a:pt x="226" y="0"/>
                  <a:pt x="504" y="0"/>
                </a:cubicBezTo>
                <a:cubicBezTo>
                  <a:pt x="782" y="0"/>
                  <a:pt x="1008" y="226"/>
                  <a:pt x="1008" y="504"/>
                </a:cubicBezTo>
                <a:cubicBezTo>
                  <a:pt x="1008" y="783"/>
                  <a:pt x="782" y="1009"/>
                  <a:pt x="504" y="1009"/>
                </a:cubicBezTo>
                <a:close/>
                <a:moveTo>
                  <a:pt x="725" y="769"/>
                </a:moveTo>
                <a:lnTo>
                  <a:pt x="725" y="769"/>
                </a:lnTo>
                <a:lnTo>
                  <a:pt x="538" y="586"/>
                </a:lnTo>
                <a:cubicBezTo>
                  <a:pt x="528" y="590"/>
                  <a:pt x="516" y="592"/>
                  <a:pt x="504" y="592"/>
                </a:cubicBezTo>
                <a:cubicBezTo>
                  <a:pt x="455" y="592"/>
                  <a:pt x="416" y="553"/>
                  <a:pt x="416" y="504"/>
                </a:cubicBezTo>
                <a:cubicBezTo>
                  <a:pt x="416" y="474"/>
                  <a:pt x="432" y="447"/>
                  <a:pt x="456" y="431"/>
                </a:cubicBezTo>
                <a:lnTo>
                  <a:pt x="456" y="179"/>
                </a:lnTo>
                <a:cubicBezTo>
                  <a:pt x="456" y="115"/>
                  <a:pt x="553" y="115"/>
                  <a:pt x="553" y="179"/>
                </a:cubicBezTo>
                <a:lnTo>
                  <a:pt x="553" y="431"/>
                </a:lnTo>
                <a:cubicBezTo>
                  <a:pt x="576" y="447"/>
                  <a:pt x="592" y="474"/>
                  <a:pt x="592" y="504"/>
                </a:cubicBezTo>
                <a:cubicBezTo>
                  <a:pt x="592" y="516"/>
                  <a:pt x="590" y="526"/>
                  <a:pt x="586" y="536"/>
                </a:cubicBezTo>
                <a:lnTo>
                  <a:pt x="774" y="719"/>
                </a:lnTo>
                <a:cubicBezTo>
                  <a:pt x="806" y="751"/>
                  <a:pt x="758" y="801"/>
                  <a:pt x="725" y="769"/>
                </a:cubicBezTo>
                <a:close/>
                <a:moveTo>
                  <a:pt x="168" y="471"/>
                </a:moveTo>
                <a:lnTo>
                  <a:pt x="168" y="471"/>
                </a:lnTo>
                <a:lnTo>
                  <a:pt x="234" y="471"/>
                </a:lnTo>
                <a:cubicBezTo>
                  <a:pt x="278" y="471"/>
                  <a:pt x="278" y="538"/>
                  <a:pt x="234" y="538"/>
                </a:cubicBezTo>
                <a:lnTo>
                  <a:pt x="168" y="538"/>
                </a:lnTo>
                <a:cubicBezTo>
                  <a:pt x="123" y="538"/>
                  <a:pt x="123" y="471"/>
                  <a:pt x="168" y="471"/>
                </a:cubicBezTo>
                <a:close/>
                <a:moveTo>
                  <a:pt x="774" y="471"/>
                </a:moveTo>
                <a:lnTo>
                  <a:pt x="774" y="471"/>
                </a:lnTo>
                <a:lnTo>
                  <a:pt x="840" y="471"/>
                </a:lnTo>
                <a:cubicBezTo>
                  <a:pt x="885" y="471"/>
                  <a:pt x="885" y="538"/>
                  <a:pt x="840" y="538"/>
                </a:cubicBezTo>
                <a:lnTo>
                  <a:pt x="774" y="538"/>
                </a:lnTo>
                <a:cubicBezTo>
                  <a:pt x="730" y="538"/>
                  <a:pt x="730" y="471"/>
                  <a:pt x="774" y="471"/>
                </a:cubicBezTo>
                <a:close/>
                <a:moveTo>
                  <a:pt x="470" y="840"/>
                </a:moveTo>
                <a:lnTo>
                  <a:pt x="470" y="840"/>
                </a:lnTo>
                <a:lnTo>
                  <a:pt x="470" y="775"/>
                </a:lnTo>
                <a:cubicBezTo>
                  <a:pt x="470" y="730"/>
                  <a:pt x="538" y="730"/>
                  <a:pt x="538" y="775"/>
                </a:cubicBezTo>
                <a:lnTo>
                  <a:pt x="538" y="840"/>
                </a:lnTo>
                <a:cubicBezTo>
                  <a:pt x="538" y="885"/>
                  <a:pt x="470" y="885"/>
                  <a:pt x="470" y="840"/>
                </a:cubicBezTo>
                <a:close/>
                <a:moveTo>
                  <a:pt x="504" y="912"/>
                </a:moveTo>
                <a:lnTo>
                  <a:pt x="504" y="912"/>
                </a:lnTo>
                <a:cubicBezTo>
                  <a:pt x="729" y="912"/>
                  <a:pt x="912" y="730"/>
                  <a:pt x="912" y="504"/>
                </a:cubicBezTo>
                <a:cubicBezTo>
                  <a:pt x="912" y="279"/>
                  <a:pt x="729" y="97"/>
                  <a:pt x="504" y="97"/>
                </a:cubicBezTo>
                <a:cubicBezTo>
                  <a:pt x="279" y="97"/>
                  <a:pt x="96" y="279"/>
                  <a:pt x="96" y="504"/>
                </a:cubicBezTo>
                <a:cubicBezTo>
                  <a:pt x="96" y="730"/>
                  <a:pt x="279" y="912"/>
                  <a:pt x="504" y="912"/>
                </a:cubicBezTo>
                <a:close/>
              </a:path>
            </a:pathLst>
          </a:custGeom>
          <a:solidFill>
            <a:srgbClr val="FFFFFF"/>
          </a:solidFill>
          <a:ln>
            <a:noFill/>
          </a:ln>
        </p:spPr>
        <p:txBody>
          <a:bodyPr vert="horz" wrap="square" lIns="91398" tIns="45699" rIns="91398" bIns="45699" numCol="1" anchor="t" anchorCtr="0" compatLnSpc="1"/>
          <a:lstStyle/>
          <a:p>
            <a:pPr marL="0" marR="0" lvl="0" indent="0" defTabSz="914400" eaLnBrk="1" fontAlgn="base" latinLnBrk="0" hangingPunct="1">
              <a:lnSpc>
                <a:spcPct val="100000"/>
              </a:lnSpc>
              <a:spcBef>
                <a:spcPct val="0"/>
              </a:spcBef>
              <a:spcAft>
                <a:spcPct val="0"/>
              </a:spcAft>
              <a:buClrTx/>
              <a:buSzTx/>
              <a:buFont typeface="Arial" pitchFamily="34" charset="0"/>
              <a:buNone/>
              <a:tabLst/>
              <a:defRPr/>
            </a:pPr>
            <a:endParaRPr kumimoji="0" lang="zh-CN" altLang="en-US" sz="1799" b="0" i="0" u="none" strike="noStrike" kern="0" cap="none" spc="0" normalizeH="0" baseline="0" noProof="0">
              <a:ln>
                <a:noFill/>
              </a:ln>
              <a:solidFill>
                <a:srgbClr val="294A5A"/>
              </a:solidFill>
              <a:effectLst/>
              <a:uLnTx/>
              <a:uFillTx/>
              <a:ea typeface="宋体" pitchFamily="2" charset="-122"/>
            </a:endParaRPr>
          </a:p>
        </p:txBody>
      </p:sp>
      <p:sp>
        <p:nvSpPr>
          <p:cNvPr id="58" name="TextBox 15"/>
          <p:cNvSpPr txBox="1"/>
          <p:nvPr/>
        </p:nvSpPr>
        <p:spPr>
          <a:xfrm>
            <a:off x="2186451" y="1696648"/>
            <a:ext cx="1996567" cy="399955"/>
          </a:xfrm>
          <a:prstGeom prst="rect">
            <a:avLst/>
          </a:prstGeom>
          <a:noFill/>
        </p:spPr>
        <p:txBody>
          <a:bodyPr wrap="square" lIns="91398" tIns="45699" rIns="91398" bIns="45699" rtlCol="0">
            <a:spAutoFit/>
          </a:bodyPr>
          <a:lstStyle/>
          <a:p>
            <a:pPr algn="r" fontAlgn="base">
              <a:spcBef>
                <a:spcPct val="0"/>
              </a:spcBef>
              <a:spcAft>
                <a:spcPct val="0"/>
              </a:spcAft>
              <a:buFont typeface="Arial" pitchFamily="34" charset="0"/>
              <a:buNone/>
            </a:pPr>
            <a:r>
              <a:rPr lang="zh-CN" altLang="en-US" sz="1999" b="1" dirty="0">
                <a:solidFill>
                  <a:srgbClr val="484849"/>
                </a:solidFill>
                <a:latin typeface="微软雅黑"/>
              </a:rPr>
              <a:t>主要任务</a:t>
            </a:r>
          </a:p>
        </p:txBody>
      </p:sp>
      <p:sp>
        <p:nvSpPr>
          <p:cNvPr id="59" name="TextBox 16"/>
          <p:cNvSpPr txBox="1"/>
          <p:nvPr/>
        </p:nvSpPr>
        <p:spPr>
          <a:xfrm>
            <a:off x="795246" y="2089922"/>
            <a:ext cx="3406957" cy="646073"/>
          </a:xfrm>
          <a:prstGeom prst="rect">
            <a:avLst/>
          </a:prstGeom>
          <a:noFill/>
        </p:spPr>
        <p:txBody>
          <a:bodyPr wrap="square" lIns="91398" tIns="45699" rIns="91398" bIns="45699" rtlCol="0">
            <a:spAutoFit/>
          </a:bodyPr>
          <a:lstStyle/>
          <a:p>
            <a:pPr algn="r" fontAlgn="base">
              <a:spcBef>
                <a:spcPct val="0"/>
              </a:spcBef>
              <a:spcAft>
                <a:spcPct val="0"/>
              </a:spcAft>
              <a:buFont typeface="Arial" pitchFamily="34" charset="0"/>
              <a:buNone/>
            </a:pPr>
            <a:r>
              <a:rPr lang="zh-CN" altLang="en-US" sz="1799" dirty="0">
                <a:solidFill>
                  <a:srgbClr val="484849"/>
                </a:solidFill>
                <a:latin typeface="微软雅黑"/>
              </a:rPr>
              <a:t>请在这里输入段落文本内容请在这里输入段落文本内容</a:t>
            </a:r>
          </a:p>
        </p:txBody>
      </p:sp>
      <p:sp>
        <p:nvSpPr>
          <p:cNvPr id="60" name="TextBox 17"/>
          <p:cNvSpPr txBox="1"/>
          <p:nvPr/>
        </p:nvSpPr>
        <p:spPr>
          <a:xfrm>
            <a:off x="7495962" y="1696648"/>
            <a:ext cx="1996567" cy="399955"/>
          </a:xfrm>
          <a:prstGeom prst="rect">
            <a:avLst/>
          </a:prstGeom>
          <a:noFill/>
        </p:spPr>
        <p:txBody>
          <a:bodyPr wrap="square" lIns="91398" tIns="45699" rIns="91398" bIns="45699" rtlCol="0">
            <a:spAutoFit/>
          </a:bodyPr>
          <a:lstStyle/>
          <a:p>
            <a:pPr fontAlgn="base">
              <a:spcBef>
                <a:spcPct val="0"/>
              </a:spcBef>
              <a:spcAft>
                <a:spcPct val="0"/>
              </a:spcAft>
              <a:buFont typeface="Arial" pitchFamily="34" charset="0"/>
              <a:buNone/>
            </a:pPr>
            <a:r>
              <a:rPr lang="zh-CN" altLang="en-US" sz="1999" b="1" dirty="0">
                <a:solidFill>
                  <a:srgbClr val="484849"/>
                </a:solidFill>
                <a:latin typeface="微软雅黑"/>
              </a:rPr>
              <a:t>团队协同较好</a:t>
            </a:r>
          </a:p>
        </p:txBody>
      </p:sp>
      <p:sp>
        <p:nvSpPr>
          <p:cNvPr id="61" name="TextBox 18"/>
          <p:cNvSpPr txBox="1"/>
          <p:nvPr/>
        </p:nvSpPr>
        <p:spPr>
          <a:xfrm>
            <a:off x="7461456" y="2089922"/>
            <a:ext cx="3406957" cy="646073"/>
          </a:xfrm>
          <a:prstGeom prst="rect">
            <a:avLst/>
          </a:prstGeom>
          <a:noFill/>
        </p:spPr>
        <p:txBody>
          <a:bodyPr wrap="square" lIns="91398" tIns="45699" rIns="91398" bIns="45699" rtlCol="0">
            <a:spAutoFit/>
          </a:bodyPr>
          <a:lstStyle/>
          <a:p>
            <a:pPr fontAlgn="base">
              <a:spcBef>
                <a:spcPct val="0"/>
              </a:spcBef>
              <a:spcAft>
                <a:spcPct val="0"/>
              </a:spcAft>
              <a:buFont typeface="Arial" pitchFamily="34" charset="0"/>
              <a:buNone/>
            </a:pPr>
            <a:r>
              <a:rPr lang="zh-CN" altLang="en-US" sz="1799" dirty="0">
                <a:solidFill>
                  <a:srgbClr val="484849"/>
                </a:solidFill>
                <a:latin typeface="微软雅黑"/>
              </a:rPr>
              <a:t>请在这里输入段落文本内容请在这里输入段落文本内容</a:t>
            </a:r>
          </a:p>
        </p:txBody>
      </p:sp>
      <p:sp>
        <p:nvSpPr>
          <p:cNvPr id="62" name="TextBox 19"/>
          <p:cNvSpPr txBox="1"/>
          <p:nvPr/>
        </p:nvSpPr>
        <p:spPr>
          <a:xfrm>
            <a:off x="8189374" y="3099231"/>
            <a:ext cx="1996567" cy="399955"/>
          </a:xfrm>
          <a:prstGeom prst="rect">
            <a:avLst/>
          </a:prstGeom>
          <a:noFill/>
        </p:spPr>
        <p:txBody>
          <a:bodyPr wrap="square" lIns="91398" tIns="45699" rIns="91398" bIns="45699" rtlCol="0">
            <a:spAutoFit/>
          </a:bodyPr>
          <a:lstStyle/>
          <a:p>
            <a:pPr fontAlgn="base">
              <a:spcBef>
                <a:spcPct val="0"/>
              </a:spcBef>
              <a:spcAft>
                <a:spcPct val="0"/>
              </a:spcAft>
              <a:buFont typeface="Arial" pitchFamily="34" charset="0"/>
              <a:buNone/>
            </a:pPr>
            <a:r>
              <a:rPr lang="zh-CN" altLang="en-US" sz="1999" b="1" dirty="0">
                <a:solidFill>
                  <a:srgbClr val="484849"/>
                </a:solidFill>
                <a:latin typeface="微软雅黑"/>
              </a:rPr>
              <a:t>操作方式</a:t>
            </a:r>
          </a:p>
        </p:txBody>
      </p:sp>
      <p:sp>
        <p:nvSpPr>
          <p:cNvPr id="63" name="TextBox 20"/>
          <p:cNvSpPr txBox="1"/>
          <p:nvPr/>
        </p:nvSpPr>
        <p:spPr>
          <a:xfrm>
            <a:off x="8154868" y="3492505"/>
            <a:ext cx="3406957" cy="646073"/>
          </a:xfrm>
          <a:prstGeom prst="rect">
            <a:avLst/>
          </a:prstGeom>
          <a:noFill/>
        </p:spPr>
        <p:txBody>
          <a:bodyPr wrap="square" lIns="91398" tIns="45699" rIns="91398" bIns="45699" rtlCol="0">
            <a:spAutoFit/>
          </a:bodyPr>
          <a:lstStyle/>
          <a:p>
            <a:pPr fontAlgn="base">
              <a:spcBef>
                <a:spcPct val="0"/>
              </a:spcBef>
              <a:spcAft>
                <a:spcPct val="0"/>
              </a:spcAft>
              <a:buFont typeface="Arial" pitchFamily="34" charset="0"/>
              <a:buNone/>
            </a:pPr>
            <a:r>
              <a:rPr lang="zh-CN" altLang="en-US" sz="1799" dirty="0">
                <a:solidFill>
                  <a:srgbClr val="484849"/>
                </a:solidFill>
                <a:latin typeface="微软雅黑"/>
              </a:rPr>
              <a:t>请在这里输入段落文本内容请在这里输入段落文本内容</a:t>
            </a:r>
          </a:p>
        </p:txBody>
      </p:sp>
      <p:sp>
        <p:nvSpPr>
          <p:cNvPr id="64" name="TextBox 21"/>
          <p:cNvSpPr txBox="1"/>
          <p:nvPr/>
        </p:nvSpPr>
        <p:spPr>
          <a:xfrm>
            <a:off x="7464443" y="4438777"/>
            <a:ext cx="1996567" cy="399955"/>
          </a:xfrm>
          <a:prstGeom prst="rect">
            <a:avLst/>
          </a:prstGeom>
          <a:noFill/>
        </p:spPr>
        <p:txBody>
          <a:bodyPr wrap="square" lIns="91398" tIns="45699" rIns="91398" bIns="45699" rtlCol="0">
            <a:spAutoFit/>
          </a:bodyPr>
          <a:lstStyle/>
          <a:p>
            <a:pPr fontAlgn="base">
              <a:spcBef>
                <a:spcPct val="0"/>
              </a:spcBef>
              <a:spcAft>
                <a:spcPct val="0"/>
              </a:spcAft>
              <a:buFont typeface="Arial" pitchFamily="34" charset="0"/>
              <a:buNone/>
            </a:pPr>
            <a:r>
              <a:rPr lang="zh-CN" altLang="en-US" sz="1999" b="1" dirty="0">
                <a:solidFill>
                  <a:srgbClr val="484849"/>
                </a:solidFill>
                <a:latin typeface="微软雅黑"/>
              </a:rPr>
              <a:t>资金略欠缺</a:t>
            </a:r>
          </a:p>
        </p:txBody>
      </p:sp>
      <p:sp>
        <p:nvSpPr>
          <p:cNvPr id="65" name="TextBox 22"/>
          <p:cNvSpPr txBox="1"/>
          <p:nvPr/>
        </p:nvSpPr>
        <p:spPr>
          <a:xfrm>
            <a:off x="7429937" y="4832051"/>
            <a:ext cx="3406957" cy="646073"/>
          </a:xfrm>
          <a:prstGeom prst="rect">
            <a:avLst/>
          </a:prstGeom>
          <a:noFill/>
        </p:spPr>
        <p:txBody>
          <a:bodyPr wrap="square" lIns="91398" tIns="45699" rIns="91398" bIns="45699" rtlCol="0">
            <a:spAutoFit/>
          </a:bodyPr>
          <a:lstStyle/>
          <a:p>
            <a:pPr fontAlgn="base">
              <a:spcBef>
                <a:spcPct val="0"/>
              </a:spcBef>
              <a:spcAft>
                <a:spcPct val="0"/>
              </a:spcAft>
              <a:buFont typeface="Arial" pitchFamily="34" charset="0"/>
              <a:buNone/>
            </a:pPr>
            <a:r>
              <a:rPr lang="zh-CN" altLang="en-US" sz="1799" dirty="0">
                <a:solidFill>
                  <a:srgbClr val="484849"/>
                </a:solidFill>
                <a:latin typeface="微软雅黑"/>
              </a:rPr>
              <a:t>请在这里输入段落文本内容请在这里输入段落文本内容</a:t>
            </a:r>
          </a:p>
        </p:txBody>
      </p:sp>
      <p:sp>
        <p:nvSpPr>
          <p:cNvPr id="66" name="TextBox 23"/>
          <p:cNvSpPr txBox="1"/>
          <p:nvPr/>
        </p:nvSpPr>
        <p:spPr>
          <a:xfrm>
            <a:off x="2312526" y="4454538"/>
            <a:ext cx="1996567" cy="399955"/>
          </a:xfrm>
          <a:prstGeom prst="rect">
            <a:avLst/>
          </a:prstGeom>
          <a:noFill/>
        </p:spPr>
        <p:txBody>
          <a:bodyPr wrap="square" lIns="91398" tIns="45699" rIns="91398" bIns="45699" rtlCol="0">
            <a:spAutoFit/>
          </a:bodyPr>
          <a:lstStyle/>
          <a:p>
            <a:pPr algn="r" fontAlgn="base">
              <a:spcBef>
                <a:spcPct val="0"/>
              </a:spcBef>
              <a:spcAft>
                <a:spcPct val="0"/>
              </a:spcAft>
              <a:buFont typeface="Arial" pitchFamily="34" charset="0"/>
              <a:buNone/>
            </a:pPr>
            <a:r>
              <a:rPr lang="zh-CN" altLang="en-US" sz="1999" b="1" dirty="0">
                <a:solidFill>
                  <a:srgbClr val="484849"/>
                </a:solidFill>
                <a:latin typeface="微软雅黑"/>
              </a:rPr>
              <a:t>效益预测</a:t>
            </a:r>
          </a:p>
        </p:txBody>
      </p:sp>
      <p:sp>
        <p:nvSpPr>
          <p:cNvPr id="67" name="TextBox 24"/>
          <p:cNvSpPr txBox="1"/>
          <p:nvPr/>
        </p:nvSpPr>
        <p:spPr>
          <a:xfrm>
            <a:off x="921321" y="4847811"/>
            <a:ext cx="3406957" cy="646073"/>
          </a:xfrm>
          <a:prstGeom prst="rect">
            <a:avLst/>
          </a:prstGeom>
          <a:noFill/>
        </p:spPr>
        <p:txBody>
          <a:bodyPr wrap="square" lIns="91398" tIns="45699" rIns="91398" bIns="45699" rtlCol="0">
            <a:spAutoFit/>
          </a:bodyPr>
          <a:lstStyle/>
          <a:p>
            <a:pPr algn="r" fontAlgn="base">
              <a:spcBef>
                <a:spcPct val="0"/>
              </a:spcBef>
              <a:spcAft>
                <a:spcPct val="0"/>
              </a:spcAft>
              <a:buFont typeface="Arial" pitchFamily="34" charset="0"/>
              <a:buNone/>
            </a:pPr>
            <a:r>
              <a:rPr lang="zh-CN" altLang="en-US" sz="1799" dirty="0">
                <a:solidFill>
                  <a:srgbClr val="484849"/>
                </a:solidFill>
                <a:latin typeface="微软雅黑"/>
              </a:rPr>
              <a:t>请在这里输入段落文本内容请在这里输入段落文本内容</a:t>
            </a:r>
          </a:p>
        </p:txBody>
      </p:sp>
      <p:sp>
        <p:nvSpPr>
          <p:cNvPr id="68" name="TextBox 25"/>
          <p:cNvSpPr txBox="1"/>
          <p:nvPr/>
        </p:nvSpPr>
        <p:spPr>
          <a:xfrm>
            <a:off x="1666393" y="3099232"/>
            <a:ext cx="1996567" cy="399955"/>
          </a:xfrm>
          <a:prstGeom prst="rect">
            <a:avLst/>
          </a:prstGeom>
          <a:noFill/>
        </p:spPr>
        <p:txBody>
          <a:bodyPr wrap="square" lIns="91398" tIns="45699" rIns="91398" bIns="45699" rtlCol="0">
            <a:spAutoFit/>
          </a:bodyPr>
          <a:lstStyle/>
          <a:p>
            <a:pPr algn="r" fontAlgn="base">
              <a:spcBef>
                <a:spcPct val="0"/>
              </a:spcBef>
              <a:spcAft>
                <a:spcPct val="0"/>
              </a:spcAft>
              <a:buFont typeface="Arial" pitchFamily="34" charset="0"/>
              <a:buNone/>
            </a:pPr>
            <a:r>
              <a:rPr lang="zh-CN" altLang="en-US" sz="1999" b="1" dirty="0">
                <a:solidFill>
                  <a:srgbClr val="484849"/>
                </a:solidFill>
                <a:latin typeface="微软雅黑"/>
              </a:rPr>
              <a:t>时间表</a:t>
            </a:r>
          </a:p>
        </p:txBody>
      </p:sp>
      <p:sp>
        <p:nvSpPr>
          <p:cNvPr id="69" name="TextBox 26"/>
          <p:cNvSpPr txBox="1"/>
          <p:nvPr/>
        </p:nvSpPr>
        <p:spPr>
          <a:xfrm>
            <a:off x="275189" y="3492507"/>
            <a:ext cx="3406957" cy="646073"/>
          </a:xfrm>
          <a:prstGeom prst="rect">
            <a:avLst/>
          </a:prstGeom>
          <a:noFill/>
        </p:spPr>
        <p:txBody>
          <a:bodyPr wrap="square" lIns="91398" tIns="45699" rIns="91398" bIns="45699" rtlCol="0">
            <a:spAutoFit/>
          </a:bodyPr>
          <a:lstStyle/>
          <a:p>
            <a:pPr algn="r" fontAlgn="base">
              <a:spcBef>
                <a:spcPct val="0"/>
              </a:spcBef>
              <a:spcAft>
                <a:spcPct val="0"/>
              </a:spcAft>
              <a:buFont typeface="Arial" pitchFamily="34" charset="0"/>
              <a:buNone/>
            </a:pPr>
            <a:r>
              <a:rPr lang="zh-CN" altLang="en-US" sz="1799" dirty="0">
                <a:solidFill>
                  <a:srgbClr val="484849"/>
                </a:solidFill>
                <a:latin typeface="微软雅黑"/>
              </a:rPr>
              <a:t>请在这里输入段落文本内容请在这里输入段落文本内容</a:t>
            </a:r>
          </a:p>
        </p:txBody>
      </p:sp>
    </p:spTree>
    <p:extLst>
      <p:ext uri="{BB962C8B-B14F-4D97-AF65-F5344CB8AC3E}">
        <p14:creationId xmlns:p14="http://schemas.microsoft.com/office/powerpoint/2010/main" val="236222172"/>
      </p:ext>
    </p:extLst>
  </p:cSld>
  <p:clrMapOvr>
    <a:masterClrMapping/>
  </p:clrMapOvr>
  <mc:AlternateContent xmlns:mc="http://schemas.openxmlformats.org/markup-compatibility/2006" xmlns:p14="http://schemas.microsoft.com/office/powerpoint/2010/main">
    <mc:Choice Requires="p14">
      <p:transition spd="slow" p14:dur="2000" advTm="8581"/>
    </mc:Choice>
    <mc:Fallback xmlns="">
      <p:transition spd="slow" advTm="8581"/>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25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Effect transition="in" filter="fade">
                                          <p:cBhvr>
                                            <p:cTn id="9" dur="500"/>
                                            <p:tgtEl>
                                              <p:spTgt spid="11"/>
                                            </p:tgtEl>
                                          </p:cBhvr>
                                        </p:animEffect>
                                      </p:childTnLst>
                                    </p:cTn>
                                  </p:par>
                                  <p:par>
                                    <p:cTn id="10" presetID="53" presetClass="entr" presetSubtype="16" fill="hold" grpId="0" nodeType="withEffect">
                                      <p:stCondLst>
                                        <p:cond delay="250"/>
                                      </p:stCondLst>
                                      <p:childTnLst>
                                        <p:set>
                                          <p:cBhvr>
                                            <p:cTn id="11" dur="1" fill="hold">
                                              <p:stCondLst>
                                                <p:cond delay="0"/>
                                              </p:stCondLst>
                                            </p:cTn>
                                            <p:tgtEl>
                                              <p:spTgt spid="22"/>
                                            </p:tgtEl>
                                            <p:attrNameLst>
                                              <p:attrName>style.visibility</p:attrName>
                                            </p:attrNameLst>
                                          </p:cBhvr>
                                          <p:to>
                                            <p:strVal val="visible"/>
                                          </p:to>
                                        </p:set>
                                        <p:anim calcmode="lin" valueType="num">
                                          <p:cBhvr>
                                            <p:cTn id="12" dur="500" fill="hold"/>
                                            <p:tgtEl>
                                              <p:spTgt spid="22"/>
                                            </p:tgtEl>
                                            <p:attrNameLst>
                                              <p:attrName>ppt_w</p:attrName>
                                            </p:attrNameLst>
                                          </p:cBhvr>
                                          <p:tavLst>
                                            <p:tav tm="0">
                                              <p:val>
                                                <p:fltVal val="0"/>
                                              </p:val>
                                            </p:tav>
                                            <p:tav tm="100000">
                                              <p:val>
                                                <p:strVal val="#ppt_w"/>
                                              </p:val>
                                            </p:tav>
                                          </p:tavLst>
                                        </p:anim>
                                        <p:anim calcmode="lin" valueType="num">
                                          <p:cBhvr>
                                            <p:cTn id="13" dur="500" fill="hold"/>
                                            <p:tgtEl>
                                              <p:spTgt spid="22"/>
                                            </p:tgtEl>
                                            <p:attrNameLst>
                                              <p:attrName>ppt_h</p:attrName>
                                            </p:attrNameLst>
                                          </p:cBhvr>
                                          <p:tavLst>
                                            <p:tav tm="0">
                                              <p:val>
                                                <p:fltVal val="0"/>
                                              </p:val>
                                            </p:tav>
                                            <p:tav tm="100000">
                                              <p:val>
                                                <p:strVal val="#ppt_h"/>
                                              </p:val>
                                            </p:tav>
                                          </p:tavLst>
                                        </p:anim>
                                        <p:animEffect transition="in" filter="fade">
                                          <p:cBhvr>
                                            <p:cTn id="14" dur="500"/>
                                            <p:tgtEl>
                                              <p:spTgt spid="22"/>
                                            </p:tgtEl>
                                          </p:cBhvr>
                                        </p:animEffect>
                                      </p:childTnLst>
                                    </p:cTn>
                                  </p:par>
                                  <p:par>
                                    <p:cTn id="15" presetID="53" presetClass="entr" presetSubtype="16" fill="hold" grpId="0" nodeType="withEffect">
                                      <p:stCondLst>
                                        <p:cond delay="250"/>
                                      </p:stCondLst>
                                      <p:childTnLst>
                                        <p:set>
                                          <p:cBhvr>
                                            <p:cTn id="16" dur="1" fill="hold">
                                              <p:stCondLst>
                                                <p:cond delay="0"/>
                                              </p:stCondLst>
                                            </p:cTn>
                                            <p:tgtEl>
                                              <p:spTgt spid="23"/>
                                            </p:tgtEl>
                                            <p:attrNameLst>
                                              <p:attrName>style.visibility</p:attrName>
                                            </p:attrNameLst>
                                          </p:cBhvr>
                                          <p:to>
                                            <p:strVal val="visible"/>
                                          </p:to>
                                        </p:set>
                                        <p:anim calcmode="lin" valueType="num">
                                          <p:cBhvr>
                                            <p:cTn id="17" dur="500" fill="hold"/>
                                            <p:tgtEl>
                                              <p:spTgt spid="23"/>
                                            </p:tgtEl>
                                            <p:attrNameLst>
                                              <p:attrName>ppt_w</p:attrName>
                                            </p:attrNameLst>
                                          </p:cBhvr>
                                          <p:tavLst>
                                            <p:tav tm="0">
                                              <p:val>
                                                <p:fltVal val="0"/>
                                              </p:val>
                                            </p:tav>
                                            <p:tav tm="100000">
                                              <p:val>
                                                <p:strVal val="#ppt_w"/>
                                              </p:val>
                                            </p:tav>
                                          </p:tavLst>
                                        </p:anim>
                                        <p:anim calcmode="lin" valueType="num">
                                          <p:cBhvr>
                                            <p:cTn id="18" dur="500" fill="hold"/>
                                            <p:tgtEl>
                                              <p:spTgt spid="23"/>
                                            </p:tgtEl>
                                            <p:attrNameLst>
                                              <p:attrName>ppt_h</p:attrName>
                                            </p:attrNameLst>
                                          </p:cBhvr>
                                          <p:tavLst>
                                            <p:tav tm="0">
                                              <p:val>
                                                <p:fltVal val="0"/>
                                              </p:val>
                                            </p:tav>
                                            <p:tav tm="100000">
                                              <p:val>
                                                <p:strVal val="#ppt_h"/>
                                              </p:val>
                                            </p:tav>
                                          </p:tavLst>
                                        </p:anim>
                                        <p:animEffect transition="in" filter="fade">
                                          <p:cBhvr>
                                            <p:cTn id="19" dur="500"/>
                                            <p:tgtEl>
                                              <p:spTgt spid="23"/>
                                            </p:tgtEl>
                                          </p:cBhvr>
                                        </p:animEffect>
                                      </p:childTnLst>
                                    </p:cTn>
                                  </p:par>
                                  <p:par>
                                    <p:cTn id="20" presetID="53" presetClass="entr" presetSubtype="16" fill="hold" grpId="0" nodeType="withEffect">
                                      <p:stCondLst>
                                        <p:cond delay="250"/>
                                      </p:stCondLst>
                                      <p:childTnLst>
                                        <p:set>
                                          <p:cBhvr>
                                            <p:cTn id="21" dur="1" fill="hold">
                                              <p:stCondLst>
                                                <p:cond delay="0"/>
                                              </p:stCondLst>
                                            </p:cTn>
                                            <p:tgtEl>
                                              <p:spTgt spid="24"/>
                                            </p:tgtEl>
                                            <p:attrNameLst>
                                              <p:attrName>style.visibility</p:attrName>
                                            </p:attrNameLst>
                                          </p:cBhvr>
                                          <p:to>
                                            <p:strVal val="visible"/>
                                          </p:to>
                                        </p:set>
                                        <p:anim calcmode="lin" valueType="num">
                                          <p:cBhvr>
                                            <p:cTn id="22" dur="500" fill="hold"/>
                                            <p:tgtEl>
                                              <p:spTgt spid="24"/>
                                            </p:tgtEl>
                                            <p:attrNameLst>
                                              <p:attrName>ppt_w</p:attrName>
                                            </p:attrNameLst>
                                          </p:cBhvr>
                                          <p:tavLst>
                                            <p:tav tm="0">
                                              <p:val>
                                                <p:fltVal val="0"/>
                                              </p:val>
                                            </p:tav>
                                            <p:tav tm="100000">
                                              <p:val>
                                                <p:strVal val="#ppt_w"/>
                                              </p:val>
                                            </p:tav>
                                          </p:tavLst>
                                        </p:anim>
                                        <p:anim calcmode="lin" valueType="num">
                                          <p:cBhvr>
                                            <p:cTn id="23" dur="500" fill="hold"/>
                                            <p:tgtEl>
                                              <p:spTgt spid="24"/>
                                            </p:tgtEl>
                                            <p:attrNameLst>
                                              <p:attrName>ppt_h</p:attrName>
                                            </p:attrNameLst>
                                          </p:cBhvr>
                                          <p:tavLst>
                                            <p:tav tm="0">
                                              <p:val>
                                                <p:fltVal val="0"/>
                                              </p:val>
                                            </p:tav>
                                            <p:tav tm="100000">
                                              <p:val>
                                                <p:strVal val="#ppt_h"/>
                                              </p:val>
                                            </p:tav>
                                          </p:tavLst>
                                        </p:anim>
                                        <p:animEffect transition="in" filter="fade">
                                          <p:cBhvr>
                                            <p:cTn id="24" dur="500"/>
                                            <p:tgtEl>
                                              <p:spTgt spid="24"/>
                                            </p:tgtEl>
                                          </p:cBhvr>
                                        </p:animEffect>
                                      </p:childTnLst>
                                    </p:cTn>
                                  </p:par>
                                  <p:par>
                                    <p:cTn id="25" presetID="53" presetClass="entr" presetSubtype="16" fill="hold" grpId="0" nodeType="withEffect">
                                      <p:stCondLst>
                                        <p:cond delay="250"/>
                                      </p:stCondLst>
                                      <p:childTnLst>
                                        <p:set>
                                          <p:cBhvr>
                                            <p:cTn id="26" dur="1" fill="hold">
                                              <p:stCondLst>
                                                <p:cond delay="0"/>
                                              </p:stCondLst>
                                            </p:cTn>
                                            <p:tgtEl>
                                              <p:spTgt spid="25"/>
                                            </p:tgtEl>
                                            <p:attrNameLst>
                                              <p:attrName>style.visibility</p:attrName>
                                            </p:attrNameLst>
                                          </p:cBhvr>
                                          <p:to>
                                            <p:strVal val="visible"/>
                                          </p:to>
                                        </p:set>
                                        <p:anim calcmode="lin" valueType="num">
                                          <p:cBhvr>
                                            <p:cTn id="27" dur="500" fill="hold"/>
                                            <p:tgtEl>
                                              <p:spTgt spid="25"/>
                                            </p:tgtEl>
                                            <p:attrNameLst>
                                              <p:attrName>ppt_w</p:attrName>
                                            </p:attrNameLst>
                                          </p:cBhvr>
                                          <p:tavLst>
                                            <p:tav tm="0">
                                              <p:val>
                                                <p:fltVal val="0"/>
                                              </p:val>
                                            </p:tav>
                                            <p:tav tm="100000">
                                              <p:val>
                                                <p:strVal val="#ppt_w"/>
                                              </p:val>
                                            </p:tav>
                                          </p:tavLst>
                                        </p:anim>
                                        <p:anim calcmode="lin" valueType="num">
                                          <p:cBhvr>
                                            <p:cTn id="28" dur="500" fill="hold"/>
                                            <p:tgtEl>
                                              <p:spTgt spid="25"/>
                                            </p:tgtEl>
                                            <p:attrNameLst>
                                              <p:attrName>ppt_h</p:attrName>
                                            </p:attrNameLst>
                                          </p:cBhvr>
                                          <p:tavLst>
                                            <p:tav tm="0">
                                              <p:val>
                                                <p:fltVal val="0"/>
                                              </p:val>
                                            </p:tav>
                                            <p:tav tm="100000">
                                              <p:val>
                                                <p:strVal val="#ppt_h"/>
                                              </p:val>
                                            </p:tav>
                                          </p:tavLst>
                                        </p:anim>
                                        <p:animEffect transition="in" filter="fade">
                                          <p:cBhvr>
                                            <p:cTn id="29" dur="500"/>
                                            <p:tgtEl>
                                              <p:spTgt spid="25"/>
                                            </p:tgtEl>
                                          </p:cBhvr>
                                        </p:animEffect>
                                      </p:childTnLst>
                                    </p:cTn>
                                  </p:par>
                                  <p:par>
                                    <p:cTn id="30" presetID="53" presetClass="entr" presetSubtype="16" fill="hold" grpId="0" nodeType="withEffect">
                                      <p:stCondLst>
                                        <p:cond delay="250"/>
                                      </p:stCondLst>
                                      <p:childTnLst>
                                        <p:set>
                                          <p:cBhvr>
                                            <p:cTn id="31" dur="1" fill="hold">
                                              <p:stCondLst>
                                                <p:cond delay="0"/>
                                              </p:stCondLst>
                                            </p:cTn>
                                            <p:tgtEl>
                                              <p:spTgt spid="26"/>
                                            </p:tgtEl>
                                            <p:attrNameLst>
                                              <p:attrName>style.visibility</p:attrName>
                                            </p:attrNameLst>
                                          </p:cBhvr>
                                          <p:to>
                                            <p:strVal val="visible"/>
                                          </p:to>
                                        </p:set>
                                        <p:anim calcmode="lin" valueType="num">
                                          <p:cBhvr>
                                            <p:cTn id="32" dur="500" fill="hold"/>
                                            <p:tgtEl>
                                              <p:spTgt spid="26"/>
                                            </p:tgtEl>
                                            <p:attrNameLst>
                                              <p:attrName>ppt_w</p:attrName>
                                            </p:attrNameLst>
                                          </p:cBhvr>
                                          <p:tavLst>
                                            <p:tav tm="0">
                                              <p:val>
                                                <p:fltVal val="0"/>
                                              </p:val>
                                            </p:tav>
                                            <p:tav tm="100000">
                                              <p:val>
                                                <p:strVal val="#ppt_w"/>
                                              </p:val>
                                            </p:tav>
                                          </p:tavLst>
                                        </p:anim>
                                        <p:anim calcmode="lin" valueType="num">
                                          <p:cBhvr>
                                            <p:cTn id="33" dur="500" fill="hold"/>
                                            <p:tgtEl>
                                              <p:spTgt spid="26"/>
                                            </p:tgtEl>
                                            <p:attrNameLst>
                                              <p:attrName>ppt_h</p:attrName>
                                            </p:attrNameLst>
                                          </p:cBhvr>
                                          <p:tavLst>
                                            <p:tav tm="0">
                                              <p:val>
                                                <p:fltVal val="0"/>
                                              </p:val>
                                            </p:tav>
                                            <p:tav tm="100000">
                                              <p:val>
                                                <p:strVal val="#ppt_h"/>
                                              </p:val>
                                            </p:tav>
                                          </p:tavLst>
                                        </p:anim>
                                        <p:animEffect transition="in" filter="fade">
                                          <p:cBhvr>
                                            <p:cTn id="34" dur="500"/>
                                            <p:tgtEl>
                                              <p:spTgt spid="26"/>
                                            </p:tgtEl>
                                          </p:cBhvr>
                                        </p:animEffect>
                                      </p:childTnLst>
                                    </p:cTn>
                                  </p:par>
                                  <p:par>
                                    <p:cTn id="35" presetID="12" presetClass="entr" presetSubtype="4" fill="hold" grpId="0" nodeType="withEffect">
                                      <p:stCondLst>
                                        <p:cond delay="250"/>
                                      </p:stCondLst>
                                      <p:childTnLst>
                                        <p:set>
                                          <p:cBhvr>
                                            <p:cTn id="36" dur="1" fill="hold">
                                              <p:stCondLst>
                                                <p:cond delay="0"/>
                                              </p:stCondLst>
                                            </p:cTn>
                                            <p:tgtEl>
                                              <p:spTgt spid="46"/>
                                            </p:tgtEl>
                                            <p:attrNameLst>
                                              <p:attrName>style.visibility</p:attrName>
                                            </p:attrNameLst>
                                          </p:cBhvr>
                                          <p:to>
                                            <p:strVal val="visible"/>
                                          </p:to>
                                        </p:set>
                                        <p:anim calcmode="lin" valueType="num">
                                          <p:cBhvr additive="base">
                                            <p:cTn id="37" dur="500"/>
                                            <p:tgtEl>
                                              <p:spTgt spid="46"/>
                                            </p:tgtEl>
                                            <p:attrNameLst>
                                              <p:attrName>ppt_y</p:attrName>
                                            </p:attrNameLst>
                                          </p:cBhvr>
                                          <p:tavLst>
                                            <p:tav tm="0">
                                              <p:val>
                                                <p:strVal val="#ppt_y+#ppt_h*1.125000"/>
                                              </p:val>
                                            </p:tav>
                                            <p:tav tm="100000">
                                              <p:val>
                                                <p:strVal val="#ppt_y"/>
                                              </p:val>
                                            </p:tav>
                                          </p:tavLst>
                                        </p:anim>
                                        <p:animEffect transition="in" filter="wipe(up)">
                                          <p:cBhvr>
                                            <p:cTn id="38" dur="500"/>
                                            <p:tgtEl>
                                              <p:spTgt spid="46"/>
                                            </p:tgtEl>
                                          </p:cBhvr>
                                        </p:animEffect>
                                      </p:childTnLst>
                                    </p:cTn>
                                  </p:par>
                                </p:childTnLst>
                              </p:cTn>
                            </p:par>
                            <p:par>
                              <p:cTn id="39" fill="hold">
                                <p:stCondLst>
                                  <p:cond delay="750"/>
                                </p:stCondLst>
                                <p:childTnLst>
                                  <p:par>
                                    <p:cTn id="40" presetID="2" presetClass="entr" presetSubtype="9" fill="hold" grpId="0" nodeType="afterEffect" p14:presetBounceEnd="40000">
                                      <p:stCondLst>
                                        <p:cond delay="0"/>
                                      </p:stCondLst>
                                      <p:childTnLst>
                                        <p:set>
                                          <p:cBhvr>
                                            <p:cTn id="41" dur="1" fill="hold">
                                              <p:stCondLst>
                                                <p:cond delay="0"/>
                                              </p:stCondLst>
                                            </p:cTn>
                                            <p:tgtEl>
                                              <p:spTgt spid="48"/>
                                            </p:tgtEl>
                                            <p:attrNameLst>
                                              <p:attrName>style.visibility</p:attrName>
                                            </p:attrNameLst>
                                          </p:cBhvr>
                                          <p:to>
                                            <p:strVal val="visible"/>
                                          </p:to>
                                        </p:set>
                                        <p:anim calcmode="lin" valueType="num" p14:bounceEnd="40000">
                                          <p:cBhvr additive="base">
                                            <p:cTn id="42" dur="500" fill="hold"/>
                                            <p:tgtEl>
                                              <p:spTgt spid="48"/>
                                            </p:tgtEl>
                                            <p:attrNameLst>
                                              <p:attrName>ppt_x</p:attrName>
                                            </p:attrNameLst>
                                          </p:cBhvr>
                                          <p:tavLst>
                                            <p:tav tm="0">
                                              <p:val>
                                                <p:strVal val="0-#ppt_w/2"/>
                                              </p:val>
                                            </p:tav>
                                            <p:tav tm="100000">
                                              <p:val>
                                                <p:strVal val="#ppt_x"/>
                                              </p:val>
                                            </p:tav>
                                          </p:tavLst>
                                        </p:anim>
                                        <p:anim calcmode="lin" valueType="num" p14:bounceEnd="40000">
                                          <p:cBhvr additive="base">
                                            <p:cTn id="43" dur="500" fill="hold"/>
                                            <p:tgtEl>
                                              <p:spTgt spid="48"/>
                                            </p:tgtEl>
                                            <p:attrNameLst>
                                              <p:attrName>ppt_y</p:attrName>
                                            </p:attrNameLst>
                                          </p:cBhvr>
                                          <p:tavLst>
                                            <p:tav tm="0">
                                              <p:val>
                                                <p:strVal val="0-#ppt_h/2"/>
                                              </p:val>
                                            </p:tav>
                                            <p:tav tm="100000">
                                              <p:val>
                                                <p:strVal val="#ppt_y"/>
                                              </p:val>
                                            </p:tav>
                                          </p:tavLst>
                                        </p:anim>
                                      </p:childTnLst>
                                    </p:cTn>
                                  </p:par>
                                  <p:par>
                                    <p:cTn id="44" presetID="2" presetClass="entr" presetSubtype="3" fill="hold" grpId="0" nodeType="withEffect" p14:presetBounceEnd="40000">
                                      <p:stCondLst>
                                        <p:cond delay="0"/>
                                      </p:stCondLst>
                                      <p:childTnLst>
                                        <p:set>
                                          <p:cBhvr>
                                            <p:cTn id="45" dur="1" fill="hold">
                                              <p:stCondLst>
                                                <p:cond delay="0"/>
                                              </p:stCondLst>
                                            </p:cTn>
                                            <p:tgtEl>
                                              <p:spTgt spid="49"/>
                                            </p:tgtEl>
                                            <p:attrNameLst>
                                              <p:attrName>style.visibility</p:attrName>
                                            </p:attrNameLst>
                                          </p:cBhvr>
                                          <p:to>
                                            <p:strVal val="visible"/>
                                          </p:to>
                                        </p:set>
                                        <p:anim calcmode="lin" valueType="num" p14:bounceEnd="40000">
                                          <p:cBhvr additive="base">
                                            <p:cTn id="46" dur="500" fill="hold"/>
                                            <p:tgtEl>
                                              <p:spTgt spid="49"/>
                                            </p:tgtEl>
                                            <p:attrNameLst>
                                              <p:attrName>ppt_x</p:attrName>
                                            </p:attrNameLst>
                                          </p:cBhvr>
                                          <p:tavLst>
                                            <p:tav tm="0">
                                              <p:val>
                                                <p:strVal val="1+#ppt_w/2"/>
                                              </p:val>
                                            </p:tav>
                                            <p:tav tm="100000">
                                              <p:val>
                                                <p:strVal val="#ppt_x"/>
                                              </p:val>
                                            </p:tav>
                                          </p:tavLst>
                                        </p:anim>
                                        <p:anim calcmode="lin" valueType="num" p14:bounceEnd="40000">
                                          <p:cBhvr additive="base">
                                            <p:cTn id="47" dur="500" fill="hold"/>
                                            <p:tgtEl>
                                              <p:spTgt spid="49"/>
                                            </p:tgtEl>
                                            <p:attrNameLst>
                                              <p:attrName>ppt_y</p:attrName>
                                            </p:attrNameLst>
                                          </p:cBhvr>
                                          <p:tavLst>
                                            <p:tav tm="0">
                                              <p:val>
                                                <p:strVal val="0-#ppt_h/2"/>
                                              </p:val>
                                            </p:tav>
                                            <p:tav tm="100000">
                                              <p:val>
                                                <p:strVal val="#ppt_y"/>
                                              </p:val>
                                            </p:tav>
                                          </p:tavLst>
                                        </p:anim>
                                      </p:childTnLst>
                                    </p:cTn>
                                  </p:par>
                                  <p:par>
                                    <p:cTn id="48" presetID="2" presetClass="entr" presetSubtype="2" fill="hold" grpId="0" nodeType="withEffect" p14:presetBounceEnd="40000">
                                      <p:stCondLst>
                                        <p:cond delay="0"/>
                                      </p:stCondLst>
                                      <p:childTnLst>
                                        <p:set>
                                          <p:cBhvr>
                                            <p:cTn id="49" dur="1" fill="hold">
                                              <p:stCondLst>
                                                <p:cond delay="0"/>
                                              </p:stCondLst>
                                            </p:cTn>
                                            <p:tgtEl>
                                              <p:spTgt spid="45"/>
                                            </p:tgtEl>
                                            <p:attrNameLst>
                                              <p:attrName>style.visibility</p:attrName>
                                            </p:attrNameLst>
                                          </p:cBhvr>
                                          <p:to>
                                            <p:strVal val="visible"/>
                                          </p:to>
                                        </p:set>
                                        <p:anim calcmode="lin" valueType="num" p14:bounceEnd="40000">
                                          <p:cBhvr additive="base">
                                            <p:cTn id="50" dur="500" fill="hold"/>
                                            <p:tgtEl>
                                              <p:spTgt spid="45"/>
                                            </p:tgtEl>
                                            <p:attrNameLst>
                                              <p:attrName>ppt_x</p:attrName>
                                            </p:attrNameLst>
                                          </p:cBhvr>
                                          <p:tavLst>
                                            <p:tav tm="0">
                                              <p:val>
                                                <p:strVal val="1+#ppt_w/2"/>
                                              </p:val>
                                            </p:tav>
                                            <p:tav tm="100000">
                                              <p:val>
                                                <p:strVal val="#ppt_x"/>
                                              </p:val>
                                            </p:tav>
                                          </p:tavLst>
                                        </p:anim>
                                        <p:anim calcmode="lin" valueType="num" p14:bounceEnd="40000">
                                          <p:cBhvr additive="base">
                                            <p:cTn id="51" dur="500" fill="hold"/>
                                            <p:tgtEl>
                                              <p:spTgt spid="45"/>
                                            </p:tgtEl>
                                            <p:attrNameLst>
                                              <p:attrName>ppt_y</p:attrName>
                                            </p:attrNameLst>
                                          </p:cBhvr>
                                          <p:tavLst>
                                            <p:tav tm="0">
                                              <p:val>
                                                <p:strVal val="#ppt_y"/>
                                              </p:val>
                                            </p:tav>
                                            <p:tav tm="100000">
                                              <p:val>
                                                <p:strVal val="#ppt_y"/>
                                              </p:val>
                                            </p:tav>
                                          </p:tavLst>
                                        </p:anim>
                                      </p:childTnLst>
                                    </p:cTn>
                                  </p:par>
                                  <p:par>
                                    <p:cTn id="52" presetID="2" presetClass="entr" presetSubtype="6" fill="hold" grpId="0" nodeType="withEffect" p14:presetBounceEnd="40000">
                                      <p:stCondLst>
                                        <p:cond delay="0"/>
                                      </p:stCondLst>
                                      <p:childTnLst>
                                        <p:set>
                                          <p:cBhvr>
                                            <p:cTn id="53" dur="1" fill="hold">
                                              <p:stCondLst>
                                                <p:cond delay="0"/>
                                              </p:stCondLst>
                                            </p:cTn>
                                            <p:tgtEl>
                                              <p:spTgt spid="51"/>
                                            </p:tgtEl>
                                            <p:attrNameLst>
                                              <p:attrName>style.visibility</p:attrName>
                                            </p:attrNameLst>
                                          </p:cBhvr>
                                          <p:to>
                                            <p:strVal val="visible"/>
                                          </p:to>
                                        </p:set>
                                        <p:anim calcmode="lin" valueType="num" p14:bounceEnd="40000">
                                          <p:cBhvr additive="base">
                                            <p:cTn id="54" dur="500" fill="hold"/>
                                            <p:tgtEl>
                                              <p:spTgt spid="51"/>
                                            </p:tgtEl>
                                            <p:attrNameLst>
                                              <p:attrName>ppt_x</p:attrName>
                                            </p:attrNameLst>
                                          </p:cBhvr>
                                          <p:tavLst>
                                            <p:tav tm="0">
                                              <p:val>
                                                <p:strVal val="1+#ppt_w/2"/>
                                              </p:val>
                                            </p:tav>
                                            <p:tav tm="100000">
                                              <p:val>
                                                <p:strVal val="#ppt_x"/>
                                              </p:val>
                                            </p:tav>
                                          </p:tavLst>
                                        </p:anim>
                                        <p:anim calcmode="lin" valueType="num" p14:bounceEnd="40000">
                                          <p:cBhvr additive="base">
                                            <p:cTn id="55" dur="500" fill="hold"/>
                                            <p:tgtEl>
                                              <p:spTgt spid="51"/>
                                            </p:tgtEl>
                                            <p:attrNameLst>
                                              <p:attrName>ppt_y</p:attrName>
                                            </p:attrNameLst>
                                          </p:cBhvr>
                                          <p:tavLst>
                                            <p:tav tm="0">
                                              <p:val>
                                                <p:strVal val="1+#ppt_h/2"/>
                                              </p:val>
                                            </p:tav>
                                            <p:tav tm="100000">
                                              <p:val>
                                                <p:strVal val="#ppt_y"/>
                                              </p:val>
                                            </p:tav>
                                          </p:tavLst>
                                        </p:anim>
                                      </p:childTnLst>
                                    </p:cTn>
                                  </p:par>
                                  <p:par>
                                    <p:cTn id="56" presetID="2" presetClass="entr" presetSubtype="12" fill="hold" grpId="0" nodeType="withEffect" p14:presetBounceEnd="40000">
                                      <p:stCondLst>
                                        <p:cond delay="0"/>
                                      </p:stCondLst>
                                      <p:childTnLst>
                                        <p:set>
                                          <p:cBhvr>
                                            <p:cTn id="57" dur="1" fill="hold">
                                              <p:stCondLst>
                                                <p:cond delay="0"/>
                                              </p:stCondLst>
                                            </p:cTn>
                                            <p:tgtEl>
                                              <p:spTgt spid="50"/>
                                            </p:tgtEl>
                                            <p:attrNameLst>
                                              <p:attrName>style.visibility</p:attrName>
                                            </p:attrNameLst>
                                          </p:cBhvr>
                                          <p:to>
                                            <p:strVal val="visible"/>
                                          </p:to>
                                        </p:set>
                                        <p:anim calcmode="lin" valueType="num" p14:bounceEnd="40000">
                                          <p:cBhvr additive="base">
                                            <p:cTn id="58" dur="500" fill="hold"/>
                                            <p:tgtEl>
                                              <p:spTgt spid="50"/>
                                            </p:tgtEl>
                                            <p:attrNameLst>
                                              <p:attrName>ppt_x</p:attrName>
                                            </p:attrNameLst>
                                          </p:cBhvr>
                                          <p:tavLst>
                                            <p:tav tm="0">
                                              <p:val>
                                                <p:strVal val="0-#ppt_w/2"/>
                                              </p:val>
                                            </p:tav>
                                            <p:tav tm="100000">
                                              <p:val>
                                                <p:strVal val="#ppt_x"/>
                                              </p:val>
                                            </p:tav>
                                          </p:tavLst>
                                        </p:anim>
                                        <p:anim calcmode="lin" valueType="num" p14:bounceEnd="40000">
                                          <p:cBhvr additive="base">
                                            <p:cTn id="59" dur="500" fill="hold"/>
                                            <p:tgtEl>
                                              <p:spTgt spid="50"/>
                                            </p:tgtEl>
                                            <p:attrNameLst>
                                              <p:attrName>ppt_y</p:attrName>
                                            </p:attrNameLst>
                                          </p:cBhvr>
                                          <p:tavLst>
                                            <p:tav tm="0">
                                              <p:val>
                                                <p:strVal val="1+#ppt_h/2"/>
                                              </p:val>
                                            </p:tav>
                                            <p:tav tm="100000">
                                              <p:val>
                                                <p:strVal val="#ppt_y"/>
                                              </p:val>
                                            </p:tav>
                                          </p:tavLst>
                                        </p:anim>
                                      </p:childTnLst>
                                    </p:cTn>
                                  </p:par>
                                  <p:par>
                                    <p:cTn id="60" presetID="2" presetClass="entr" presetSubtype="8" fill="hold" grpId="0" nodeType="withEffect" p14:presetBounceEnd="40000">
                                      <p:stCondLst>
                                        <p:cond delay="0"/>
                                      </p:stCondLst>
                                      <p:childTnLst>
                                        <p:set>
                                          <p:cBhvr>
                                            <p:cTn id="61" dur="1" fill="hold">
                                              <p:stCondLst>
                                                <p:cond delay="0"/>
                                              </p:stCondLst>
                                            </p:cTn>
                                            <p:tgtEl>
                                              <p:spTgt spid="47"/>
                                            </p:tgtEl>
                                            <p:attrNameLst>
                                              <p:attrName>style.visibility</p:attrName>
                                            </p:attrNameLst>
                                          </p:cBhvr>
                                          <p:to>
                                            <p:strVal val="visible"/>
                                          </p:to>
                                        </p:set>
                                        <p:anim calcmode="lin" valueType="num" p14:bounceEnd="40000">
                                          <p:cBhvr additive="base">
                                            <p:cTn id="62" dur="500" fill="hold"/>
                                            <p:tgtEl>
                                              <p:spTgt spid="47"/>
                                            </p:tgtEl>
                                            <p:attrNameLst>
                                              <p:attrName>ppt_x</p:attrName>
                                            </p:attrNameLst>
                                          </p:cBhvr>
                                          <p:tavLst>
                                            <p:tav tm="0">
                                              <p:val>
                                                <p:strVal val="0-#ppt_w/2"/>
                                              </p:val>
                                            </p:tav>
                                            <p:tav tm="100000">
                                              <p:val>
                                                <p:strVal val="#ppt_x"/>
                                              </p:val>
                                            </p:tav>
                                          </p:tavLst>
                                        </p:anim>
                                        <p:anim calcmode="lin" valueType="num" p14:bounceEnd="40000">
                                          <p:cBhvr additive="base">
                                            <p:cTn id="63" dur="500" fill="hold"/>
                                            <p:tgtEl>
                                              <p:spTgt spid="47"/>
                                            </p:tgtEl>
                                            <p:attrNameLst>
                                              <p:attrName>ppt_y</p:attrName>
                                            </p:attrNameLst>
                                          </p:cBhvr>
                                          <p:tavLst>
                                            <p:tav tm="0">
                                              <p:val>
                                                <p:strVal val="#ppt_y"/>
                                              </p:val>
                                            </p:tav>
                                            <p:tav tm="100000">
                                              <p:val>
                                                <p:strVal val="#ppt_y"/>
                                              </p:val>
                                            </p:tav>
                                          </p:tavLst>
                                        </p:anim>
                                      </p:childTnLst>
                                    </p:cTn>
                                  </p:par>
                                </p:childTnLst>
                              </p:cTn>
                            </p:par>
                            <p:par>
                              <p:cTn id="64" fill="hold">
                                <p:stCondLst>
                                  <p:cond delay="1250"/>
                                </p:stCondLst>
                                <p:childTnLst>
                                  <p:par>
                                    <p:cTn id="65" presetID="31" presetClass="entr" presetSubtype="0" fill="hold" grpId="0" nodeType="afterEffect">
                                      <p:stCondLst>
                                        <p:cond delay="0"/>
                                      </p:stCondLst>
                                      <p:childTnLst>
                                        <p:set>
                                          <p:cBhvr>
                                            <p:cTn id="66" dur="1" fill="hold">
                                              <p:stCondLst>
                                                <p:cond delay="0"/>
                                              </p:stCondLst>
                                            </p:cTn>
                                            <p:tgtEl>
                                              <p:spTgt spid="54"/>
                                            </p:tgtEl>
                                            <p:attrNameLst>
                                              <p:attrName>style.visibility</p:attrName>
                                            </p:attrNameLst>
                                          </p:cBhvr>
                                          <p:to>
                                            <p:strVal val="visible"/>
                                          </p:to>
                                        </p:set>
                                        <p:anim calcmode="lin" valueType="num">
                                          <p:cBhvr>
                                            <p:cTn id="67" dur="400" fill="hold"/>
                                            <p:tgtEl>
                                              <p:spTgt spid="54"/>
                                            </p:tgtEl>
                                            <p:attrNameLst>
                                              <p:attrName>ppt_w</p:attrName>
                                            </p:attrNameLst>
                                          </p:cBhvr>
                                          <p:tavLst>
                                            <p:tav tm="0">
                                              <p:val>
                                                <p:fltVal val="0"/>
                                              </p:val>
                                            </p:tav>
                                            <p:tav tm="100000">
                                              <p:val>
                                                <p:strVal val="#ppt_w"/>
                                              </p:val>
                                            </p:tav>
                                          </p:tavLst>
                                        </p:anim>
                                        <p:anim calcmode="lin" valueType="num">
                                          <p:cBhvr>
                                            <p:cTn id="68" dur="400" fill="hold"/>
                                            <p:tgtEl>
                                              <p:spTgt spid="54"/>
                                            </p:tgtEl>
                                            <p:attrNameLst>
                                              <p:attrName>ppt_h</p:attrName>
                                            </p:attrNameLst>
                                          </p:cBhvr>
                                          <p:tavLst>
                                            <p:tav tm="0">
                                              <p:val>
                                                <p:fltVal val="0"/>
                                              </p:val>
                                            </p:tav>
                                            <p:tav tm="100000">
                                              <p:val>
                                                <p:strVal val="#ppt_h"/>
                                              </p:val>
                                            </p:tav>
                                          </p:tavLst>
                                        </p:anim>
                                        <p:anim calcmode="lin" valueType="num">
                                          <p:cBhvr>
                                            <p:cTn id="69" dur="400" fill="hold"/>
                                            <p:tgtEl>
                                              <p:spTgt spid="54"/>
                                            </p:tgtEl>
                                            <p:attrNameLst>
                                              <p:attrName>style.rotation</p:attrName>
                                            </p:attrNameLst>
                                          </p:cBhvr>
                                          <p:tavLst>
                                            <p:tav tm="0">
                                              <p:val>
                                                <p:fltVal val="90"/>
                                              </p:val>
                                            </p:tav>
                                            <p:tav tm="100000">
                                              <p:val>
                                                <p:fltVal val="0"/>
                                              </p:val>
                                            </p:tav>
                                          </p:tavLst>
                                        </p:anim>
                                        <p:animEffect transition="in" filter="fade">
                                          <p:cBhvr>
                                            <p:cTn id="70" dur="400"/>
                                            <p:tgtEl>
                                              <p:spTgt spid="54"/>
                                            </p:tgtEl>
                                          </p:cBhvr>
                                        </p:animEffect>
                                      </p:childTnLst>
                                    </p:cTn>
                                  </p:par>
                                </p:childTnLst>
                              </p:cTn>
                            </p:par>
                            <p:par>
                              <p:cTn id="71" fill="hold">
                                <p:stCondLst>
                                  <p:cond delay="1650"/>
                                </p:stCondLst>
                                <p:childTnLst>
                                  <p:par>
                                    <p:cTn id="72" presetID="22" presetClass="entr" presetSubtype="2" fill="hold" grpId="0" nodeType="afterEffect">
                                      <p:stCondLst>
                                        <p:cond delay="0"/>
                                      </p:stCondLst>
                                      <p:childTnLst>
                                        <p:set>
                                          <p:cBhvr>
                                            <p:cTn id="73" dur="1" fill="hold">
                                              <p:stCondLst>
                                                <p:cond delay="0"/>
                                              </p:stCondLst>
                                            </p:cTn>
                                            <p:tgtEl>
                                              <p:spTgt spid="58"/>
                                            </p:tgtEl>
                                            <p:attrNameLst>
                                              <p:attrName>style.visibility</p:attrName>
                                            </p:attrNameLst>
                                          </p:cBhvr>
                                          <p:to>
                                            <p:strVal val="visible"/>
                                          </p:to>
                                        </p:set>
                                        <p:animEffect transition="in" filter="wipe(right)">
                                          <p:cBhvr>
                                            <p:cTn id="74" dur="500"/>
                                            <p:tgtEl>
                                              <p:spTgt spid="58"/>
                                            </p:tgtEl>
                                          </p:cBhvr>
                                        </p:animEffect>
                                      </p:childTnLst>
                                    </p:cTn>
                                  </p:par>
                                  <p:par>
                                    <p:cTn id="75" presetID="22" presetClass="entr" presetSubtype="2" fill="hold" grpId="0" nodeType="withEffect">
                                      <p:stCondLst>
                                        <p:cond delay="0"/>
                                      </p:stCondLst>
                                      <p:childTnLst>
                                        <p:set>
                                          <p:cBhvr>
                                            <p:cTn id="76" dur="1" fill="hold">
                                              <p:stCondLst>
                                                <p:cond delay="0"/>
                                              </p:stCondLst>
                                            </p:cTn>
                                            <p:tgtEl>
                                              <p:spTgt spid="59"/>
                                            </p:tgtEl>
                                            <p:attrNameLst>
                                              <p:attrName>style.visibility</p:attrName>
                                            </p:attrNameLst>
                                          </p:cBhvr>
                                          <p:to>
                                            <p:strVal val="visible"/>
                                          </p:to>
                                        </p:set>
                                        <p:animEffect transition="in" filter="wipe(right)">
                                          <p:cBhvr>
                                            <p:cTn id="77" dur="500"/>
                                            <p:tgtEl>
                                              <p:spTgt spid="59"/>
                                            </p:tgtEl>
                                          </p:cBhvr>
                                        </p:animEffect>
                                      </p:childTnLst>
                                    </p:cTn>
                                  </p:par>
                                </p:childTnLst>
                              </p:cTn>
                            </p:par>
                            <p:par>
                              <p:cTn id="78" fill="hold">
                                <p:stCondLst>
                                  <p:cond delay="2150"/>
                                </p:stCondLst>
                                <p:childTnLst>
                                  <p:par>
                                    <p:cTn id="79" presetID="31" presetClass="entr" presetSubtype="0" fill="hold" grpId="0" nodeType="afterEffect">
                                      <p:stCondLst>
                                        <p:cond delay="0"/>
                                      </p:stCondLst>
                                      <p:childTnLst>
                                        <p:set>
                                          <p:cBhvr>
                                            <p:cTn id="80" dur="1" fill="hold">
                                              <p:stCondLst>
                                                <p:cond delay="0"/>
                                              </p:stCondLst>
                                            </p:cTn>
                                            <p:tgtEl>
                                              <p:spTgt spid="55"/>
                                            </p:tgtEl>
                                            <p:attrNameLst>
                                              <p:attrName>style.visibility</p:attrName>
                                            </p:attrNameLst>
                                          </p:cBhvr>
                                          <p:to>
                                            <p:strVal val="visible"/>
                                          </p:to>
                                        </p:set>
                                        <p:anim calcmode="lin" valueType="num">
                                          <p:cBhvr>
                                            <p:cTn id="81" dur="400" fill="hold"/>
                                            <p:tgtEl>
                                              <p:spTgt spid="55"/>
                                            </p:tgtEl>
                                            <p:attrNameLst>
                                              <p:attrName>ppt_w</p:attrName>
                                            </p:attrNameLst>
                                          </p:cBhvr>
                                          <p:tavLst>
                                            <p:tav tm="0">
                                              <p:val>
                                                <p:fltVal val="0"/>
                                              </p:val>
                                            </p:tav>
                                            <p:tav tm="100000">
                                              <p:val>
                                                <p:strVal val="#ppt_w"/>
                                              </p:val>
                                            </p:tav>
                                          </p:tavLst>
                                        </p:anim>
                                        <p:anim calcmode="lin" valueType="num">
                                          <p:cBhvr>
                                            <p:cTn id="82" dur="400" fill="hold"/>
                                            <p:tgtEl>
                                              <p:spTgt spid="55"/>
                                            </p:tgtEl>
                                            <p:attrNameLst>
                                              <p:attrName>ppt_h</p:attrName>
                                            </p:attrNameLst>
                                          </p:cBhvr>
                                          <p:tavLst>
                                            <p:tav tm="0">
                                              <p:val>
                                                <p:fltVal val="0"/>
                                              </p:val>
                                            </p:tav>
                                            <p:tav tm="100000">
                                              <p:val>
                                                <p:strVal val="#ppt_h"/>
                                              </p:val>
                                            </p:tav>
                                          </p:tavLst>
                                        </p:anim>
                                        <p:anim calcmode="lin" valueType="num">
                                          <p:cBhvr>
                                            <p:cTn id="83" dur="400" fill="hold"/>
                                            <p:tgtEl>
                                              <p:spTgt spid="55"/>
                                            </p:tgtEl>
                                            <p:attrNameLst>
                                              <p:attrName>style.rotation</p:attrName>
                                            </p:attrNameLst>
                                          </p:cBhvr>
                                          <p:tavLst>
                                            <p:tav tm="0">
                                              <p:val>
                                                <p:fltVal val="90"/>
                                              </p:val>
                                            </p:tav>
                                            <p:tav tm="100000">
                                              <p:val>
                                                <p:fltVal val="0"/>
                                              </p:val>
                                            </p:tav>
                                          </p:tavLst>
                                        </p:anim>
                                        <p:animEffect transition="in" filter="fade">
                                          <p:cBhvr>
                                            <p:cTn id="84" dur="400"/>
                                            <p:tgtEl>
                                              <p:spTgt spid="55"/>
                                            </p:tgtEl>
                                          </p:cBhvr>
                                        </p:animEffect>
                                      </p:childTnLst>
                                    </p:cTn>
                                  </p:par>
                                </p:childTnLst>
                              </p:cTn>
                            </p:par>
                            <p:par>
                              <p:cTn id="85" fill="hold">
                                <p:stCondLst>
                                  <p:cond delay="2550"/>
                                </p:stCondLst>
                                <p:childTnLst>
                                  <p:par>
                                    <p:cTn id="86" presetID="22" presetClass="entr" presetSubtype="2" fill="hold" grpId="0" nodeType="afterEffect">
                                      <p:stCondLst>
                                        <p:cond delay="0"/>
                                      </p:stCondLst>
                                      <p:childTnLst>
                                        <p:set>
                                          <p:cBhvr>
                                            <p:cTn id="87" dur="1" fill="hold">
                                              <p:stCondLst>
                                                <p:cond delay="0"/>
                                              </p:stCondLst>
                                            </p:cTn>
                                            <p:tgtEl>
                                              <p:spTgt spid="60"/>
                                            </p:tgtEl>
                                            <p:attrNameLst>
                                              <p:attrName>style.visibility</p:attrName>
                                            </p:attrNameLst>
                                          </p:cBhvr>
                                          <p:to>
                                            <p:strVal val="visible"/>
                                          </p:to>
                                        </p:set>
                                        <p:animEffect transition="in" filter="wipe(right)">
                                          <p:cBhvr>
                                            <p:cTn id="88" dur="500"/>
                                            <p:tgtEl>
                                              <p:spTgt spid="60"/>
                                            </p:tgtEl>
                                          </p:cBhvr>
                                        </p:animEffect>
                                      </p:childTnLst>
                                    </p:cTn>
                                  </p:par>
                                  <p:par>
                                    <p:cTn id="89" presetID="22" presetClass="entr" presetSubtype="2" fill="hold" grpId="0" nodeType="withEffect">
                                      <p:stCondLst>
                                        <p:cond delay="0"/>
                                      </p:stCondLst>
                                      <p:childTnLst>
                                        <p:set>
                                          <p:cBhvr>
                                            <p:cTn id="90" dur="1" fill="hold">
                                              <p:stCondLst>
                                                <p:cond delay="0"/>
                                              </p:stCondLst>
                                            </p:cTn>
                                            <p:tgtEl>
                                              <p:spTgt spid="61"/>
                                            </p:tgtEl>
                                            <p:attrNameLst>
                                              <p:attrName>style.visibility</p:attrName>
                                            </p:attrNameLst>
                                          </p:cBhvr>
                                          <p:to>
                                            <p:strVal val="visible"/>
                                          </p:to>
                                        </p:set>
                                        <p:animEffect transition="in" filter="wipe(right)">
                                          <p:cBhvr>
                                            <p:cTn id="91" dur="500"/>
                                            <p:tgtEl>
                                              <p:spTgt spid="61"/>
                                            </p:tgtEl>
                                          </p:cBhvr>
                                        </p:animEffect>
                                      </p:childTnLst>
                                    </p:cTn>
                                  </p:par>
                                </p:childTnLst>
                              </p:cTn>
                            </p:par>
                            <p:par>
                              <p:cTn id="92" fill="hold">
                                <p:stCondLst>
                                  <p:cond delay="3050"/>
                                </p:stCondLst>
                                <p:childTnLst>
                                  <p:par>
                                    <p:cTn id="93" presetID="31" presetClass="entr" presetSubtype="0" fill="hold" grpId="0" nodeType="afterEffect">
                                      <p:stCondLst>
                                        <p:cond delay="0"/>
                                      </p:stCondLst>
                                      <p:childTnLst>
                                        <p:set>
                                          <p:cBhvr>
                                            <p:cTn id="94" dur="1" fill="hold">
                                              <p:stCondLst>
                                                <p:cond delay="0"/>
                                              </p:stCondLst>
                                            </p:cTn>
                                            <p:tgtEl>
                                              <p:spTgt spid="53"/>
                                            </p:tgtEl>
                                            <p:attrNameLst>
                                              <p:attrName>style.visibility</p:attrName>
                                            </p:attrNameLst>
                                          </p:cBhvr>
                                          <p:to>
                                            <p:strVal val="visible"/>
                                          </p:to>
                                        </p:set>
                                        <p:anim calcmode="lin" valueType="num">
                                          <p:cBhvr>
                                            <p:cTn id="95" dur="400" fill="hold"/>
                                            <p:tgtEl>
                                              <p:spTgt spid="53"/>
                                            </p:tgtEl>
                                            <p:attrNameLst>
                                              <p:attrName>ppt_w</p:attrName>
                                            </p:attrNameLst>
                                          </p:cBhvr>
                                          <p:tavLst>
                                            <p:tav tm="0">
                                              <p:val>
                                                <p:fltVal val="0"/>
                                              </p:val>
                                            </p:tav>
                                            <p:tav tm="100000">
                                              <p:val>
                                                <p:strVal val="#ppt_w"/>
                                              </p:val>
                                            </p:tav>
                                          </p:tavLst>
                                        </p:anim>
                                        <p:anim calcmode="lin" valueType="num">
                                          <p:cBhvr>
                                            <p:cTn id="96" dur="400" fill="hold"/>
                                            <p:tgtEl>
                                              <p:spTgt spid="53"/>
                                            </p:tgtEl>
                                            <p:attrNameLst>
                                              <p:attrName>ppt_h</p:attrName>
                                            </p:attrNameLst>
                                          </p:cBhvr>
                                          <p:tavLst>
                                            <p:tav tm="0">
                                              <p:val>
                                                <p:fltVal val="0"/>
                                              </p:val>
                                            </p:tav>
                                            <p:tav tm="100000">
                                              <p:val>
                                                <p:strVal val="#ppt_h"/>
                                              </p:val>
                                            </p:tav>
                                          </p:tavLst>
                                        </p:anim>
                                        <p:anim calcmode="lin" valueType="num">
                                          <p:cBhvr>
                                            <p:cTn id="97" dur="400" fill="hold"/>
                                            <p:tgtEl>
                                              <p:spTgt spid="53"/>
                                            </p:tgtEl>
                                            <p:attrNameLst>
                                              <p:attrName>style.rotation</p:attrName>
                                            </p:attrNameLst>
                                          </p:cBhvr>
                                          <p:tavLst>
                                            <p:tav tm="0">
                                              <p:val>
                                                <p:fltVal val="90"/>
                                              </p:val>
                                            </p:tav>
                                            <p:tav tm="100000">
                                              <p:val>
                                                <p:fltVal val="0"/>
                                              </p:val>
                                            </p:tav>
                                          </p:tavLst>
                                        </p:anim>
                                        <p:animEffect transition="in" filter="fade">
                                          <p:cBhvr>
                                            <p:cTn id="98" dur="400"/>
                                            <p:tgtEl>
                                              <p:spTgt spid="53"/>
                                            </p:tgtEl>
                                          </p:cBhvr>
                                        </p:animEffect>
                                      </p:childTnLst>
                                    </p:cTn>
                                  </p:par>
                                </p:childTnLst>
                              </p:cTn>
                            </p:par>
                            <p:par>
                              <p:cTn id="99" fill="hold">
                                <p:stCondLst>
                                  <p:cond delay="3450"/>
                                </p:stCondLst>
                                <p:childTnLst>
                                  <p:par>
                                    <p:cTn id="100" presetID="22" presetClass="entr" presetSubtype="2" fill="hold" grpId="0" nodeType="afterEffect">
                                      <p:stCondLst>
                                        <p:cond delay="0"/>
                                      </p:stCondLst>
                                      <p:childTnLst>
                                        <p:set>
                                          <p:cBhvr>
                                            <p:cTn id="101" dur="1" fill="hold">
                                              <p:stCondLst>
                                                <p:cond delay="0"/>
                                              </p:stCondLst>
                                            </p:cTn>
                                            <p:tgtEl>
                                              <p:spTgt spid="62"/>
                                            </p:tgtEl>
                                            <p:attrNameLst>
                                              <p:attrName>style.visibility</p:attrName>
                                            </p:attrNameLst>
                                          </p:cBhvr>
                                          <p:to>
                                            <p:strVal val="visible"/>
                                          </p:to>
                                        </p:set>
                                        <p:animEffect transition="in" filter="wipe(right)">
                                          <p:cBhvr>
                                            <p:cTn id="102" dur="500"/>
                                            <p:tgtEl>
                                              <p:spTgt spid="62"/>
                                            </p:tgtEl>
                                          </p:cBhvr>
                                        </p:animEffect>
                                      </p:childTnLst>
                                    </p:cTn>
                                  </p:par>
                                  <p:par>
                                    <p:cTn id="103" presetID="22" presetClass="entr" presetSubtype="2" fill="hold" grpId="0" nodeType="withEffect">
                                      <p:stCondLst>
                                        <p:cond delay="0"/>
                                      </p:stCondLst>
                                      <p:childTnLst>
                                        <p:set>
                                          <p:cBhvr>
                                            <p:cTn id="104" dur="1" fill="hold">
                                              <p:stCondLst>
                                                <p:cond delay="0"/>
                                              </p:stCondLst>
                                            </p:cTn>
                                            <p:tgtEl>
                                              <p:spTgt spid="63"/>
                                            </p:tgtEl>
                                            <p:attrNameLst>
                                              <p:attrName>style.visibility</p:attrName>
                                            </p:attrNameLst>
                                          </p:cBhvr>
                                          <p:to>
                                            <p:strVal val="visible"/>
                                          </p:to>
                                        </p:set>
                                        <p:animEffect transition="in" filter="wipe(right)">
                                          <p:cBhvr>
                                            <p:cTn id="105" dur="500"/>
                                            <p:tgtEl>
                                              <p:spTgt spid="63"/>
                                            </p:tgtEl>
                                          </p:cBhvr>
                                        </p:animEffect>
                                      </p:childTnLst>
                                    </p:cTn>
                                  </p:par>
                                </p:childTnLst>
                              </p:cTn>
                            </p:par>
                            <p:par>
                              <p:cTn id="106" fill="hold">
                                <p:stCondLst>
                                  <p:cond delay="3950"/>
                                </p:stCondLst>
                                <p:childTnLst>
                                  <p:par>
                                    <p:cTn id="107" presetID="31" presetClass="entr" presetSubtype="0" fill="hold" grpId="0" nodeType="afterEffect">
                                      <p:stCondLst>
                                        <p:cond delay="0"/>
                                      </p:stCondLst>
                                      <p:childTnLst>
                                        <p:set>
                                          <p:cBhvr>
                                            <p:cTn id="108" dur="1" fill="hold">
                                              <p:stCondLst>
                                                <p:cond delay="0"/>
                                              </p:stCondLst>
                                            </p:cTn>
                                            <p:tgtEl>
                                              <p:spTgt spid="56"/>
                                            </p:tgtEl>
                                            <p:attrNameLst>
                                              <p:attrName>style.visibility</p:attrName>
                                            </p:attrNameLst>
                                          </p:cBhvr>
                                          <p:to>
                                            <p:strVal val="visible"/>
                                          </p:to>
                                        </p:set>
                                        <p:anim calcmode="lin" valueType="num">
                                          <p:cBhvr>
                                            <p:cTn id="109" dur="400" fill="hold"/>
                                            <p:tgtEl>
                                              <p:spTgt spid="56"/>
                                            </p:tgtEl>
                                            <p:attrNameLst>
                                              <p:attrName>ppt_w</p:attrName>
                                            </p:attrNameLst>
                                          </p:cBhvr>
                                          <p:tavLst>
                                            <p:tav tm="0">
                                              <p:val>
                                                <p:fltVal val="0"/>
                                              </p:val>
                                            </p:tav>
                                            <p:tav tm="100000">
                                              <p:val>
                                                <p:strVal val="#ppt_w"/>
                                              </p:val>
                                            </p:tav>
                                          </p:tavLst>
                                        </p:anim>
                                        <p:anim calcmode="lin" valueType="num">
                                          <p:cBhvr>
                                            <p:cTn id="110" dur="400" fill="hold"/>
                                            <p:tgtEl>
                                              <p:spTgt spid="56"/>
                                            </p:tgtEl>
                                            <p:attrNameLst>
                                              <p:attrName>ppt_h</p:attrName>
                                            </p:attrNameLst>
                                          </p:cBhvr>
                                          <p:tavLst>
                                            <p:tav tm="0">
                                              <p:val>
                                                <p:fltVal val="0"/>
                                              </p:val>
                                            </p:tav>
                                            <p:tav tm="100000">
                                              <p:val>
                                                <p:strVal val="#ppt_h"/>
                                              </p:val>
                                            </p:tav>
                                          </p:tavLst>
                                        </p:anim>
                                        <p:anim calcmode="lin" valueType="num">
                                          <p:cBhvr>
                                            <p:cTn id="111" dur="400" fill="hold"/>
                                            <p:tgtEl>
                                              <p:spTgt spid="56"/>
                                            </p:tgtEl>
                                            <p:attrNameLst>
                                              <p:attrName>style.rotation</p:attrName>
                                            </p:attrNameLst>
                                          </p:cBhvr>
                                          <p:tavLst>
                                            <p:tav tm="0">
                                              <p:val>
                                                <p:fltVal val="90"/>
                                              </p:val>
                                            </p:tav>
                                            <p:tav tm="100000">
                                              <p:val>
                                                <p:fltVal val="0"/>
                                              </p:val>
                                            </p:tav>
                                          </p:tavLst>
                                        </p:anim>
                                        <p:animEffect transition="in" filter="fade">
                                          <p:cBhvr>
                                            <p:cTn id="112" dur="400"/>
                                            <p:tgtEl>
                                              <p:spTgt spid="56"/>
                                            </p:tgtEl>
                                          </p:cBhvr>
                                        </p:animEffect>
                                      </p:childTnLst>
                                    </p:cTn>
                                  </p:par>
                                </p:childTnLst>
                              </p:cTn>
                            </p:par>
                            <p:par>
                              <p:cTn id="113" fill="hold">
                                <p:stCondLst>
                                  <p:cond delay="4350"/>
                                </p:stCondLst>
                                <p:childTnLst>
                                  <p:par>
                                    <p:cTn id="114" presetID="22" presetClass="entr" presetSubtype="2" fill="hold" grpId="0" nodeType="afterEffect">
                                      <p:stCondLst>
                                        <p:cond delay="0"/>
                                      </p:stCondLst>
                                      <p:childTnLst>
                                        <p:set>
                                          <p:cBhvr>
                                            <p:cTn id="115" dur="1" fill="hold">
                                              <p:stCondLst>
                                                <p:cond delay="0"/>
                                              </p:stCondLst>
                                            </p:cTn>
                                            <p:tgtEl>
                                              <p:spTgt spid="64"/>
                                            </p:tgtEl>
                                            <p:attrNameLst>
                                              <p:attrName>style.visibility</p:attrName>
                                            </p:attrNameLst>
                                          </p:cBhvr>
                                          <p:to>
                                            <p:strVal val="visible"/>
                                          </p:to>
                                        </p:set>
                                        <p:animEffect transition="in" filter="wipe(right)">
                                          <p:cBhvr>
                                            <p:cTn id="116" dur="500"/>
                                            <p:tgtEl>
                                              <p:spTgt spid="64"/>
                                            </p:tgtEl>
                                          </p:cBhvr>
                                        </p:animEffect>
                                      </p:childTnLst>
                                    </p:cTn>
                                  </p:par>
                                  <p:par>
                                    <p:cTn id="117" presetID="22" presetClass="entr" presetSubtype="2" fill="hold" grpId="0" nodeType="withEffect">
                                      <p:stCondLst>
                                        <p:cond delay="0"/>
                                      </p:stCondLst>
                                      <p:childTnLst>
                                        <p:set>
                                          <p:cBhvr>
                                            <p:cTn id="118" dur="1" fill="hold">
                                              <p:stCondLst>
                                                <p:cond delay="0"/>
                                              </p:stCondLst>
                                            </p:cTn>
                                            <p:tgtEl>
                                              <p:spTgt spid="65"/>
                                            </p:tgtEl>
                                            <p:attrNameLst>
                                              <p:attrName>style.visibility</p:attrName>
                                            </p:attrNameLst>
                                          </p:cBhvr>
                                          <p:to>
                                            <p:strVal val="visible"/>
                                          </p:to>
                                        </p:set>
                                        <p:animEffect transition="in" filter="wipe(right)">
                                          <p:cBhvr>
                                            <p:cTn id="119" dur="500"/>
                                            <p:tgtEl>
                                              <p:spTgt spid="65"/>
                                            </p:tgtEl>
                                          </p:cBhvr>
                                        </p:animEffect>
                                      </p:childTnLst>
                                    </p:cTn>
                                  </p:par>
                                </p:childTnLst>
                              </p:cTn>
                            </p:par>
                            <p:par>
                              <p:cTn id="120" fill="hold">
                                <p:stCondLst>
                                  <p:cond delay="4850"/>
                                </p:stCondLst>
                                <p:childTnLst>
                                  <p:par>
                                    <p:cTn id="121" presetID="31" presetClass="entr" presetSubtype="0" fill="hold" grpId="0" nodeType="afterEffect">
                                      <p:stCondLst>
                                        <p:cond delay="0"/>
                                      </p:stCondLst>
                                      <p:childTnLst>
                                        <p:set>
                                          <p:cBhvr>
                                            <p:cTn id="122" dur="1" fill="hold">
                                              <p:stCondLst>
                                                <p:cond delay="0"/>
                                              </p:stCondLst>
                                            </p:cTn>
                                            <p:tgtEl>
                                              <p:spTgt spid="52"/>
                                            </p:tgtEl>
                                            <p:attrNameLst>
                                              <p:attrName>style.visibility</p:attrName>
                                            </p:attrNameLst>
                                          </p:cBhvr>
                                          <p:to>
                                            <p:strVal val="visible"/>
                                          </p:to>
                                        </p:set>
                                        <p:anim calcmode="lin" valueType="num">
                                          <p:cBhvr>
                                            <p:cTn id="123" dur="400" fill="hold"/>
                                            <p:tgtEl>
                                              <p:spTgt spid="52"/>
                                            </p:tgtEl>
                                            <p:attrNameLst>
                                              <p:attrName>ppt_w</p:attrName>
                                            </p:attrNameLst>
                                          </p:cBhvr>
                                          <p:tavLst>
                                            <p:tav tm="0">
                                              <p:val>
                                                <p:fltVal val="0"/>
                                              </p:val>
                                            </p:tav>
                                            <p:tav tm="100000">
                                              <p:val>
                                                <p:strVal val="#ppt_w"/>
                                              </p:val>
                                            </p:tav>
                                          </p:tavLst>
                                        </p:anim>
                                        <p:anim calcmode="lin" valueType="num">
                                          <p:cBhvr>
                                            <p:cTn id="124" dur="400" fill="hold"/>
                                            <p:tgtEl>
                                              <p:spTgt spid="52"/>
                                            </p:tgtEl>
                                            <p:attrNameLst>
                                              <p:attrName>ppt_h</p:attrName>
                                            </p:attrNameLst>
                                          </p:cBhvr>
                                          <p:tavLst>
                                            <p:tav tm="0">
                                              <p:val>
                                                <p:fltVal val="0"/>
                                              </p:val>
                                            </p:tav>
                                            <p:tav tm="100000">
                                              <p:val>
                                                <p:strVal val="#ppt_h"/>
                                              </p:val>
                                            </p:tav>
                                          </p:tavLst>
                                        </p:anim>
                                        <p:anim calcmode="lin" valueType="num">
                                          <p:cBhvr>
                                            <p:cTn id="125" dur="400" fill="hold"/>
                                            <p:tgtEl>
                                              <p:spTgt spid="52"/>
                                            </p:tgtEl>
                                            <p:attrNameLst>
                                              <p:attrName>style.rotation</p:attrName>
                                            </p:attrNameLst>
                                          </p:cBhvr>
                                          <p:tavLst>
                                            <p:tav tm="0">
                                              <p:val>
                                                <p:fltVal val="90"/>
                                              </p:val>
                                            </p:tav>
                                            <p:tav tm="100000">
                                              <p:val>
                                                <p:fltVal val="0"/>
                                              </p:val>
                                            </p:tav>
                                          </p:tavLst>
                                        </p:anim>
                                        <p:animEffect transition="in" filter="fade">
                                          <p:cBhvr>
                                            <p:cTn id="126" dur="400"/>
                                            <p:tgtEl>
                                              <p:spTgt spid="52"/>
                                            </p:tgtEl>
                                          </p:cBhvr>
                                        </p:animEffect>
                                      </p:childTnLst>
                                    </p:cTn>
                                  </p:par>
                                </p:childTnLst>
                              </p:cTn>
                            </p:par>
                            <p:par>
                              <p:cTn id="127" fill="hold">
                                <p:stCondLst>
                                  <p:cond delay="5250"/>
                                </p:stCondLst>
                                <p:childTnLst>
                                  <p:par>
                                    <p:cTn id="128" presetID="22" presetClass="entr" presetSubtype="2" fill="hold" grpId="0" nodeType="afterEffect">
                                      <p:stCondLst>
                                        <p:cond delay="0"/>
                                      </p:stCondLst>
                                      <p:childTnLst>
                                        <p:set>
                                          <p:cBhvr>
                                            <p:cTn id="129" dur="1" fill="hold">
                                              <p:stCondLst>
                                                <p:cond delay="0"/>
                                              </p:stCondLst>
                                            </p:cTn>
                                            <p:tgtEl>
                                              <p:spTgt spid="66"/>
                                            </p:tgtEl>
                                            <p:attrNameLst>
                                              <p:attrName>style.visibility</p:attrName>
                                            </p:attrNameLst>
                                          </p:cBhvr>
                                          <p:to>
                                            <p:strVal val="visible"/>
                                          </p:to>
                                        </p:set>
                                        <p:animEffect transition="in" filter="wipe(right)">
                                          <p:cBhvr>
                                            <p:cTn id="130" dur="500"/>
                                            <p:tgtEl>
                                              <p:spTgt spid="66"/>
                                            </p:tgtEl>
                                          </p:cBhvr>
                                        </p:animEffect>
                                      </p:childTnLst>
                                    </p:cTn>
                                  </p:par>
                                  <p:par>
                                    <p:cTn id="131" presetID="22" presetClass="entr" presetSubtype="2" fill="hold" grpId="0" nodeType="withEffect">
                                      <p:stCondLst>
                                        <p:cond delay="0"/>
                                      </p:stCondLst>
                                      <p:childTnLst>
                                        <p:set>
                                          <p:cBhvr>
                                            <p:cTn id="132" dur="1" fill="hold">
                                              <p:stCondLst>
                                                <p:cond delay="0"/>
                                              </p:stCondLst>
                                            </p:cTn>
                                            <p:tgtEl>
                                              <p:spTgt spid="67"/>
                                            </p:tgtEl>
                                            <p:attrNameLst>
                                              <p:attrName>style.visibility</p:attrName>
                                            </p:attrNameLst>
                                          </p:cBhvr>
                                          <p:to>
                                            <p:strVal val="visible"/>
                                          </p:to>
                                        </p:set>
                                        <p:animEffect transition="in" filter="wipe(right)">
                                          <p:cBhvr>
                                            <p:cTn id="133" dur="500"/>
                                            <p:tgtEl>
                                              <p:spTgt spid="67"/>
                                            </p:tgtEl>
                                          </p:cBhvr>
                                        </p:animEffect>
                                      </p:childTnLst>
                                    </p:cTn>
                                  </p:par>
                                </p:childTnLst>
                              </p:cTn>
                            </p:par>
                            <p:par>
                              <p:cTn id="134" fill="hold">
                                <p:stCondLst>
                                  <p:cond delay="5750"/>
                                </p:stCondLst>
                                <p:childTnLst>
                                  <p:par>
                                    <p:cTn id="135" presetID="31" presetClass="entr" presetSubtype="0" fill="hold" grpId="0" nodeType="afterEffect">
                                      <p:stCondLst>
                                        <p:cond delay="0"/>
                                      </p:stCondLst>
                                      <p:childTnLst>
                                        <p:set>
                                          <p:cBhvr>
                                            <p:cTn id="136" dur="1" fill="hold">
                                              <p:stCondLst>
                                                <p:cond delay="0"/>
                                              </p:stCondLst>
                                            </p:cTn>
                                            <p:tgtEl>
                                              <p:spTgt spid="57"/>
                                            </p:tgtEl>
                                            <p:attrNameLst>
                                              <p:attrName>style.visibility</p:attrName>
                                            </p:attrNameLst>
                                          </p:cBhvr>
                                          <p:to>
                                            <p:strVal val="visible"/>
                                          </p:to>
                                        </p:set>
                                        <p:anim calcmode="lin" valueType="num">
                                          <p:cBhvr>
                                            <p:cTn id="137" dur="400" fill="hold"/>
                                            <p:tgtEl>
                                              <p:spTgt spid="57"/>
                                            </p:tgtEl>
                                            <p:attrNameLst>
                                              <p:attrName>ppt_w</p:attrName>
                                            </p:attrNameLst>
                                          </p:cBhvr>
                                          <p:tavLst>
                                            <p:tav tm="0">
                                              <p:val>
                                                <p:fltVal val="0"/>
                                              </p:val>
                                            </p:tav>
                                            <p:tav tm="100000">
                                              <p:val>
                                                <p:strVal val="#ppt_w"/>
                                              </p:val>
                                            </p:tav>
                                          </p:tavLst>
                                        </p:anim>
                                        <p:anim calcmode="lin" valueType="num">
                                          <p:cBhvr>
                                            <p:cTn id="138" dur="400" fill="hold"/>
                                            <p:tgtEl>
                                              <p:spTgt spid="57"/>
                                            </p:tgtEl>
                                            <p:attrNameLst>
                                              <p:attrName>ppt_h</p:attrName>
                                            </p:attrNameLst>
                                          </p:cBhvr>
                                          <p:tavLst>
                                            <p:tav tm="0">
                                              <p:val>
                                                <p:fltVal val="0"/>
                                              </p:val>
                                            </p:tav>
                                            <p:tav tm="100000">
                                              <p:val>
                                                <p:strVal val="#ppt_h"/>
                                              </p:val>
                                            </p:tav>
                                          </p:tavLst>
                                        </p:anim>
                                        <p:anim calcmode="lin" valueType="num">
                                          <p:cBhvr>
                                            <p:cTn id="139" dur="400" fill="hold"/>
                                            <p:tgtEl>
                                              <p:spTgt spid="57"/>
                                            </p:tgtEl>
                                            <p:attrNameLst>
                                              <p:attrName>style.rotation</p:attrName>
                                            </p:attrNameLst>
                                          </p:cBhvr>
                                          <p:tavLst>
                                            <p:tav tm="0">
                                              <p:val>
                                                <p:fltVal val="90"/>
                                              </p:val>
                                            </p:tav>
                                            <p:tav tm="100000">
                                              <p:val>
                                                <p:fltVal val="0"/>
                                              </p:val>
                                            </p:tav>
                                          </p:tavLst>
                                        </p:anim>
                                        <p:animEffect transition="in" filter="fade">
                                          <p:cBhvr>
                                            <p:cTn id="140" dur="400"/>
                                            <p:tgtEl>
                                              <p:spTgt spid="57"/>
                                            </p:tgtEl>
                                          </p:cBhvr>
                                        </p:animEffect>
                                      </p:childTnLst>
                                    </p:cTn>
                                  </p:par>
                                </p:childTnLst>
                              </p:cTn>
                            </p:par>
                            <p:par>
                              <p:cTn id="141" fill="hold">
                                <p:stCondLst>
                                  <p:cond delay="6150"/>
                                </p:stCondLst>
                                <p:childTnLst>
                                  <p:par>
                                    <p:cTn id="142" presetID="22" presetClass="entr" presetSubtype="2" fill="hold" grpId="0" nodeType="afterEffect">
                                      <p:stCondLst>
                                        <p:cond delay="0"/>
                                      </p:stCondLst>
                                      <p:childTnLst>
                                        <p:set>
                                          <p:cBhvr>
                                            <p:cTn id="143" dur="1" fill="hold">
                                              <p:stCondLst>
                                                <p:cond delay="0"/>
                                              </p:stCondLst>
                                            </p:cTn>
                                            <p:tgtEl>
                                              <p:spTgt spid="68"/>
                                            </p:tgtEl>
                                            <p:attrNameLst>
                                              <p:attrName>style.visibility</p:attrName>
                                            </p:attrNameLst>
                                          </p:cBhvr>
                                          <p:to>
                                            <p:strVal val="visible"/>
                                          </p:to>
                                        </p:set>
                                        <p:animEffect transition="in" filter="wipe(right)">
                                          <p:cBhvr>
                                            <p:cTn id="144" dur="500"/>
                                            <p:tgtEl>
                                              <p:spTgt spid="68"/>
                                            </p:tgtEl>
                                          </p:cBhvr>
                                        </p:animEffect>
                                      </p:childTnLst>
                                    </p:cTn>
                                  </p:par>
                                  <p:par>
                                    <p:cTn id="145" presetID="22" presetClass="entr" presetSubtype="2" fill="hold" grpId="0" nodeType="withEffect">
                                      <p:stCondLst>
                                        <p:cond delay="0"/>
                                      </p:stCondLst>
                                      <p:childTnLst>
                                        <p:set>
                                          <p:cBhvr>
                                            <p:cTn id="146" dur="1" fill="hold">
                                              <p:stCondLst>
                                                <p:cond delay="0"/>
                                              </p:stCondLst>
                                            </p:cTn>
                                            <p:tgtEl>
                                              <p:spTgt spid="69"/>
                                            </p:tgtEl>
                                            <p:attrNameLst>
                                              <p:attrName>style.visibility</p:attrName>
                                            </p:attrNameLst>
                                          </p:cBhvr>
                                          <p:to>
                                            <p:strVal val="visible"/>
                                          </p:to>
                                        </p:set>
                                        <p:animEffect transition="in" filter="wipe(right)">
                                          <p:cBhvr>
                                            <p:cTn id="147" dur="50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22" grpId="0" animBg="1"/>
          <p:bldP spid="23" grpId="0" animBg="1"/>
          <p:bldP spid="24" grpId="0" animBg="1"/>
          <p:bldP spid="25" grpId="0" animBg="1"/>
          <p:bldP spid="26" grpId="0" animBg="1"/>
          <p:bldP spid="46" grpId="0" animBg="1"/>
          <p:bldP spid="45" grpId="0" animBg="1"/>
          <p:bldP spid="47" grpId="0" animBg="1"/>
          <p:bldP spid="48" grpId="0" animBg="1"/>
          <p:bldP spid="49" grpId="0" animBg="1"/>
          <p:bldP spid="50" grpId="0" animBg="1"/>
          <p:bldP spid="51" grpId="0" animBg="1"/>
          <p:bldP spid="52" grpId="0" animBg="1"/>
          <p:bldP spid="53" grpId="0" animBg="1"/>
          <p:bldP spid="54" grpId="0" animBg="1"/>
          <p:bldP spid="55" grpId="0" animBg="1"/>
          <p:bldP spid="56" grpId="0" animBg="1"/>
          <p:bldP spid="57" grpId="0" animBg="1"/>
          <p:bldP spid="58" grpId="0"/>
          <p:bldP spid="59" grpId="0"/>
          <p:bldP spid="60" grpId="0"/>
          <p:bldP spid="61" grpId="0"/>
          <p:bldP spid="62" grpId="0"/>
          <p:bldP spid="63" grpId="0"/>
          <p:bldP spid="64" grpId="0"/>
          <p:bldP spid="65" grpId="0"/>
          <p:bldP spid="66" grpId="0"/>
          <p:bldP spid="67" grpId="0"/>
          <p:bldP spid="68" grpId="0"/>
          <p:bldP spid="69"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25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Effect transition="in" filter="fade">
                                          <p:cBhvr>
                                            <p:cTn id="9" dur="500"/>
                                            <p:tgtEl>
                                              <p:spTgt spid="11"/>
                                            </p:tgtEl>
                                          </p:cBhvr>
                                        </p:animEffect>
                                      </p:childTnLst>
                                    </p:cTn>
                                  </p:par>
                                  <p:par>
                                    <p:cTn id="10" presetID="53" presetClass="entr" presetSubtype="16" fill="hold" grpId="0" nodeType="withEffect">
                                      <p:stCondLst>
                                        <p:cond delay="250"/>
                                      </p:stCondLst>
                                      <p:childTnLst>
                                        <p:set>
                                          <p:cBhvr>
                                            <p:cTn id="11" dur="1" fill="hold">
                                              <p:stCondLst>
                                                <p:cond delay="0"/>
                                              </p:stCondLst>
                                            </p:cTn>
                                            <p:tgtEl>
                                              <p:spTgt spid="22"/>
                                            </p:tgtEl>
                                            <p:attrNameLst>
                                              <p:attrName>style.visibility</p:attrName>
                                            </p:attrNameLst>
                                          </p:cBhvr>
                                          <p:to>
                                            <p:strVal val="visible"/>
                                          </p:to>
                                        </p:set>
                                        <p:anim calcmode="lin" valueType="num">
                                          <p:cBhvr>
                                            <p:cTn id="12" dur="500" fill="hold"/>
                                            <p:tgtEl>
                                              <p:spTgt spid="22"/>
                                            </p:tgtEl>
                                            <p:attrNameLst>
                                              <p:attrName>ppt_w</p:attrName>
                                            </p:attrNameLst>
                                          </p:cBhvr>
                                          <p:tavLst>
                                            <p:tav tm="0">
                                              <p:val>
                                                <p:fltVal val="0"/>
                                              </p:val>
                                            </p:tav>
                                            <p:tav tm="100000">
                                              <p:val>
                                                <p:strVal val="#ppt_w"/>
                                              </p:val>
                                            </p:tav>
                                          </p:tavLst>
                                        </p:anim>
                                        <p:anim calcmode="lin" valueType="num">
                                          <p:cBhvr>
                                            <p:cTn id="13" dur="500" fill="hold"/>
                                            <p:tgtEl>
                                              <p:spTgt spid="22"/>
                                            </p:tgtEl>
                                            <p:attrNameLst>
                                              <p:attrName>ppt_h</p:attrName>
                                            </p:attrNameLst>
                                          </p:cBhvr>
                                          <p:tavLst>
                                            <p:tav tm="0">
                                              <p:val>
                                                <p:fltVal val="0"/>
                                              </p:val>
                                            </p:tav>
                                            <p:tav tm="100000">
                                              <p:val>
                                                <p:strVal val="#ppt_h"/>
                                              </p:val>
                                            </p:tav>
                                          </p:tavLst>
                                        </p:anim>
                                        <p:animEffect transition="in" filter="fade">
                                          <p:cBhvr>
                                            <p:cTn id="14" dur="500"/>
                                            <p:tgtEl>
                                              <p:spTgt spid="22"/>
                                            </p:tgtEl>
                                          </p:cBhvr>
                                        </p:animEffect>
                                      </p:childTnLst>
                                    </p:cTn>
                                  </p:par>
                                  <p:par>
                                    <p:cTn id="15" presetID="53" presetClass="entr" presetSubtype="16" fill="hold" grpId="0" nodeType="withEffect">
                                      <p:stCondLst>
                                        <p:cond delay="250"/>
                                      </p:stCondLst>
                                      <p:childTnLst>
                                        <p:set>
                                          <p:cBhvr>
                                            <p:cTn id="16" dur="1" fill="hold">
                                              <p:stCondLst>
                                                <p:cond delay="0"/>
                                              </p:stCondLst>
                                            </p:cTn>
                                            <p:tgtEl>
                                              <p:spTgt spid="23"/>
                                            </p:tgtEl>
                                            <p:attrNameLst>
                                              <p:attrName>style.visibility</p:attrName>
                                            </p:attrNameLst>
                                          </p:cBhvr>
                                          <p:to>
                                            <p:strVal val="visible"/>
                                          </p:to>
                                        </p:set>
                                        <p:anim calcmode="lin" valueType="num">
                                          <p:cBhvr>
                                            <p:cTn id="17" dur="500" fill="hold"/>
                                            <p:tgtEl>
                                              <p:spTgt spid="23"/>
                                            </p:tgtEl>
                                            <p:attrNameLst>
                                              <p:attrName>ppt_w</p:attrName>
                                            </p:attrNameLst>
                                          </p:cBhvr>
                                          <p:tavLst>
                                            <p:tav tm="0">
                                              <p:val>
                                                <p:fltVal val="0"/>
                                              </p:val>
                                            </p:tav>
                                            <p:tav tm="100000">
                                              <p:val>
                                                <p:strVal val="#ppt_w"/>
                                              </p:val>
                                            </p:tav>
                                          </p:tavLst>
                                        </p:anim>
                                        <p:anim calcmode="lin" valueType="num">
                                          <p:cBhvr>
                                            <p:cTn id="18" dur="500" fill="hold"/>
                                            <p:tgtEl>
                                              <p:spTgt spid="23"/>
                                            </p:tgtEl>
                                            <p:attrNameLst>
                                              <p:attrName>ppt_h</p:attrName>
                                            </p:attrNameLst>
                                          </p:cBhvr>
                                          <p:tavLst>
                                            <p:tav tm="0">
                                              <p:val>
                                                <p:fltVal val="0"/>
                                              </p:val>
                                            </p:tav>
                                            <p:tav tm="100000">
                                              <p:val>
                                                <p:strVal val="#ppt_h"/>
                                              </p:val>
                                            </p:tav>
                                          </p:tavLst>
                                        </p:anim>
                                        <p:animEffect transition="in" filter="fade">
                                          <p:cBhvr>
                                            <p:cTn id="19" dur="500"/>
                                            <p:tgtEl>
                                              <p:spTgt spid="23"/>
                                            </p:tgtEl>
                                          </p:cBhvr>
                                        </p:animEffect>
                                      </p:childTnLst>
                                    </p:cTn>
                                  </p:par>
                                  <p:par>
                                    <p:cTn id="20" presetID="53" presetClass="entr" presetSubtype="16" fill="hold" grpId="0" nodeType="withEffect">
                                      <p:stCondLst>
                                        <p:cond delay="250"/>
                                      </p:stCondLst>
                                      <p:childTnLst>
                                        <p:set>
                                          <p:cBhvr>
                                            <p:cTn id="21" dur="1" fill="hold">
                                              <p:stCondLst>
                                                <p:cond delay="0"/>
                                              </p:stCondLst>
                                            </p:cTn>
                                            <p:tgtEl>
                                              <p:spTgt spid="24"/>
                                            </p:tgtEl>
                                            <p:attrNameLst>
                                              <p:attrName>style.visibility</p:attrName>
                                            </p:attrNameLst>
                                          </p:cBhvr>
                                          <p:to>
                                            <p:strVal val="visible"/>
                                          </p:to>
                                        </p:set>
                                        <p:anim calcmode="lin" valueType="num">
                                          <p:cBhvr>
                                            <p:cTn id="22" dur="500" fill="hold"/>
                                            <p:tgtEl>
                                              <p:spTgt spid="24"/>
                                            </p:tgtEl>
                                            <p:attrNameLst>
                                              <p:attrName>ppt_w</p:attrName>
                                            </p:attrNameLst>
                                          </p:cBhvr>
                                          <p:tavLst>
                                            <p:tav tm="0">
                                              <p:val>
                                                <p:fltVal val="0"/>
                                              </p:val>
                                            </p:tav>
                                            <p:tav tm="100000">
                                              <p:val>
                                                <p:strVal val="#ppt_w"/>
                                              </p:val>
                                            </p:tav>
                                          </p:tavLst>
                                        </p:anim>
                                        <p:anim calcmode="lin" valueType="num">
                                          <p:cBhvr>
                                            <p:cTn id="23" dur="500" fill="hold"/>
                                            <p:tgtEl>
                                              <p:spTgt spid="24"/>
                                            </p:tgtEl>
                                            <p:attrNameLst>
                                              <p:attrName>ppt_h</p:attrName>
                                            </p:attrNameLst>
                                          </p:cBhvr>
                                          <p:tavLst>
                                            <p:tav tm="0">
                                              <p:val>
                                                <p:fltVal val="0"/>
                                              </p:val>
                                            </p:tav>
                                            <p:tav tm="100000">
                                              <p:val>
                                                <p:strVal val="#ppt_h"/>
                                              </p:val>
                                            </p:tav>
                                          </p:tavLst>
                                        </p:anim>
                                        <p:animEffect transition="in" filter="fade">
                                          <p:cBhvr>
                                            <p:cTn id="24" dur="500"/>
                                            <p:tgtEl>
                                              <p:spTgt spid="24"/>
                                            </p:tgtEl>
                                          </p:cBhvr>
                                        </p:animEffect>
                                      </p:childTnLst>
                                    </p:cTn>
                                  </p:par>
                                  <p:par>
                                    <p:cTn id="25" presetID="53" presetClass="entr" presetSubtype="16" fill="hold" grpId="0" nodeType="withEffect">
                                      <p:stCondLst>
                                        <p:cond delay="250"/>
                                      </p:stCondLst>
                                      <p:childTnLst>
                                        <p:set>
                                          <p:cBhvr>
                                            <p:cTn id="26" dur="1" fill="hold">
                                              <p:stCondLst>
                                                <p:cond delay="0"/>
                                              </p:stCondLst>
                                            </p:cTn>
                                            <p:tgtEl>
                                              <p:spTgt spid="25"/>
                                            </p:tgtEl>
                                            <p:attrNameLst>
                                              <p:attrName>style.visibility</p:attrName>
                                            </p:attrNameLst>
                                          </p:cBhvr>
                                          <p:to>
                                            <p:strVal val="visible"/>
                                          </p:to>
                                        </p:set>
                                        <p:anim calcmode="lin" valueType="num">
                                          <p:cBhvr>
                                            <p:cTn id="27" dur="500" fill="hold"/>
                                            <p:tgtEl>
                                              <p:spTgt spid="25"/>
                                            </p:tgtEl>
                                            <p:attrNameLst>
                                              <p:attrName>ppt_w</p:attrName>
                                            </p:attrNameLst>
                                          </p:cBhvr>
                                          <p:tavLst>
                                            <p:tav tm="0">
                                              <p:val>
                                                <p:fltVal val="0"/>
                                              </p:val>
                                            </p:tav>
                                            <p:tav tm="100000">
                                              <p:val>
                                                <p:strVal val="#ppt_w"/>
                                              </p:val>
                                            </p:tav>
                                          </p:tavLst>
                                        </p:anim>
                                        <p:anim calcmode="lin" valueType="num">
                                          <p:cBhvr>
                                            <p:cTn id="28" dur="500" fill="hold"/>
                                            <p:tgtEl>
                                              <p:spTgt spid="25"/>
                                            </p:tgtEl>
                                            <p:attrNameLst>
                                              <p:attrName>ppt_h</p:attrName>
                                            </p:attrNameLst>
                                          </p:cBhvr>
                                          <p:tavLst>
                                            <p:tav tm="0">
                                              <p:val>
                                                <p:fltVal val="0"/>
                                              </p:val>
                                            </p:tav>
                                            <p:tav tm="100000">
                                              <p:val>
                                                <p:strVal val="#ppt_h"/>
                                              </p:val>
                                            </p:tav>
                                          </p:tavLst>
                                        </p:anim>
                                        <p:animEffect transition="in" filter="fade">
                                          <p:cBhvr>
                                            <p:cTn id="29" dur="500"/>
                                            <p:tgtEl>
                                              <p:spTgt spid="25"/>
                                            </p:tgtEl>
                                          </p:cBhvr>
                                        </p:animEffect>
                                      </p:childTnLst>
                                    </p:cTn>
                                  </p:par>
                                  <p:par>
                                    <p:cTn id="30" presetID="53" presetClass="entr" presetSubtype="16" fill="hold" grpId="0" nodeType="withEffect">
                                      <p:stCondLst>
                                        <p:cond delay="250"/>
                                      </p:stCondLst>
                                      <p:childTnLst>
                                        <p:set>
                                          <p:cBhvr>
                                            <p:cTn id="31" dur="1" fill="hold">
                                              <p:stCondLst>
                                                <p:cond delay="0"/>
                                              </p:stCondLst>
                                            </p:cTn>
                                            <p:tgtEl>
                                              <p:spTgt spid="26"/>
                                            </p:tgtEl>
                                            <p:attrNameLst>
                                              <p:attrName>style.visibility</p:attrName>
                                            </p:attrNameLst>
                                          </p:cBhvr>
                                          <p:to>
                                            <p:strVal val="visible"/>
                                          </p:to>
                                        </p:set>
                                        <p:anim calcmode="lin" valueType="num">
                                          <p:cBhvr>
                                            <p:cTn id="32" dur="500" fill="hold"/>
                                            <p:tgtEl>
                                              <p:spTgt spid="26"/>
                                            </p:tgtEl>
                                            <p:attrNameLst>
                                              <p:attrName>ppt_w</p:attrName>
                                            </p:attrNameLst>
                                          </p:cBhvr>
                                          <p:tavLst>
                                            <p:tav tm="0">
                                              <p:val>
                                                <p:fltVal val="0"/>
                                              </p:val>
                                            </p:tav>
                                            <p:tav tm="100000">
                                              <p:val>
                                                <p:strVal val="#ppt_w"/>
                                              </p:val>
                                            </p:tav>
                                          </p:tavLst>
                                        </p:anim>
                                        <p:anim calcmode="lin" valueType="num">
                                          <p:cBhvr>
                                            <p:cTn id="33" dur="500" fill="hold"/>
                                            <p:tgtEl>
                                              <p:spTgt spid="26"/>
                                            </p:tgtEl>
                                            <p:attrNameLst>
                                              <p:attrName>ppt_h</p:attrName>
                                            </p:attrNameLst>
                                          </p:cBhvr>
                                          <p:tavLst>
                                            <p:tav tm="0">
                                              <p:val>
                                                <p:fltVal val="0"/>
                                              </p:val>
                                            </p:tav>
                                            <p:tav tm="100000">
                                              <p:val>
                                                <p:strVal val="#ppt_h"/>
                                              </p:val>
                                            </p:tav>
                                          </p:tavLst>
                                        </p:anim>
                                        <p:animEffect transition="in" filter="fade">
                                          <p:cBhvr>
                                            <p:cTn id="34" dur="500"/>
                                            <p:tgtEl>
                                              <p:spTgt spid="26"/>
                                            </p:tgtEl>
                                          </p:cBhvr>
                                        </p:animEffect>
                                      </p:childTnLst>
                                    </p:cTn>
                                  </p:par>
                                  <p:par>
                                    <p:cTn id="35" presetID="12" presetClass="entr" presetSubtype="4" fill="hold" grpId="0" nodeType="withEffect">
                                      <p:stCondLst>
                                        <p:cond delay="250"/>
                                      </p:stCondLst>
                                      <p:childTnLst>
                                        <p:set>
                                          <p:cBhvr>
                                            <p:cTn id="36" dur="1" fill="hold">
                                              <p:stCondLst>
                                                <p:cond delay="0"/>
                                              </p:stCondLst>
                                            </p:cTn>
                                            <p:tgtEl>
                                              <p:spTgt spid="46"/>
                                            </p:tgtEl>
                                            <p:attrNameLst>
                                              <p:attrName>style.visibility</p:attrName>
                                            </p:attrNameLst>
                                          </p:cBhvr>
                                          <p:to>
                                            <p:strVal val="visible"/>
                                          </p:to>
                                        </p:set>
                                        <p:anim calcmode="lin" valueType="num">
                                          <p:cBhvr additive="base">
                                            <p:cTn id="37" dur="500"/>
                                            <p:tgtEl>
                                              <p:spTgt spid="46"/>
                                            </p:tgtEl>
                                            <p:attrNameLst>
                                              <p:attrName>ppt_y</p:attrName>
                                            </p:attrNameLst>
                                          </p:cBhvr>
                                          <p:tavLst>
                                            <p:tav tm="0">
                                              <p:val>
                                                <p:strVal val="#ppt_y+#ppt_h*1.125000"/>
                                              </p:val>
                                            </p:tav>
                                            <p:tav tm="100000">
                                              <p:val>
                                                <p:strVal val="#ppt_y"/>
                                              </p:val>
                                            </p:tav>
                                          </p:tavLst>
                                        </p:anim>
                                        <p:animEffect transition="in" filter="wipe(up)">
                                          <p:cBhvr>
                                            <p:cTn id="38" dur="500"/>
                                            <p:tgtEl>
                                              <p:spTgt spid="46"/>
                                            </p:tgtEl>
                                          </p:cBhvr>
                                        </p:animEffect>
                                      </p:childTnLst>
                                    </p:cTn>
                                  </p:par>
                                </p:childTnLst>
                              </p:cTn>
                            </p:par>
                            <p:par>
                              <p:cTn id="39" fill="hold">
                                <p:stCondLst>
                                  <p:cond delay="750"/>
                                </p:stCondLst>
                                <p:childTnLst>
                                  <p:par>
                                    <p:cTn id="40" presetID="2" presetClass="entr" presetSubtype="9" fill="hold" grpId="0" nodeType="afterEffect">
                                      <p:stCondLst>
                                        <p:cond delay="0"/>
                                      </p:stCondLst>
                                      <p:childTnLst>
                                        <p:set>
                                          <p:cBhvr>
                                            <p:cTn id="41" dur="1" fill="hold">
                                              <p:stCondLst>
                                                <p:cond delay="0"/>
                                              </p:stCondLst>
                                            </p:cTn>
                                            <p:tgtEl>
                                              <p:spTgt spid="48"/>
                                            </p:tgtEl>
                                            <p:attrNameLst>
                                              <p:attrName>style.visibility</p:attrName>
                                            </p:attrNameLst>
                                          </p:cBhvr>
                                          <p:to>
                                            <p:strVal val="visible"/>
                                          </p:to>
                                        </p:set>
                                        <p:anim calcmode="lin" valueType="num">
                                          <p:cBhvr additive="base">
                                            <p:cTn id="42" dur="500" fill="hold"/>
                                            <p:tgtEl>
                                              <p:spTgt spid="48"/>
                                            </p:tgtEl>
                                            <p:attrNameLst>
                                              <p:attrName>ppt_x</p:attrName>
                                            </p:attrNameLst>
                                          </p:cBhvr>
                                          <p:tavLst>
                                            <p:tav tm="0">
                                              <p:val>
                                                <p:strVal val="0-#ppt_w/2"/>
                                              </p:val>
                                            </p:tav>
                                            <p:tav tm="100000">
                                              <p:val>
                                                <p:strVal val="#ppt_x"/>
                                              </p:val>
                                            </p:tav>
                                          </p:tavLst>
                                        </p:anim>
                                        <p:anim calcmode="lin" valueType="num">
                                          <p:cBhvr additive="base">
                                            <p:cTn id="43" dur="500" fill="hold"/>
                                            <p:tgtEl>
                                              <p:spTgt spid="48"/>
                                            </p:tgtEl>
                                            <p:attrNameLst>
                                              <p:attrName>ppt_y</p:attrName>
                                            </p:attrNameLst>
                                          </p:cBhvr>
                                          <p:tavLst>
                                            <p:tav tm="0">
                                              <p:val>
                                                <p:strVal val="0-#ppt_h/2"/>
                                              </p:val>
                                            </p:tav>
                                            <p:tav tm="100000">
                                              <p:val>
                                                <p:strVal val="#ppt_y"/>
                                              </p:val>
                                            </p:tav>
                                          </p:tavLst>
                                        </p:anim>
                                      </p:childTnLst>
                                    </p:cTn>
                                  </p:par>
                                  <p:par>
                                    <p:cTn id="44" presetID="2" presetClass="entr" presetSubtype="3" fill="hold" grpId="0" nodeType="withEffect">
                                      <p:stCondLst>
                                        <p:cond delay="0"/>
                                      </p:stCondLst>
                                      <p:childTnLst>
                                        <p:set>
                                          <p:cBhvr>
                                            <p:cTn id="45" dur="1" fill="hold">
                                              <p:stCondLst>
                                                <p:cond delay="0"/>
                                              </p:stCondLst>
                                            </p:cTn>
                                            <p:tgtEl>
                                              <p:spTgt spid="49"/>
                                            </p:tgtEl>
                                            <p:attrNameLst>
                                              <p:attrName>style.visibility</p:attrName>
                                            </p:attrNameLst>
                                          </p:cBhvr>
                                          <p:to>
                                            <p:strVal val="visible"/>
                                          </p:to>
                                        </p:set>
                                        <p:anim calcmode="lin" valueType="num">
                                          <p:cBhvr additive="base">
                                            <p:cTn id="46" dur="500" fill="hold"/>
                                            <p:tgtEl>
                                              <p:spTgt spid="49"/>
                                            </p:tgtEl>
                                            <p:attrNameLst>
                                              <p:attrName>ppt_x</p:attrName>
                                            </p:attrNameLst>
                                          </p:cBhvr>
                                          <p:tavLst>
                                            <p:tav tm="0">
                                              <p:val>
                                                <p:strVal val="1+#ppt_w/2"/>
                                              </p:val>
                                            </p:tav>
                                            <p:tav tm="100000">
                                              <p:val>
                                                <p:strVal val="#ppt_x"/>
                                              </p:val>
                                            </p:tav>
                                          </p:tavLst>
                                        </p:anim>
                                        <p:anim calcmode="lin" valueType="num">
                                          <p:cBhvr additive="base">
                                            <p:cTn id="47" dur="500" fill="hold"/>
                                            <p:tgtEl>
                                              <p:spTgt spid="49"/>
                                            </p:tgtEl>
                                            <p:attrNameLst>
                                              <p:attrName>ppt_y</p:attrName>
                                            </p:attrNameLst>
                                          </p:cBhvr>
                                          <p:tavLst>
                                            <p:tav tm="0">
                                              <p:val>
                                                <p:strVal val="0-#ppt_h/2"/>
                                              </p:val>
                                            </p:tav>
                                            <p:tav tm="100000">
                                              <p:val>
                                                <p:strVal val="#ppt_y"/>
                                              </p:val>
                                            </p:tav>
                                          </p:tavLst>
                                        </p:anim>
                                      </p:childTnLst>
                                    </p:cTn>
                                  </p:par>
                                  <p:par>
                                    <p:cTn id="48" presetID="2" presetClass="entr" presetSubtype="2" fill="hold" grpId="0" nodeType="withEffect">
                                      <p:stCondLst>
                                        <p:cond delay="0"/>
                                      </p:stCondLst>
                                      <p:childTnLst>
                                        <p:set>
                                          <p:cBhvr>
                                            <p:cTn id="49" dur="1" fill="hold">
                                              <p:stCondLst>
                                                <p:cond delay="0"/>
                                              </p:stCondLst>
                                            </p:cTn>
                                            <p:tgtEl>
                                              <p:spTgt spid="45"/>
                                            </p:tgtEl>
                                            <p:attrNameLst>
                                              <p:attrName>style.visibility</p:attrName>
                                            </p:attrNameLst>
                                          </p:cBhvr>
                                          <p:to>
                                            <p:strVal val="visible"/>
                                          </p:to>
                                        </p:set>
                                        <p:anim calcmode="lin" valueType="num">
                                          <p:cBhvr additive="base">
                                            <p:cTn id="50" dur="500" fill="hold"/>
                                            <p:tgtEl>
                                              <p:spTgt spid="45"/>
                                            </p:tgtEl>
                                            <p:attrNameLst>
                                              <p:attrName>ppt_x</p:attrName>
                                            </p:attrNameLst>
                                          </p:cBhvr>
                                          <p:tavLst>
                                            <p:tav tm="0">
                                              <p:val>
                                                <p:strVal val="1+#ppt_w/2"/>
                                              </p:val>
                                            </p:tav>
                                            <p:tav tm="100000">
                                              <p:val>
                                                <p:strVal val="#ppt_x"/>
                                              </p:val>
                                            </p:tav>
                                          </p:tavLst>
                                        </p:anim>
                                        <p:anim calcmode="lin" valueType="num">
                                          <p:cBhvr additive="base">
                                            <p:cTn id="51" dur="500" fill="hold"/>
                                            <p:tgtEl>
                                              <p:spTgt spid="45"/>
                                            </p:tgtEl>
                                            <p:attrNameLst>
                                              <p:attrName>ppt_y</p:attrName>
                                            </p:attrNameLst>
                                          </p:cBhvr>
                                          <p:tavLst>
                                            <p:tav tm="0">
                                              <p:val>
                                                <p:strVal val="#ppt_y"/>
                                              </p:val>
                                            </p:tav>
                                            <p:tav tm="100000">
                                              <p:val>
                                                <p:strVal val="#ppt_y"/>
                                              </p:val>
                                            </p:tav>
                                          </p:tavLst>
                                        </p:anim>
                                      </p:childTnLst>
                                    </p:cTn>
                                  </p:par>
                                  <p:par>
                                    <p:cTn id="52" presetID="2" presetClass="entr" presetSubtype="6" fill="hold" grpId="0" nodeType="withEffect">
                                      <p:stCondLst>
                                        <p:cond delay="0"/>
                                      </p:stCondLst>
                                      <p:childTnLst>
                                        <p:set>
                                          <p:cBhvr>
                                            <p:cTn id="53" dur="1" fill="hold">
                                              <p:stCondLst>
                                                <p:cond delay="0"/>
                                              </p:stCondLst>
                                            </p:cTn>
                                            <p:tgtEl>
                                              <p:spTgt spid="51"/>
                                            </p:tgtEl>
                                            <p:attrNameLst>
                                              <p:attrName>style.visibility</p:attrName>
                                            </p:attrNameLst>
                                          </p:cBhvr>
                                          <p:to>
                                            <p:strVal val="visible"/>
                                          </p:to>
                                        </p:set>
                                        <p:anim calcmode="lin" valueType="num">
                                          <p:cBhvr additive="base">
                                            <p:cTn id="54" dur="500" fill="hold"/>
                                            <p:tgtEl>
                                              <p:spTgt spid="51"/>
                                            </p:tgtEl>
                                            <p:attrNameLst>
                                              <p:attrName>ppt_x</p:attrName>
                                            </p:attrNameLst>
                                          </p:cBhvr>
                                          <p:tavLst>
                                            <p:tav tm="0">
                                              <p:val>
                                                <p:strVal val="1+#ppt_w/2"/>
                                              </p:val>
                                            </p:tav>
                                            <p:tav tm="100000">
                                              <p:val>
                                                <p:strVal val="#ppt_x"/>
                                              </p:val>
                                            </p:tav>
                                          </p:tavLst>
                                        </p:anim>
                                        <p:anim calcmode="lin" valueType="num">
                                          <p:cBhvr additive="base">
                                            <p:cTn id="55" dur="500" fill="hold"/>
                                            <p:tgtEl>
                                              <p:spTgt spid="51"/>
                                            </p:tgtEl>
                                            <p:attrNameLst>
                                              <p:attrName>ppt_y</p:attrName>
                                            </p:attrNameLst>
                                          </p:cBhvr>
                                          <p:tavLst>
                                            <p:tav tm="0">
                                              <p:val>
                                                <p:strVal val="1+#ppt_h/2"/>
                                              </p:val>
                                            </p:tav>
                                            <p:tav tm="100000">
                                              <p:val>
                                                <p:strVal val="#ppt_y"/>
                                              </p:val>
                                            </p:tav>
                                          </p:tavLst>
                                        </p:anim>
                                      </p:childTnLst>
                                    </p:cTn>
                                  </p:par>
                                  <p:par>
                                    <p:cTn id="56" presetID="2" presetClass="entr" presetSubtype="12" fill="hold" grpId="0" nodeType="withEffect">
                                      <p:stCondLst>
                                        <p:cond delay="0"/>
                                      </p:stCondLst>
                                      <p:childTnLst>
                                        <p:set>
                                          <p:cBhvr>
                                            <p:cTn id="57" dur="1" fill="hold">
                                              <p:stCondLst>
                                                <p:cond delay="0"/>
                                              </p:stCondLst>
                                            </p:cTn>
                                            <p:tgtEl>
                                              <p:spTgt spid="50"/>
                                            </p:tgtEl>
                                            <p:attrNameLst>
                                              <p:attrName>style.visibility</p:attrName>
                                            </p:attrNameLst>
                                          </p:cBhvr>
                                          <p:to>
                                            <p:strVal val="visible"/>
                                          </p:to>
                                        </p:set>
                                        <p:anim calcmode="lin" valueType="num">
                                          <p:cBhvr additive="base">
                                            <p:cTn id="58" dur="500" fill="hold"/>
                                            <p:tgtEl>
                                              <p:spTgt spid="50"/>
                                            </p:tgtEl>
                                            <p:attrNameLst>
                                              <p:attrName>ppt_x</p:attrName>
                                            </p:attrNameLst>
                                          </p:cBhvr>
                                          <p:tavLst>
                                            <p:tav tm="0">
                                              <p:val>
                                                <p:strVal val="0-#ppt_w/2"/>
                                              </p:val>
                                            </p:tav>
                                            <p:tav tm="100000">
                                              <p:val>
                                                <p:strVal val="#ppt_x"/>
                                              </p:val>
                                            </p:tav>
                                          </p:tavLst>
                                        </p:anim>
                                        <p:anim calcmode="lin" valueType="num">
                                          <p:cBhvr additive="base">
                                            <p:cTn id="59" dur="500" fill="hold"/>
                                            <p:tgtEl>
                                              <p:spTgt spid="50"/>
                                            </p:tgtEl>
                                            <p:attrNameLst>
                                              <p:attrName>ppt_y</p:attrName>
                                            </p:attrNameLst>
                                          </p:cBhvr>
                                          <p:tavLst>
                                            <p:tav tm="0">
                                              <p:val>
                                                <p:strVal val="1+#ppt_h/2"/>
                                              </p:val>
                                            </p:tav>
                                            <p:tav tm="100000">
                                              <p:val>
                                                <p:strVal val="#ppt_y"/>
                                              </p:val>
                                            </p:tav>
                                          </p:tavLst>
                                        </p:anim>
                                      </p:childTnLst>
                                    </p:cTn>
                                  </p:par>
                                  <p:par>
                                    <p:cTn id="60" presetID="2" presetClass="entr" presetSubtype="8" fill="hold" grpId="0" nodeType="withEffect">
                                      <p:stCondLst>
                                        <p:cond delay="0"/>
                                      </p:stCondLst>
                                      <p:childTnLst>
                                        <p:set>
                                          <p:cBhvr>
                                            <p:cTn id="61" dur="1" fill="hold">
                                              <p:stCondLst>
                                                <p:cond delay="0"/>
                                              </p:stCondLst>
                                            </p:cTn>
                                            <p:tgtEl>
                                              <p:spTgt spid="47"/>
                                            </p:tgtEl>
                                            <p:attrNameLst>
                                              <p:attrName>style.visibility</p:attrName>
                                            </p:attrNameLst>
                                          </p:cBhvr>
                                          <p:to>
                                            <p:strVal val="visible"/>
                                          </p:to>
                                        </p:set>
                                        <p:anim calcmode="lin" valueType="num">
                                          <p:cBhvr additive="base">
                                            <p:cTn id="62" dur="500" fill="hold"/>
                                            <p:tgtEl>
                                              <p:spTgt spid="47"/>
                                            </p:tgtEl>
                                            <p:attrNameLst>
                                              <p:attrName>ppt_x</p:attrName>
                                            </p:attrNameLst>
                                          </p:cBhvr>
                                          <p:tavLst>
                                            <p:tav tm="0">
                                              <p:val>
                                                <p:strVal val="0-#ppt_w/2"/>
                                              </p:val>
                                            </p:tav>
                                            <p:tav tm="100000">
                                              <p:val>
                                                <p:strVal val="#ppt_x"/>
                                              </p:val>
                                            </p:tav>
                                          </p:tavLst>
                                        </p:anim>
                                        <p:anim calcmode="lin" valueType="num">
                                          <p:cBhvr additive="base">
                                            <p:cTn id="63" dur="500" fill="hold"/>
                                            <p:tgtEl>
                                              <p:spTgt spid="47"/>
                                            </p:tgtEl>
                                            <p:attrNameLst>
                                              <p:attrName>ppt_y</p:attrName>
                                            </p:attrNameLst>
                                          </p:cBhvr>
                                          <p:tavLst>
                                            <p:tav tm="0">
                                              <p:val>
                                                <p:strVal val="#ppt_y"/>
                                              </p:val>
                                            </p:tav>
                                            <p:tav tm="100000">
                                              <p:val>
                                                <p:strVal val="#ppt_y"/>
                                              </p:val>
                                            </p:tav>
                                          </p:tavLst>
                                        </p:anim>
                                      </p:childTnLst>
                                    </p:cTn>
                                  </p:par>
                                </p:childTnLst>
                              </p:cTn>
                            </p:par>
                            <p:par>
                              <p:cTn id="64" fill="hold">
                                <p:stCondLst>
                                  <p:cond delay="1250"/>
                                </p:stCondLst>
                                <p:childTnLst>
                                  <p:par>
                                    <p:cTn id="65" presetID="31" presetClass="entr" presetSubtype="0" fill="hold" grpId="0" nodeType="afterEffect">
                                      <p:stCondLst>
                                        <p:cond delay="0"/>
                                      </p:stCondLst>
                                      <p:childTnLst>
                                        <p:set>
                                          <p:cBhvr>
                                            <p:cTn id="66" dur="1" fill="hold">
                                              <p:stCondLst>
                                                <p:cond delay="0"/>
                                              </p:stCondLst>
                                            </p:cTn>
                                            <p:tgtEl>
                                              <p:spTgt spid="54"/>
                                            </p:tgtEl>
                                            <p:attrNameLst>
                                              <p:attrName>style.visibility</p:attrName>
                                            </p:attrNameLst>
                                          </p:cBhvr>
                                          <p:to>
                                            <p:strVal val="visible"/>
                                          </p:to>
                                        </p:set>
                                        <p:anim calcmode="lin" valueType="num">
                                          <p:cBhvr>
                                            <p:cTn id="67" dur="400" fill="hold"/>
                                            <p:tgtEl>
                                              <p:spTgt spid="54"/>
                                            </p:tgtEl>
                                            <p:attrNameLst>
                                              <p:attrName>ppt_w</p:attrName>
                                            </p:attrNameLst>
                                          </p:cBhvr>
                                          <p:tavLst>
                                            <p:tav tm="0">
                                              <p:val>
                                                <p:fltVal val="0"/>
                                              </p:val>
                                            </p:tav>
                                            <p:tav tm="100000">
                                              <p:val>
                                                <p:strVal val="#ppt_w"/>
                                              </p:val>
                                            </p:tav>
                                          </p:tavLst>
                                        </p:anim>
                                        <p:anim calcmode="lin" valueType="num">
                                          <p:cBhvr>
                                            <p:cTn id="68" dur="400" fill="hold"/>
                                            <p:tgtEl>
                                              <p:spTgt spid="54"/>
                                            </p:tgtEl>
                                            <p:attrNameLst>
                                              <p:attrName>ppt_h</p:attrName>
                                            </p:attrNameLst>
                                          </p:cBhvr>
                                          <p:tavLst>
                                            <p:tav tm="0">
                                              <p:val>
                                                <p:fltVal val="0"/>
                                              </p:val>
                                            </p:tav>
                                            <p:tav tm="100000">
                                              <p:val>
                                                <p:strVal val="#ppt_h"/>
                                              </p:val>
                                            </p:tav>
                                          </p:tavLst>
                                        </p:anim>
                                        <p:anim calcmode="lin" valueType="num">
                                          <p:cBhvr>
                                            <p:cTn id="69" dur="400" fill="hold"/>
                                            <p:tgtEl>
                                              <p:spTgt spid="54"/>
                                            </p:tgtEl>
                                            <p:attrNameLst>
                                              <p:attrName>style.rotation</p:attrName>
                                            </p:attrNameLst>
                                          </p:cBhvr>
                                          <p:tavLst>
                                            <p:tav tm="0">
                                              <p:val>
                                                <p:fltVal val="90"/>
                                              </p:val>
                                            </p:tav>
                                            <p:tav tm="100000">
                                              <p:val>
                                                <p:fltVal val="0"/>
                                              </p:val>
                                            </p:tav>
                                          </p:tavLst>
                                        </p:anim>
                                        <p:animEffect transition="in" filter="fade">
                                          <p:cBhvr>
                                            <p:cTn id="70" dur="400"/>
                                            <p:tgtEl>
                                              <p:spTgt spid="54"/>
                                            </p:tgtEl>
                                          </p:cBhvr>
                                        </p:animEffect>
                                      </p:childTnLst>
                                    </p:cTn>
                                  </p:par>
                                </p:childTnLst>
                              </p:cTn>
                            </p:par>
                            <p:par>
                              <p:cTn id="71" fill="hold">
                                <p:stCondLst>
                                  <p:cond delay="1650"/>
                                </p:stCondLst>
                                <p:childTnLst>
                                  <p:par>
                                    <p:cTn id="72" presetID="22" presetClass="entr" presetSubtype="2" fill="hold" grpId="0" nodeType="afterEffect">
                                      <p:stCondLst>
                                        <p:cond delay="0"/>
                                      </p:stCondLst>
                                      <p:childTnLst>
                                        <p:set>
                                          <p:cBhvr>
                                            <p:cTn id="73" dur="1" fill="hold">
                                              <p:stCondLst>
                                                <p:cond delay="0"/>
                                              </p:stCondLst>
                                            </p:cTn>
                                            <p:tgtEl>
                                              <p:spTgt spid="58"/>
                                            </p:tgtEl>
                                            <p:attrNameLst>
                                              <p:attrName>style.visibility</p:attrName>
                                            </p:attrNameLst>
                                          </p:cBhvr>
                                          <p:to>
                                            <p:strVal val="visible"/>
                                          </p:to>
                                        </p:set>
                                        <p:animEffect transition="in" filter="wipe(right)">
                                          <p:cBhvr>
                                            <p:cTn id="74" dur="500"/>
                                            <p:tgtEl>
                                              <p:spTgt spid="58"/>
                                            </p:tgtEl>
                                          </p:cBhvr>
                                        </p:animEffect>
                                      </p:childTnLst>
                                    </p:cTn>
                                  </p:par>
                                  <p:par>
                                    <p:cTn id="75" presetID="22" presetClass="entr" presetSubtype="2" fill="hold" grpId="0" nodeType="withEffect">
                                      <p:stCondLst>
                                        <p:cond delay="0"/>
                                      </p:stCondLst>
                                      <p:childTnLst>
                                        <p:set>
                                          <p:cBhvr>
                                            <p:cTn id="76" dur="1" fill="hold">
                                              <p:stCondLst>
                                                <p:cond delay="0"/>
                                              </p:stCondLst>
                                            </p:cTn>
                                            <p:tgtEl>
                                              <p:spTgt spid="59"/>
                                            </p:tgtEl>
                                            <p:attrNameLst>
                                              <p:attrName>style.visibility</p:attrName>
                                            </p:attrNameLst>
                                          </p:cBhvr>
                                          <p:to>
                                            <p:strVal val="visible"/>
                                          </p:to>
                                        </p:set>
                                        <p:animEffect transition="in" filter="wipe(right)">
                                          <p:cBhvr>
                                            <p:cTn id="77" dur="500"/>
                                            <p:tgtEl>
                                              <p:spTgt spid="59"/>
                                            </p:tgtEl>
                                          </p:cBhvr>
                                        </p:animEffect>
                                      </p:childTnLst>
                                    </p:cTn>
                                  </p:par>
                                </p:childTnLst>
                              </p:cTn>
                            </p:par>
                            <p:par>
                              <p:cTn id="78" fill="hold">
                                <p:stCondLst>
                                  <p:cond delay="2150"/>
                                </p:stCondLst>
                                <p:childTnLst>
                                  <p:par>
                                    <p:cTn id="79" presetID="31" presetClass="entr" presetSubtype="0" fill="hold" grpId="0" nodeType="afterEffect">
                                      <p:stCondLst>
                                        <p:cond delay="0"/>
                                      </p:stCondLst>
                                      <p:childTnLst>
                                        <p:set>
                                          <p:cBhvr>
                                            <p:cTn id="80" dur="1" fill="hold">
                                              <p:stCondLst>
                                                <p:cond delay="0"/>
                                              </p:stCondLst>
                                            </p:cTn>
                                            <p:tgtEl>
                                              <p:spTgt spid="55"/>
                                            </p:tgtEl>
                                            <p:attrNameLst>
                                              <p:attrName>style.visibility</p:attrName>
                                            </p:attrNameLst>
                                          </p:cBhvr>
                                          <p:to>
                                            <p:strVal val="visible"/>
                                          </p:to>
                                        </p:set>
                                        <p:anim calcmode="lin" valueType="num">
                                          <p:cBhvr>
                                            <p:cTn id="81" dur="400" fill="hold"/>
                                            <p:tgtEl>
                                              <p:spTgt spid="55"/>
                                            </p:tgtEl>
                                            <p:attrNameLst>
                                              <p:attrName>ppt_w</p:attrName>
                                            </p:attrNameLst>
                                          </p:cBhvr>
                                          <p:tavLst>
                                            <p:tav tm="0">
                                              <p:val>
                                                <p:fltVal val="0"/>
                                              </p:val>
                                            </p:tav>
                                            <p:tav tm="100000">
                                              <p:val>
                                                <p:strVal val="#ppt_w"/>
                                              </p:val>
                                            </p:tav>
                                          </p:tavLst>
                                        </p:anim>
                                        <p:anim calcmode="lin" valueType="num">
                                          <p:cBhvr>
                                            <p:cTn id="82" dur="400" fill="hold"/>
                                            <p:tgtEl>
                                              <p:spTgt spid="55"/>
                                            </p:tgtEl>
                                            <p:attrNameLst>
                                              <p:attrName>ppt_h</p:attrName>
                                            </p:attrNameLst>
                                          </p:cBhvr>
                                          <p:tavLst>
                                            <p:tav tm="0">
                                              <p:val>
                                                <p:fltVal val="0"/>
                                              </p:val>
                                            </p:tav>
                                            <p:tav tm="100000">
                                              <p:val>
                                                <p:strVal val="#ppt_h"/>
                                              </p:val>
                                            </p:tav>
                                          </p:tavLst>
                                        </p:anim>
                                        <p:anim calcmode="lin" valueType="num">
                                          <p:cBhvr>
                                            <p:cTn id="83" dur="400" fill="hold"/>
                                            <p:tgtEl>
                                              <p:spTgt spid="55"/>
                                            </p:tgtEl>
                                            <p:attrNameLst>
                                              <p:attrName>style.rotation</p:attrName>
                                            </p:attrNameLst>
                                          </p:cBhvr>
                                          <p:tavLst>
                                            <p:tav tm="0">
                                              <p:val>
                                                <p:fltVal val="90"/>
                                              </p:val>
                                            </p:tav>
                                            <p:tav tm="100000">
                                              <p:val>
                                                <p:fltVal val="0"/>
                                              </p:val>
                                            </p:tav>
                                          </p:tavLst>
                                        </p:anim>
                                        <p:animEffect transition="in" filter="fade">
                                          <p:cBhvr>
                                            <p:cTn id="84" dur="400"/>
                                            <p:tgtEl>
                                              <p:spTgt spid="55"/>
                                            </p:tgtEl>
                                          </p:cBhvr>
                                        </p:animEffect>
                                      </p:childTnLst>
                                    </p:cTn>
                                  </p:par>
                                </p:childTnLst>
                              </p:cTn>
                            </p:par>
                            <p:par>
                              <p:cTn id="85" fill="hold">
                                <p:stCondLst>
                                  <p:cond delay="2550"/>
                                </p:stCondLst>
                                <p:childTnLst>
                                  <p:par>
                                    <p:cTn id="86" presetID="22" presetClass="entr" presetSubtype="2" fill="hold" grpId="0" nodeType="afterEffect">
                                      <p:stCondLst>
                                        <p:cond delay="0"/>
                                      </p:stCondLst>
                                      <p:childTnLst>
                                        <p:set>
                                          <p:cBhvr>
                                            <p:cTn id="87" dur="1" fill="hold">
                                              <p:stCondLst>
                                                <p:cond delay="0"/>
                                              </p:stCondLst>
                                            </p:cTn>
                                            <p:tgtEl>
                                              <p:spTgt spid="60"/>
                                            </p:tgtEl>
                                            <p:attrNameLst>
                                              <p:attrName>style.visibility</p:attrName>
                                            </p:attrNameLst>
                                          </p:cBhvr>
                                          <p:to>
                                            <p:strVal val="visible"/>
                                          </p:to>
                                        </p:set>
                                        <p:animEffect transition="in" filter="wipe(right)">
                                          <p:cBhvr>
                                            <p:cTn id="88" dur="500"/>
                                            <p:tgtEl>
                                              <p:spTgt spid="60"/>
                                            </p:tgtEl>
                                          </p:cBhvr>
                                        </p:animEffect>
                                      </p:childTnLst>
                                    </p:cTn>
                                  </p:par>
                                  <p:par>
                                    <p:cTn id="89" presetID="22" presetClass="entr" presetSubtype="2" fill="hold" grpId="0" nodeType="withEffect">
                                      <p:stCondLst>
                                        <p:cond delay="0"/>
                                      </p:stCondLst>
                                      <p:childTnLst>
                                        <p:set>
                                          <p:cBhvr>
                                            <p:cTn id="90" dur="1" fill="hold">
                                              <p:stCondLst>
                                                <p:cond delay="0"/>
                                              </p:stCondLst>
                                            </p:cTn>
                                            <p:tgtEl>
                                              <p:spTgt spid="61"/>
                                            </p:tgtEl>
                                            <p:attrNameLst>
                                              <p:attrName>style.visibility</p:attrName>
                                            </p:attrNameLst>
                                          </p:cBhvr>
                                          <p:to>
                                            <p:strVal val="visible"/>
                                          </p:to>
                                        </p:set>
                                        <p:animEffect transition="in" filter="wipe(right)">
                                          <p:cBhvr>
                                            <p:cTn id="91" dur="500"/>
                                            <p:tgtEl>
                                              <p:spTgt spid="61"/>
                                            </p:tgtEl>
                                          </p:cBhvr>
                                        </p:animEffect>
                                      </p:childTnLst>
                                    </p:cTn>
                                  </p:par>
                                </p:childTnLst>
                              </p:cTn>
                            </p:par>
                            <p:par>
                              <p:cTn id="92" fill="hold">
                                <p:stCondLst>
                                  <p:cond delay="3050"/>
                                </p:stCondLst>
                                <p:childTnLst>
                                  <p:par>
                                    <p:cTn id="93" presetID="31" presetClass="entr" presetSubtype="0" fill="hold" grpId="0" nodeType="afterEffect">
                                      <p:stCondLst>
                                        <p:cond delay="0"/>
                                      </p:stCondLst>
                                      <p:childTnLst>
                                        <p:set>
                                          <p:cBhvr>
                                            <p:cTn id="94" dur="1" fill="hold">
                                              <p:stCondLst>
                                                <p:cond delay="0"/>
                                              </p:stCondLst>
                                            </p:cTn>
                                            <p:tgtEl>
                                              <p:spTgt spid="53"/>
                                            </p:tgtEl>
                                            <p:attrNameLst>
                                              <p:attrName>style.visibility</p:attrName>
                                            </p:attrNameLst>
                                          </p:cBhvr>
                                          <p:to>
                                            <p:strVal val="visible"/>
                                          </p:to>
                                        </p:set>
                                        <p:anim calcmode="lin" valueType="num">
                                          <p:cBhvr>
                                            <p:cTn id="95" dur="400" fill="hold"/>
                                            <p:tgtEl>
                                              <p:spTgt spid="53"/>
                                            </p:tgtEl>
                                            <p:attrNameLst>
                                              <p:attrName>ppt_w</p:attrName>
                                            </p:attrNameLst>
                                          </p:cBhvr>
                                          <p:tavLst>
                                            <p:tav tm="0">
                                              <p:val>
                                                <p:fltVal val="0"/>
                                              </p:val>
                                            </p:tav>
                                            <p:tav tm="100000">
                                              <p:val>
                                                <p:strVal val="#ppt_w"/>
                                              </p:val>
                                            </p:tav>
                                          </p:tavLst>
                                        </p:anim>
                                        <p:anim calcmode="lin" valueType="num">
                                          <p:cBhvr>
                                            <p:cTn id="96" dur="400" fill="hold"/>
                                            <p:tgtEl>
                                              <p:spTgt spid="53"/>
                                            </p:tgtEl>
                                            <p:attrNameLst>
                                              <p:attrName>ppt_h</p:attrName>
                                            </p:attrNameLst>
                                          </p:cBhvr>
                                          <p:tavLst>
                                            <p:tav tm="0">
                                              <p:val>
                                                <p:fltVal val="0"/>
                                              </p:val>
                                            </p:tav>
                                            <p:tav tm="100000">
                                              <p:val>
                                                <p:strVal val="#ppt_h"/>
                                              </p:val>
                                            </p:tav>
                                          </p:tavLst>
                                        </p:anim>
                                        <p:anim calcmode="lin" valueType="num">
                                          <p:cBhvr>
                                            <p:cTn id="97" dur="400" fill="hold"/>
                                            <p:tgtEl>
                                              <p:spTgt spid="53"/>
                                            </p:tgtEl>
                                            <p:attrNameLst>
                                              <p:attrName>style.rotation</p:attrName>
                                            </p:attrNameLst>
                                          </p:cBhvr>
                                          <p:tavLst>
                                            <p:tav tm="0">
                                              <p:val>
                                                <p:fltVal val="90"/>
                                              </p:val>
                                            </p:tav>
                                            <p:tav tm="100000">
                                              <p:val>
                                                <p:fltVal val="0"/>
                                              </p:val>
                                            </p:tav>
                                          </p:tavLst>
                                        </p:anim>
                                        <p:animEffect transition="in" filter="fade">
                                          <p:cBhvr>
                                            <p:cTn id="98" dur="400"/>
                                            <p:tgtEl>
                                              <p:spTgt spid="53"/>
                                            </p:tgtEl>
                                          </p:cBhvr>
                                        </p:animEffect>
                                      </p:childTnLst>
                                    </p:cTn>
                                  </p:par>
                                </p:childTnLst>
                              </p:cTn>
                            </p:par>
                            <p:par>
                              <p:cTn id="99" fill="hold">
                                <p:stCondLst>
                                  <p:cond delay="3450"/>
                                </p:stCondLst>
                                <p:childTnLst>
                                  <p:par>
                                    <p:cTn id="100" presetID="22" presetClass="entr" presetSubtype="2" fill="hold" grpId="0" nodeType="afterEffect">
                                      <p:stCondLst>
                                        <p:cond delay="0"/>
                                      </p:stCondLst>
                                      <p:childTnLst>
                                        <p:set>
                                          <p:cBhvr>
                                            <p:cTn id="101" dur="1" fill="hold">
                                              <p:stCondLst>
                                                <p:cond delay="0"/>
                                              </p:stCondLst>
                                            </p:cTn>
                                            <p:tgtEl>
                                              <p:spTgt spid="62"/>
                                            </p:tgtEl>
                                            <p:attrNameLst>
                                              <p:attrName>style.visibility</p:attrName>
                                            </p:attrNameLst>
                                          </p:cBhvr>
                                          <p:to>
                                            <p:strVal val="visible"/>
                                          </p:to>
                                        </p:set>
                                        <p:animEffect transition="in" filter="wipe(right)">
                                          <p:cBhvr>
                                            <p:cTn id="102" dur="500"/>
                                            <p:tgtEl>
                                              <p:spTgt spid="62"/>
                                            </p:tgtEl>
                                          </p:cBhvr>
                                        </p:animEffect>
                                      </p:childTnLst>
                                    </p:cTn>
                                  </p:par>
                                  <p:par>
                                    <p:cTn id="103" presetID="22" presetClass="entr" presetSubtype="2" fill="hold" grpId="0" nodeType="withEffect">
                                      <p:stCondLst>
                                        <p:cond delay="0"/>
                                      </p:stCondLst>
                                      <p:childTnLst>
                                        <p:set>
                                          <p:cBhvr>
                                            <p:cTn id="104" dur="1" fill="hold">
                                              <p:stCondLst>
                                                <p:cond delay="0"/>
                                              </p:stCondLst>
                                            </p:cTn>
                                            <p:tgtEl>
                                              <p:spTgt spid="63"/>
                                            </p:tgtEl>
                                            <p:attrNameLst>
                                              <p:attrName>style.visibility</p:attrName>
                                            </p:attrNameLst>
                                          </p:cBhvr>
                                          <p:to>
                                            <p:strVal val="visible"/>
                                          </p:to>
                                        </p:set>
                                        <p:animEffect transition="in" filter="wipe(right)">
                                          <p:cBhvr>
                                            <p:cTn id="105" dur="500"/>
                                            <p:tgtEl>
                                              <p:spTgt spid="63"/>
                                            </p:tgtEl>
                                          </p:cBhvr>
                                        </p:animEffect>
                                      </p:childTnLst>
                                    </p:cTn>
                                  </p:par>
                                </p:childTnLst>
                              </p:cTn>
                            </p:par>
                            <p:par>
                              <p:cTn id="106" fill="hold">
                                <p:stCondLst>
                                  <p:cond delay="3950"/>
                                </p:stCondLst>
                                <p:childTnLst>
                                  <p:par>
                                    <p:cTn id="107" presetID="31" presetClass="entr" presetSubtype="0" fill="hold" grpId="0" nodeType="afterEffect">
                                      <p:stCondLst>
                                        <p:cond delay="0"/>
                                      </p:stCondLst>
                                      <p:childTnLst>
                                        <p:set>
                                          <p:cBhvr>
                                            <p:cTn id="108" dur="1" fill="hold">
                                              <p:stCondLst>
                                                <p:cond delay="0"/>
                                              </p:stCondLst>
                                            </p:cTn>
                                            <p:tgtEl>
                                              <p:spTgt spid="56"/>
                                            </p:tgtEl>
                                            <p:attrNameLst>
                                              <p:attrName>style.visibility</p:attrName>
                                            </p:attrNameLst>
                                          </p:cBhvr>
                                          <p:to>
                                            <p:strVal val="visible"/>
                                          </p:to>
                                        </p:set>
                                        <p:anim calcmode="lin" valueType="num">
                                          <p:cBhvr>
                                            <p:cTn id="109" dur="400" fill="hold"/>
                                            <p:tgtEl>
                                              <p:spTgt spid="56"/>
                                            </p:tgtEl>
                                            <p:attrNameLst>
                                              <p:attrName>ppt_w</p:attrName>
                                            </p:attrNameLst>
                                          </p:cBhvr>
                                          <p:tavLst>
                                            <p:tav tm="0">
                                              <p:val>
                                                <p:fltVal val="0"/>
                                              </p:val>
                                            </p:tav>
                                            <p:tav tm="100000">
                                              <p:val>
                                                <p:strVal val="#ppt_w"/>
                                              </p:val>
                                            </p:tav>
                                          </p:tavLst>
                                        </p:anim>
                                        <p:anim calcmode="lin" valueType="num">
                                          <p:cBhvr>
                                            <p:cTn id="110" dur="400" fill="hold"/>
                                            <p:tgtEl>
                                              <p:spTgt spid="56"/>
                                            </p:tgtEl>
                                            <p:attrNameLst>
                                              <p:attrName>ppt_h</p:attrName>
                                            </p:attrNameLst>
                                          </p:cBhvr>
                                          <p:tavLst>
                                            <p:tav tm="0">
                                              <p:val>
                                                <p:fltVal val="0"/>
                                              </p:val>
                                            </p:tav>
                                            <p:tav tm="100000">
                                              <p:val>
                                                <p:strVal val="#ppt_h"/>
                                              </p:val>
                                            </p:tav>
                                          </p:tavLst>
                                        </p:anim>
                                        <p:anim calcmode="lin" valueType="num">
                                          <p:cBhvr>
                                            <p:cTn id="111" dur="400" fill="hold"/>
                                            <p:tgtEl>
                                              <p:spTgt spid="56"/>
                                            </p:tgtEl>
                                            <p:attrNameLst>
                                              <p:attrName>style.rotation</p:attrName>
                                            </p:attrNameLst>
                                          </p:cBhvr>
                                          <p:tavLst>
                                            <p:tav tm="0">
                                              <p:val>
                                                <p:fltVal val="90"/>
                                              </p:val>
                                            </p:tav>
                                            <p:tav tm="100000">
                                              <p:val>
                                                <p:fltVal val="0"/>
                                              </p:val>
                                            </p:tav>
                                          </p:tavLst>
                                        </p:anim>
                                        <p:animEffect transition="in" filter="fade">
                                          <p:cBhvr>
                                            <p:cTn id="112" dur="400"/>
                                            <p:tgtEl>
                                              <p:spTgt spid="56"/>
                                            </p:tgtEl>
                                          </p:cBhvr>
                                        </p:animEffect>
                                      </p:childTnLst>
                                    </p:cTn>
                                  </p:par>
                                </p:childTnLst>
                              </p:cTn>
                            </p:par>
                            <p:par>
                              <p:cTn id="113" fill="hold">
                                <p:stCondLst>
                                  <p:cond delay="4350"/>
                                </p:stCondLst>
                                <p:childTnLst>
                                  <p:par>
                                    <p:cTn id="114" presetID="22" presetClass="entr" presetSubtype="2" fill="hold" grpId="0" nodeType="afterEffect">
                                      <p:stCondLst>
                                        <p:cond delay="0"/>
                                      </p:stCondLst>
                                      <p:childTnLst>
                                        <p:set>
                                          <p:cBhvr>
                                            <p:cTn id="115" dur="1" fill="hold">
                                              <p:stCondLst>
                                                <p:cond delay="0"/>
                                              </p:stCondLst>
                                            </p:cTn>
                                            <p:tgtEl>
                                              <p:spTgt spid="64"/>
                                            </p:tgtEl>
                                            <p:attrNameLst>
                                              <p:attrName>style.visibility</p:attrName>
                                            </p:attrNameLst>
                                          </p:cBhvr>
                                          <p:to>
                                            <p:strVal val="visible"/>
                                          </p:to>
                                        </p:set>
                                        <p:animEffect transition="in" filter="wipe(right)">
                                          <p:cBhvr>
                                            <p:cTn id="116" dur="500"/>
                                            <p:tgtEl>
                                              <p:spTgt spid="64"/>
                                            </p:tgtEl>
                                          </p:cBhvr>
                                        </p:animEffect>
                                      </p:childTnLst>
                                    </p:cTn>
                                  </p:par>
                                  <p:par>
                                    <p:cTn id="117" presetID="22" presetClass="entr" presetSubtype="2" fill="hold" grpId="0" nodeType="withEffect">
                                      <p:stCondLst>
                                        <p:cond delay="0"/>
                                      </p:stCondLst>
                                      <p:childTnLst>
                                        <p:set>
                                          <p:cBhvr>
                                            <p:cTn id="118" dur="1" fill="hold">
                                              <p:stCondLst>
                                                <p:cond delay="0"/>
                                              </p:stCondLst>
                                            </p:cTn>
                                            <p:tgtEl>
                                              <p:spTgt spid="65"/>
                                            </p:tgtEl>
                                            <p:attrNameLst>
                                              <p:attrName>style.visibility</p:attrName>
                                            </p:attrNameLst>
                                          </p:cBhvr>
                                          <p:to>
                                            <p:strVal val="visible"/>
                                          </p:to>
                                        </p:set>
                                        <p:animEffect transition="in" filter="wipe(right)">
                                          <p:cBhvr>
                                            <p:cTn id="119" dur="500"/>
                                            <p:tgtEl>
                                              <p:spTgt spid="65"/>
                                            </p:tgtEl>
                                          </p:cBhvr>
                                        </p:animEffect>
                                      </p:childTnLst>
                                    </p:cTn>
                                  </p:par>
                                </p:childTnLst>
                              </p:cTn>
                            </p:par>
                            <p:par>
                              <p:cTn id="120" fill="hold">
                                <p:stCondLst>
                                  <p:cond delay="4850"/>
                                </p:stCondLst>
                                <p:childTnLst>
                                  <p:par>
                                    <p:cTn id="121" presetID="31" presetClass="entr" presetSubtype="0" fill="hold" grpId="0" nodeType="afterEffect">
                                      <p:stCondLst>
                                        <p:cond delay="0"/>
                                      </p:stCondLst>
                                      <p:childTnLst>
                                        <p:set>
                                          <p:cBhvr>
                                            <p:cTn id="122" dur="1" fill="hold">
                                              <p:stCondLst>
                                                <p:cond delay="0"/>
                                              </p:stCondLst>
                                            </p:cTn>
                                            <p:tgtEl>
                                              <p:spTgt spid="52"/>
                                            </p:tgtEl>
                                            <p:attrNameLst>
                                              <p:attrName>style.visibility</p:attrName>
                                            </p:attrNameLst>
                                          </p:cBhvr>
                                          <p:to>
                                            <p:strVal val="visible"/>
                                          </p:to>
                                        </p:set>
                                        <p:anim calcmode="lin" valueType="num">
                                          <p:cBhvr>
                                            <p:cTn id="123" dur="400" fill="hold"/>
                                            <p:tgtEl>
                                              <p:spTgt spid="52"/>
                                            </p:tgtEl>
                                            <p:attrNameLst>
                                              <p:attrName>ppt_w</p:attrName>
                                            </p:attrNameLst>
                                          </p:cBhvr>
                                          <p:tavLst>
                                            <p:tav tm="0">
                                              <p:val>
                                                <p:fltVal val="0"/>
                                              </p:val>
                                            </p:tav>
                                            <p:tav tm="100000">
                                              <p:val>
                                                <p:strVal val="#ppt_w"/>
                                              </p:val>
                                            </p:tav>
                                          </p:tavLst>
                                        </p:anim>
                                        <p:anim calcmode="lin" valueType="num">
                                          <p:cBhvr>
                                            <p:cTn id="124" dur="400" fill="hold"/>
                                            <p:tgtEl>
                                              <p:spTgt spid="52"/>
                                            </p:tgtEl>
                                            <p:attrNameLst>
                                              <p:attrName>ppt_h</p:attrName>
                                            </p:attrNameLst>
                                          </p:cBhvr>
                                          <p:tavLst>
                                            <p:tav tm="0">
                                              <p:val>
                                                <p:fltVal val="0"/>
                                              </p:val>
                                            </p:tav>
                                            <p:tav tm="100000">
                                              <p:val>
                                                <p:strVal val="#ppt_h"/>
                                              </p:val>
                                            </p:tav>
                                          </p:tavLst>
                                        </p:anim>
                                        <p:anim calcmode="lin" valueType="num">
                                          <p:cBhvr>
                                            <p:cTn id="125" dur="400" fill="hold"/>
                                            <p:tgtEl>
                                              <p:spTgt spid="52"/>
                                            </p:tgtEl>
                                            <p:attrNameLst>
                                              <p:attrName>style.rotation</p:attrName>
                                            </p:attrNameLst>
                                          </p:cBhvr>
                                          <p:tavLst>
                                            <p:tav tm="0">
                                              <p:val>
                                                <p:fltVal val="90"/>
                                              </p:val>
                                            </p:tav>
                                            <p:tav tm="100000">
                                              <p:val>
                                                <p:fltVal val="0"/>
                                              </p:val>
                                            </p:tav>
                                          </p:tavLst>
                                        </p:anim>
                                        <p:animEffect transition="in" filter="fade">
                                          <p:cBhvr>
                                            <p:cTn id="126" dur="400"/>
                                            <p:tgtEl>
                                              <p:spTgt spid="52"/>
                                            </p:tgtEl>
                                          </p:cBhvr>
                                        </p:animEffect>
                                      </p:childTnLst>
                                    </p:cTn>
                                  </p:par>
                                </p:childTnLst>
                              </p:cTn>
                            </p:par>
                            <p:par>
                              <p:cTn id="127" fill="hold">
                                <p:stCondLst>
                                  <p:cond delay="5250"/>
                                </p:stCondLst>
                                <p:childTnLst>
                                  <p:par>
                                    <p:cTn id="128" presetID="22" presetClass="entr" presetSubtype="2" fill="hold" grpId="0" nodeType="afterEffect">
                                      <p:stCondLst>
                                        <p:cond delay="0"/>
                                      </p:stCondLst>
                                      <p:childTnLst>
                                        <p:set>
                                          <p:cBhvr>
                                            <p:cTn id="129" dur="1" fill="hold">
                                              <p:stCondLst>
                                                <p:cond delay="0"/>
                                              </p:stCondLst>
                                            </p:cTn>
                                            <p:tgtEl>
                                              <p:spTgt spid="66"/>
                                            </p:tgtEl>
                                            <p:attrNameLst>
                                              <p:attrName>style.visibility</p:attrName>
                                            </p:attrNameLst>
                                          </p:cBhvr>
                                          <p:to>
                                            <p:strVal val="visible"/>
                                          </p:to>
                                        </p:set>
                                        <p:animEffect transition="in" filter="wipe(right)">
                                          <p:cBhvr>
                                            <p:cTn id="130" dur="500"/>
                                            <p:tgtEl>
                                              <p:spTgt spid="66"/>
                                            </p:tgtEl>
                                          </p:cBhvr>
                                        </p:animEffect>
                                      </p:childTnLst>
                                    </p:cTn>
                                  </p:par>
                                  <p:par>
                                    <p:cTn id="131" presetID="22" presetClass="entr" presetSubtype="2" fill="hold" grpId="0" nodeType="withEffect">
                                      <p:stCondLst>
                                        <p:cond delay="0"/>
                                      </p:stCondLst>
                                      <p:childTnLst>
                                        <p:set>
                                          <p:cBhvr>
                                            <p:cTn id="132" dur="1" fill="hold">
                                              <p:stCondLst>
                                                <p:cond delay="0"/>
                                              </p:stCondLst>
                                            </p:cTn>
                                            <p:tgtEl>
                                              <p:spTgt spid="67"/>
                                            </p:tgtEl>
                                            <p:attrNameLst>
                                              <p:attrName>style.visibility</p:attrName>
                                            </p:attrNameLst>
                                          </p:cBhvr>
                                          <p:to>
                                            <p:strVal val="visible"/>
                                          </p:to>
                                        </p:set>
                                        <p:animEffect transition="in" filter="wipe(right)">
                                          <p:cBhvr>
                                            <p:cTn id="133" dur="500"/>
                                            <p:tgtEl>
                                              <p:spTgt spid="67"/>
                                            </p:tgtEl>
                                          </p:cBhvr>
                                        </p:animEffect>
                                      </p:childTnLst>
                                    </p:cTn>
                                  </p:par>
                                </p:childTnLst>
                              </p:cTn>
                            </p:par>
                            <p:par>
                              <p:cTn id="134" fill="hold">
                                <p:stCondLst>
                                  <p:cond delay="5750"/>
                                </p:stCondLst>
                                <p:childTnLst>
                                  <p:par>
                                    <p:cTn id="135" presetID="31" presetClass="entr" presetSubtype="0" fill="hold" grpId="0" nodeType="afterEffect">
                                      <p:stCondLst>
                                        <p:cond delay="0"/>
                                      </p:stCondLst>
                                      <p:childTnLst>
                                        <p:set>
                                          <p:cBhvr>
                                            <p:cTn id="136" dur="1" fill="hold">
                                              <p:stCondLst>
                                                <p:cond delay="0"/>
                                              </p:stCondLst>
                                            </p:cTn>
                                            <p:tgtEl>
                                              <p:spTgt spid="57"/>
                                            </p:tgtEl>
                                            <p:attrNameLst>
                                              <p:attrName>style.visibility</p:attrName>
                                            </p:attrNameLst>
                                          </p:cBhvr>
                                          <p:to>
                                            <p:strVal val="visible"/>
                                          </p:to>
                                        </p:set>
                                        <p:anim calcmode="lin" valueType="num">
                                          <p:cBhvr>
                                            <p:cTn id="137" dur="400" fill="hold"/>
                                            <p:tgtEl>
                                              <p:spTgt spid="57"/>
                                            </p:tgtEl>
                                            <p:attrNameLst>
                                              <p:attrName>ppt_w</p:attrName>
                                            </p:attrNameLst>
                                          </p:cBhvr>
                                          <p:tavLst>
                                            <p:tav tm="0">
                                              <p:val>
                                                <p:fltVal val="0"/>
                                              </p:val>
                                            </p:tav>
                                            <p:tav tm="100000">
                                              <p:val>
                                                <p:strVal val="#ppt_w"/>
                                              </p:val>
                                            </p:tav>
                                          </p:tavLst>
                                        </p:anim>
                                        <p:anim calcmode="lin" valueType="num">
                                          <p:cBhvr>
                                            <p:cTn id="138" dur="400" fill="hold"/>
                                            <p:tgtEl>
                                              <p:spTgt spid="57"/>
                                            </p:tgtEl>
                                            <p:attrNameLst>
                                              <p:attrName>ppt_h</p:attrName>
                                            </p:attrNameLst>
                                          </p:cBhvr>
                                          <p:tavLst>
                                            <p:tav tm="0">
                                              <p:val>
                                                <p:fltVal val="0"/>
                                              </p:val>
                                            </p:tav>
                                            <p:tav tm="100000">
                                              <p:val>
                                                <p:strVal val="#ppt_h"/>
                                              </p:val>
                                            </p:tav>
                                          </p:tavLst>
                                        </p:anim>
                                        <p:anim calcmode="lin" valueType="num">
                                          <p:cBhvr>
                                            <p:cTn id="139" dur="400" fill="hold"/>
                                            <p:tgtEl>
                                              <p:spTgt spid="57"/>
                                            </p:tgtEl>
                                            <p:attrNameLst>
                                              <p:attrName>style.rotation</p:attrName>
                                            </p:attrNameLst>
                                          </p:cBhvr>
                                          <p:tavLst>
                                            <p:tav tm="0">
                                              <p:val>
                                                <p:fltVal val="90"/>
                                              </p:val>
                                            </p:tav>
                                            <p:tav tm="100000">
                                              <p:val>
                                                <p:fltVal val="0"/>
                                              </p:val>
                                            </p:tav>
                                          </p:tavLst>
                                        </p:anim>
                                        <p:animEffect transition="in" filter="fade">
                                          <p:cBhvr>
                                            <p:cTn id="140" dur="400"/>
                                            <p:tgtEl>
                                              <p:spTgt spid="57"/>
                                            </p:tgtEl>
                                          </p:cBhvr>
                                        </p:animEffect>
                                      </p:childTnLst>
                                    </p:cTn>
                                  </p:par>
                                </p:childTnLst>
                              </p:cTn>
                            </p:par>
                            <p:par>
                              <p:cTn id="141" fill="hold">
                                <p:stCondLst>
                                  <p:cond delay="6150"/>
                                </p:stCondLst>
                                <p:childTnLst>
                                  <p:par>
                                    <p:cTn id="142" presetID="22" presetClass="entr" presetSubtype="2" fill="hold" grpId="0" nodeType="afterEffect">
                                      <p:stCondLst>
                                        <p:cond delay="0"/>
                                      </p:stCondLst>
                                      <p:childTnLst>
                                        <p:set>
                                          <p:cBhvr>
                                            <p:cTn id="143" dur="1" fill="hold">
                                              <p:stCondLst>
                                                <p:cond delay="0"/>
                                              </p:stCondLst>
                                            </p:cTn>
                                            <p:tgtEl>
                                              <p:spTgt spid="68"/>
                                            </p:tgtEl>
                                            <p:attrNameLst>
                                              <p:attrName>style.visibility</p:attrName>
                                            </p:attrNameLst>
                                          </p:cBhvr>
                                          <p:to>
                                            <p:strVal val="visible"/>
                                          </p:to>
                                        </p:set>
                                        <p:animEffect transition="in" filter="wipe(right)">
                                          <p:cBhvr>
                                            <p:cTn id="144" dur="500"/>
                                            <p:tgtEl>
                                              <p:spTgt spid="68"/>
                                            </p:tgtEl>
                                          </p:cBhvr>
                                        </p:animEffect>
                                      </p:childTnLst>
                                    </p:cTn>
                                  </p:par>
                                  <p:par>
                                    <p:cTn id="145" presetID="22" presetClass="entr" presetSubtype="2" fill="hold" grpId="0" nodeType="withEffect">
                                      <p:stCondLst>
                                        <p:cond delay="0"/>
                                      </p:stCondLst>
                                      <p:childTnLst>
                                        <p:set>
                                          <p:cBhvr>
                                            <p:cTn id="146" dur="1" fill="hold">
                                              <p:stCondLst>
                                                <p:cond delay="0"/>
                                              </p:stCondLst>
                                            </p:cTn>
                                            <p:tgtEl>
                                              <p:spTgt spid="69"/>
                                            </p:tgtEl>
                                            <p:attrNameLst>
                                              <p:attrName>style.visibility</p:attrName>
                                            </p:attrNameLst>
                                          </p:cBhvr>
                                          <p:to>
                                            <p:strVal val="visible"/>
                                          </p:to>
                                        </p:set>
                                        <p:animEffect transition="in" filter="wipe(right)">
                                          <p:cBhvr>
                                            <p:cTn id="147" dur="50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22" grpId="0" animBg="1"/>
          <p:bldP spid="23" grpId="0" animBg="1"/>
          <p:bldP spid="24" grpId="0" animBg="1"/>
          <p:bldP spid="25" grpId="0" animBg="1"/>
          <p:bldP spid="26" grpId="0" animBg="1"/>
          <p:bldP spid="46" grpId="0" animBg="1"/>
          <p:bldP spid="45" grpId="0" animBg="1"/>
          <p:bldP spid="47" grpId="0" animBg="1"/>
          <p:bldP spid="48" grpId="0" animBg="1"/>
          <p:bldP spid="49" grpId="0" animBg="1"/>
          <p:bldP spid="50" grpId="0" animBg="1"/>
          <p:bldP spid="51" grpId="0" animBg="1"/>
          <p:bldP spid="52" grpId="0" animBg="1"/>
          <p:bldP spid="53" grpId="0" animBg="1"/>
          <p:bldP spid="54" grpId="0" animBg="1"/>
          <p:bldP spid="55" grpId="0" animBg="1"/>
          <p:bldP spid="56" grpId="0" animBg="1"/>
          <p:bldP spid="57" grpId="0" animBg="1"/>
          <p:bldP spid="58" grpId="0"/>
          <p:bldP spid="59" grpId="0"/>
          <p:bldP spid="60" grpId="0"/>
          <p:bldP spid="61" grpId="0"/>
          <p:bldP spid="62" grpId="0"/>
          <p:bldP spid="63" grpId="0"/>
          <p:bldP spid="64" grpId="0"/>
          <p:bldP spid="65" grpId="0"/>
          <p:bldP spid="66" grpId="0"/>
          <p:bldP spid="67" grpId="0"/>
          <p:bldP spid="68" grpId="0"/>
          <p:bldP spid="69" grpId="0"/>
        </p:bldLst>
      </p:timing>
    </mc:Fallback>
  </mc:AlternateContent>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Freeform 5"/>
          <p:cNvSpPr/>
          <p:nvPr/>
        </p:nvSpPr>
        <p:spPr bwMode="auto">
          <a:xfrm>
            <a:off x="4380744" y="4659083"/>
            <a:ext cx="640722" cy="651271"/>
          </a:xfrm>
          <a:custGeom>
            <a:avLst/>
            <a:gdLst>
              <a:gd name="T0" fmla="*/ 222 w 589"/>
              <a:gd name="T1" fmla="*/ 0 h 596"/>
              <a:gd name="T2" fmla="*/ 222 w 589"/>
              <a:gd name="T3" fmla="*/ 22 h 596"/>
              <a:gd name="T4" fmla="*/ 222 w 589"/>
              <a:gd name="T5" fmla="*/ 87 h 596"/>
              <a:gd name="T6" fmla="*/ 222 w 589"/>
              <a:gd name="T7" fmla="*/ 378 h 596"/>
              <a:gd name="T8" fmla="*/ 124 w 589"/>
              <a:gd name="T9" fmla="*/ 347 h 596"/>
              <a:gd name="T10" fmla="*/ 0 w 589"/>
              <a:gd name="T11" fmla="*/ 425 h 596"/>
              <a:gd name="T12" fmla="*/ 124 w 589"/>
              <a:gd name="T13" fmla="*/ 504 h 596"/>
              <a:gd name="T14" fmla="*/ 247 w 589"/>
              <a:gd name="T15" fmla="*/ 434 h 596"/>
              <a:gd name="T16" fmla="*/ 247 w 589"/>
              <a:gd name="T17" fmla="*/ 434 h 596"/>
              <a:gd name="T18" fmla="*/ 247 w 589"/>
              <a:gd name="T19" fmla="*/ 92 h 596"/>
              <a:gd name="T20" fmla="*/ 564 w 589"/>
              <a:gd name="T21" fmla="*/ 150 h 596"/>
              <a:gd name="T22" fmla="*/ 564 w 589"/>
              <a:gd name="T23" fmla="*/ 470 h 596"/>
              <a:gd name="T24" fmla="*/ 466 w 589"/>
              <a:gd name="T25" fmla="*/ 439 h 596"/>
              <a:gd name="T26" fmla="*/ 342 w 589"/>
              <a:gd name="T27" fmla="*/ 518 h 596"/>
              <a:gd name="T28" fmla="*/ 466 w 589"/>
              <a:gd name="T29" fmla="*/ 596 h 596"/>
              <a:gd name="T30" fmla="*/ 589 w 589"/>
              <a:gd name="T31" fmla="*/ 518 h 596"/>
              <a:gd name="T32" fmla="*/ 589 w 589"/>
              <a:gd name="T33" fmla="*/ 518 h 596"/>
              <a:gd name="T34" fmla="*/ 589 w 589"/>
              <a:gd name="T35" fmla="*/ 155 h 596"/>
              <a:gd name="T36" fmla="*/ 589 w 589"/>
              <a:gd name="T37" fmla="*/ 107 h 596"/>
              <a:gd name="T38" fmla="*/ 589 w 589"/>
              <a:gd name="T39" fmla="*/ 68 h 596"/>
              <a:gd name="T40" fmla="*/ 222 w 589"/>
              <a:gd name="T41" fmla="*/ 0 h 5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89" h="596">
                <a:moveTo>
                  <a:pt x="222" y="0"/>
                </a:moveTo>
                <a:lnTo>
                  <a:pt x="222" y="22"/>
                </a:lnTo>
                <a:lnTo>
                  <a:pt x="222" y="87"/>
                </a:lnTo>
                <a:lnTo>
                  <a:pt x="222" y="378"/>
                </a:lnTo>
                <a:cubicBezTo>
                  <a:pt x="199" y="359"/>
                  <a:pt x="164" y="347"/>
                  <a:pt x="124" y="347"/>
                </a:cubicBezTo>
                <a:cubicBezTo>
                  <a:pt x="55" y="347"/>
                  <a:pt x="0" y="382"/>
                  <a:pt x="0" y="425"/>
                </a:cubicBezTo>
                <a:cubicBezTo>
                  <a:pt x="0" y="469"/>
                  <a:pt x="55" y="504"/>
                  <a:pt x="124" y="504"/>
                </a:cubicBezTo>
                <a:cubicBezTo>
                  <a:pt x="188" y="504"/>
                  <a:pt x="240" y="473"/>
                  <a:pt x="247" y="434"/>
                </a:cubicBezTo>
                <a:lnTo>
                  <a:pt x="247" y="434"/>
                </a:lnTo>
                <a:lnTo>
                  <a:pt x="247" y="92"/>
                </a:lnTo>
                <a:lnTo>
                  <a:pt x="564" y="150"/>
                </a:lnTo>
                <a:lnTo>
                  <a:pt x="564" y="470"/>
                </a:lnTo>
                <a:cubicBezTo>
                  <a:pt x="541" y="451"/>
                  <a:pt x="506" y="439"/>
                  <a:pt x="466" y="439"/>
                </a:cubicBezTo>
                <a:cubicBezTo>
                  <a:pt x="397" y="439"/>
                  <a:pt x="342" y="474"/>
                  <a:pt x="342" y="518"/>
                </a:cubicBezTo>
                <a:cubicBezTo>
                  <a:pt x="342" y="561"/>
                  <a:pt x="397" y="596"/>
                  <a:pt x="466" y="596"/>
                </a:cubicBezTo>
                <a:cubicBezTo>
                  <a:pt x="534" y="596"/>
                  <a:pt x="589" y="561"/>
                  <a:pt x="589" y="518"/>
                </a:cubicBezTo>
                <a:lnTo>
                  <a:pt x="589" y="518"/>
                </a:lnTo>
                <a:lnTo>
                  <a:pt x="589" y="155"/>
                </a:lnTo>
                <a:lnTo>
                  <a:pt x="589" y="107"/>
                </a:lnTo>
                <a:lnTo>
                  <a:pt x="589" y="68"/>
                </a:lnTo>
                <a:lnTo>
                  <a:pt x="222" y="0"/>
                </a:lnTo>
                <a:close/>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vert="horz" wrap="square" lIns="91398" tIns="45699" rIns="91398" bIns="45699" numCol="1" anchor="t" anchorCtr="0" compatLnSpc="1"/>
          <a:lstStyle/>
          <a:p>
            <a:pPr fontAlgn="base">
              <a:spcBef>
                <a:spcPct val="0"/>
              </a:spcBef>
              <a:spcAft>
                <a:spcPct val="0"/>
              </a:spcAft>
              <a:buFont typeface="Arial" pitchFamily="34" charset="0"/>
              <a:buNone/>
            </a:pPr>
            <a:endParaRPr lang="zh-CN" altLang="en-US" sz="1799">
              <a:solidFill>
                <a:srgbClr val="294A5A"/>
              </a:solidFill>
              <a:cs typeface="+mn-ea"/>
              <a:sym typeface="+mn-lt"/>
            </a:endParaRPr>
          </a:p>
        </p:txBody>
      </p:sp>
      <p:sp>
        <p:nvSpPr>
          <p:cNvPr id="4" name="Freeform 6"/>
          <p:cNvSpPr>
            <a:spLocks noEditPoints="1"/>
          </p:cNvSpPr>
          <p:nvPr/>
        </p:nvSpPr>
        <p:spPr bwMode="auto">
          <a:xfrm>
            <a:off x="5748460" y="4637990"/>
            <a:ext cx="680274" cy="680274"/>
          </a:xfrm>
          <a:custGeom>
            <a:avLst/>
            <a:gdLst>
              <a:gd name="T0" fmla="*/ 554 w 624"/>
              <a:gd name="T1" fmla="*/ 326 h 625"/>
              <a:gd name="T2" fmla="*/ 554 w 624"/>
              <a:gd name="T3" fmla="*/ 71 h 625"/>
              <a:gd name="T4" fmla="*/ 298 w 624"/>
              <a:gd name="T5" fmla="*/ 71 h 625"/>
              <a:gd name="T6" fmla="*/ 265 w 624"/>
              <a:gd name="T7" fmla="*/ 281 h 625"/>
              <a:gd name="T8" fmla="*/ 260 w 624"/>
              <a:gd name="T9" fmla="*/ 284 h 625"/>
              <a:gd name="T10" fmla="*/ 9 w 624"/>
              <a:gd name="T11" fmla="*/ 535 h 625"/>
              <a:gd name="T12" fmla="*/ 14 w 624"/>
              <a:gd name="T13" fmla="*/ 575 h 625"/>
              <a:gd name="T14" fmla="*/ 49 w 624"/>
              <a:gd name="T15" fmla="*/ 610 h 625"/>
              <a:gd name="T16" fmla="*/ 89 w 624"/>
              <a:gd name="T17" fmla="*/ 615 h 625"/>
              <a:gd name="T18" fmla="*/ 340 w 624"/>
              <a:gd name="T19" fmla="*/ 364 h 625"/>
              <a:gd name="T20" fmla="*/ 343 w 624"/>
              <a:gd name="T21" fmla="*/ 359 h 625"/>
              <a:gd name="T22" fmla="*/ 554 w 624"/>
              <a:gd name="T23" fmla="*/ 326 h 625"/>
              <a:gd name="T24" fmla="*/ 96 w 624"/>
              <a:gd name="T25" fmla="*/ 566 h 625"/>
              <a:gd name="T26" fmla="*/ 96 w 624"/>
              <a:gd name="T27" fmla="*/ 566 h 625"/>
              <a:gd name="T28" fmla="*/ 77 w 624"/>
              <a:gd name="T29" fmla="*/ 564 h 625"/>
              <a:gd name="T30" fmla="*/ 60 w 624"/>
              <a:gd name="T31" fmla="*/ 547 h 625"/>
              <a:gd name="T32" fmla="*/ 58 w 624"/>
              <a:gd name="T33" fmla="*/ 528 h 625"/>
              <a:gd name="T34" fmla="*/ 179 w 624"/>
              <a:gd name="T35" fmla="*/ 407 h 625"/>
              <a:gd name="T36" fmla="*/ 198 w 624"/>
              <a:gd name="T37" fmla="*/ 410 h 625"/>
              <a:gd name="T38" fmla="*/ 214 w 624"/>
              <a:gd name="T39" fmla="*/ 427 h 625"/>
              <a:gd name="T40" fmla="*/ 217 w 624"/>
              <a:gd name="T41" fmla="*/ 446 h 625"/>
              <a:gd name="T42" fmla="*/ 96 w 624"/>
              <a:gd name="T43" fmla="*/ 566 h 625"/>
              <a:gd name="T44" fmla="*/ 321 w 624"/>
              <a:gd name="T45" fmla="*/ 303 h 625"/>
              <a:gd name="T46" fmla="*/ 321 w 624"/>
              <a:gd name="T47" fmla="*/ 303 h 625"/>
              <a:gd name="T48" fmla="*/ 321 w 624"/>
              <a:gd name="T49" fmla="*/ 94 h 625"/>
              <a:gd name="T50" fmla="*/ 530 w 624"/>
              <a:gd name="T51" fmla="*/ 94 h 625"/>
              <a:gd name="T52" fmla="*/ 530 w 624"/>
              <a:gd name="T53" fmla="*/ 303 h 625"/>
              <a:gd name="T54" fmla="*/ 321 w 624"/>
              <a:gd name="T55" fmla="*/ 303 h 6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24" h="625">
                <a:moveTo>
                  <a:pt x="554" y="326"/>
                </a:moveTo>
                <a:cubicBezTo>
                  <a:pt x="624" y="256"/>
                  <a:pt x="624" y="141"/>
                  <a:pt x="554" y="71"/>
                </a:cubicBezTo>
                <a:cubicBezTo>
                  <a:pt x="483" y="0"/>
                  <a:pt x="368" y="0"/>
                  <a:pt x="298" y="71"/>
                </a:cubicBezTo>
                <a:cubicBezTo>
                  <a:pt x="241" y="127"/>
                  <a:pt x="230" y="213"/>
                  <a:pt x="265" y="281"/>
                </a:cubicBezTo>
                <a:cubicBezTo>
                  <a:pt x="263" y="282"/>
                  <a:pt x="262" y="283"/>
                  <a:pt x="260" y="284"/>
                </a:cubicBezTo>
                <a:lnTo>
                  <a:pt x="9" y="535"/>
                </a:lnTo>
                <a:cubicBezTo>
                  <a:pt x="0" y="545"/>
                  <a:pt x="2" y="562"/>
                  <a:pt x="14" y="575"/>
                </a:cubicBezTo>
                <a:lnTo>
                  <a:pt x="49" y="610"/>
                </a:lnTo>
                <a:cubicBezTo>
                  <a:pt x="62" y="622"/>
                  <a:pt x="79" y="625"/>
                  <a:pt x="89" y="615"/>
                </a:cubicBezTo>
                <a:lnTo>
                  <a:pt x="340" y="364"/>
                </a:lnTo>
                <a:cubicBezTo>
                  <a:pt x="341" y="363"/>
                  <a:pt x="342" y="361"/>
                  <a:pt x="343" y="359"/>
                </a:cubicBezTo>
                <a:cubicBezTo>
                  <a:pt x="411" y="394"/>
                  <a:pt x="497" y="383"/>
                  <a:pt x="554" y="326"/>
                </a:cubicBezTo>
                <a:close/>
                <a:moveTo>
                  <a:pt x="96" y="566"/>
                </a:moveTo>
                <a:lnTo>
                  <a:pt x="96" y="566"/>
                </a:lnTo>
                <a:cubicBezTo>
                  <a:pt x="92" y="571"/>
                  <a:pt x="83" y="570"/>
                  <a:pt x="77" y="564"/>
                </a:cubicBezTo>
                <a:lnTo>
                  <a:pt x="60" y="547"/>
                </a:lnTo>
                <a:cubicBezTo>
                  <a:pt x="54" y="541"/>
                  <a:pt x="53" y="532"/>
                  <a:pt x="58" y="528"/>
                </a:cubicBezTo>
                <a:lnTo>
                  <a:pt x="179" y="407"/>
                </a:lnTo>
                <a:cubicBezTo>
                  <a:pt x="183" y="403"/>
                  <a:pt x="192" y="404"/>
                  <a:pt x="198" y="410"/>
                </a:cubicBezTo>
                <a:lnTo>
                  <a:pt x="214" y="427"/>
                </a:lnTo>
                <a:cubicBezTo>
                  <a:pt x="220" y="433"/>
                  <a:pt x="221" y="441"/>
                  <a:pt x="217" y="446"/>
                </a:cubicBezTo>
                <a:lnTo>
                  <a:pt x="96" y="566"/>
                </a:lnTo>
                <a:close/>
                <a:moveTo>
                  <a:pt x="321" y="303"/>
                </a:moveTo>
                <a:lnTo>
                  <a:pt x="321" y="303"/>
                </a:lnTo>
                <a:cubicBezTo>
                  <a:pt x="264" y="245"/>
                  <a:pt x="264" y="152"/>
                  <a:pt x="321" y="94"/>
                </a:cubicBezTo>
                <a:cubicBezTo>
                  <a:pt x="379" y="36"/>
                  <a:pt x="472" y="36"/>
                  <a:pt x="530" y="94"/>
                </a:cubicBezTo>
                <a:cubicBezTo>
                  <a:pt x="588" y="152"/>
                  <a:pt x="588" y="245"/>
                  <a:pt x="530" y="303"/>
                </a:cubicBezTo>
                <a:cubicBezTo>
                  <a:pt x="472" y="360"/>
                  <a:pt x="379" y="360"/>
                  <a:pt x="321" y="303"/>
                </a:cubicBezTo>
                <a:close/>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vert="horz" wrap="square" lIns="91398" tIns="45699" rIns="91398" bIns="45699" numCol="1" anchor="t" anchorCtr="0" compatLnSpc="1"/>
          <a:lstStyle/>
          <a:p>
            <a:pPr fontAlgn="base">
              <a:spcBef>
                <a:spcPct val="0"/>
              </a:spcBef>
              <a:spcAft>
                <a:spcPct val="0"/>
              </a:spcAft>
              <a:buFont typeface="Arial" pitchFamily="34" charset="0"/>
              <a:buNone/>
            </a:pPr>
            <a:endParaRPr lang="zh-CN" altLang="en-US" sz="1799">
              <a:solidFill>
                <a:srgbClr val="294A5A"/>
              </a:solidFill>
              <a:cs typeface="+mn-ea"/>
              <a:sym typeface="+mn-lt"/>
            </a:endParaRPr>
          </a:p>
        </p:txBody>
      </p:sp>
      <p:sp>
        <p:nvSpPr>
          <p:cNvPr id="5" name="Freeform 7"/>
          <p:cNvSpPr>
            <a:spLocks noEditPoints="1"/>
          </p:cNvSpPr>
          <p:nvPr/>
        </p:nvSpPr>
        <p:spPr bwMode="auto">
          <a:xfrm>
            <a:off x="7160999" y="4656445"/>
            <a:ext cx="651270" cy="656544"/>
          </a:xfrm>
          <a:custGeom>
            <a:avLst/>
            <a:gdLst>
              <a:gd name="T0" fmla="*/ 298 w 596"/>
              <a:gd name="T1" fmla="*/ 0 h 601"/>
              <a:gd name="T2" fmla="*/ 0 w 596"/>
              <a:gd name="T3" fmla="*/ 300 h 601"/>
              <a:gd name="T4" fmla="*/ 298 w 596"/>
              <a:gd name="T5" fmla="*/ 601 h 601"/>
              <a:gd name="T6" fmla="*/ 596 w 596"/>
              <a:gd name="T7" fmla="*/ 300 h 601"/>
              <a:gd name="T8" fmla="*/ 298 w 596"/>
              <a:gd name="T9" fmla="*/ 0 h 601"/>
              <a:gd name="T10" fmla="*/ 298 w 596"/>
              <a:gd name="T11" fmla="*/ 579 h 601"/>
              <a:gd name="T12" fmla="*/ 298 w 596"/>
              <a:gd name="T13" fmla="*/ 579 h 601"/>
              <a:gd name="T14" fmla="*/ 21 w 596"/>
              <a:gd name="T15" fmla="*/ 300 h 601"/>
              <a:gd name="T16" fmla="*/ 298 w 596"/>
              <a:gd name="T17" fmla="*/ 21 h 601"/>
              <a:gd name="T18" fmla="*/ 575 w 596"/>
              <a:gd name="T19" fmla="*/ 300 h 601"/>
              <a:gd name="T20" fmla="*/ 298 w 596"/>
              <a:gd name="T21" fmla="*/ 579 h 601"/>
              <a:gd name="T22" fmla="*/ 298 w 596"/>
              <a:gd name="T23" fmla="*/ 40 h 601"/>
              <a:gd name="T24" fmla="*/ 298 w 596"/>
              <a:gd name="T25" fmla="*/ 40 h 601"/>
              <a:gd name="T26" fmla="*/ 40 w 596"/>
              <a:gd name="T27" fmla="*/ 300 h 601"/>
              <a:gd name="T28" fmla="*/ 298 w 596"/>
              <a:gd name="T29" fmla="*/ 561 h 601"/>
              <a:gd name="T30" fmla="*/ 556 w 596"/>
              <a:gd name="T31" fmla="*/ 300 h 601"/>
              <a:gd name="T32" fmla="*/ 298 w 596"/>
              <a:gd name="T33" fmla="*/ 40 h 601"/>
              <a:gd name="T34" fmla="*/ 304 w 596"/>
              <a:gd name="T35" fmla="*/ 458 h 601"/>
              <a:gd name="T36" fmla="*/ 304 w 596"/>
              <a:gd name="T37" fmla="*/ 458 h 601"/>
              <a:gd name="T38" fmla="*/ 331 w 596"/>
              <a:gd name="T39" fmla="*/ 436 h 601"/>
              <a:gd name="T40" fmla="*/ 352 w 596"/>
              <a:gd name="T41" fmla="*/ 412 h 601"/>
              <a:gd name="T42" fmla="*/ 346 w 596"/>
              <a:gd name="T43" fmla="*/ 437 h 601"/>
              <a:gd name="T44" fmla="*/ 286 w 596"/>
              <a:gd name="T45" fmla="*/ 495 h 601"/>
              <a:gd name="T46" fmla="*/ 218 w 596"/>
              <a:gd name="T47" fmla="*/ 466 h 601"/>
              <a:gd name="T48" fmla="*/ 230 w 596"/>
              <a:gd name="T49" fmla="*/ 409 h 601"/>
              <a:gd name="T50" fmla="*/ 264 w 596"/>
              <a:gd name="T51" fmla="*/ 306 h 601"/>
              <a:gd name="T52" fmla="*/ 244 w 596"/>
              <a:gd name="T53" fmla="*/ 238 h 601"/>
              <a:gd name="T54" fmla="*/ 267 w 596"/>
              <a:gd name="T55" fmla="*/ 222 h 601"/>
              <a:gd name="T56" fmla="*/ 369 w 596"/>
              <a:gd name="T57" fmla="*/ 209 h 601"/>
              <a:gd name="T58" fmla="*/ 312 w 596"/>
              <a:gd name="T59" fmla="*/ 388 h 601"/>
              <a:gd name="T60" fmla="*/ 304 w 596"/>
              <a:gd name="T61" fmla="*/ 458 h 601"/>
              <a:gd name="T62" fmla="*/ 326 w 596"/>
              <a:gd name="T63" fmla="*/ 189 h 601"/>
              <a:gd name="T64" fmla="*/ 326 w 596"/>
              <a:gd name="T65" fmla="*/ 189 h 601"/>
              <a:gd name="T66" fmla="*/ 330 w 596"/>
              <a:gd name="T67" fmla="*/ 102 h 601"/>
              <a:gd name="T68" fmla="*/ 326 w 596"/>
              <a:gd name="T69" fmla="*/ 189 h 6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96" h="601">
                <a:moveTo>
                  <a:pt x="298" y="0"/>
                </a:moveTo>
                <a:cubicBezTo>
                  <a:pt x="133" y="0"/>
                  <a:pt x="0" y="134"/>
                  <a:pt x="0" y="300"/>
                </a:cubicBezTo>
                <a:cubicBezTo>
                  <a:pt x="0" y="466"/>
                  <a:pt x="133" y="601"/>
                  <a:pt x="298" y="601"/>
                </a:cubicBezTo>
                <a:cubicBezTo>
                  <a:pt x="463" y="601"/>
                  <a:pt x="596" y="466"/>
                  <a:pt x="596" y="300"/>
                </a:cubicBezTo>
                <a:cubicBezTo>
                  <a:pt x="596" y="134"/>
                  <a:pt x="463" y="0"/>
                  <a:pt x="298" y="0"/>
                </a:cubicBezTo>
                <a:close/>
                <a:moveTo>
                  <a:pt x="298" y="579"/>
                </a:moveTo>
                <a:lnTo>
                  <a:pt x="298" y="579"/>
                </a:lnTo>
                <a:cubicBezTo>
                  <a:pt x="145" y="579"/>
                  <a:pt x="21" y="454"/>
                  <a:pt x="21" y="300"/>
                </a:cubicBezTo>
                <a:cubicBezTo>
                  <a:pt x="21" y="146"/>
                  <a:pt x="145" y="21"/>
                  <a:pt x="298" y="21"/>
                </a:cubicBezTo>
                <a:cubicBezTo>
                  <a:pt x="451" y="21"/>
                  <a:pt x="575" y="146"/>
                  <a:pt x="575" y="300"/>
                </a:cubicBezTo>
                <a:cubicBezTo>
                  <a:pt x="575" y="454"/>
                  <a:pt x="451" y="579"/>
                  <a:pt x="298" y="579"/>
                </a:cubicBezTo>
                <a:close/>
                <a:moveTo>
                  <a:pt x="298" y="40"/>
                </a:moveTo>
                <a:lnTo>
                  <a:pt x="298" y="40"/>
                </a:lnTo>
                <a:cubicBezTo>
                  <a:pt x="155" y="40"/>
                  <a:pt x="40" y="156"/>
                  <a:pt x="40" y="300"/>
                </a:cubicBezTo>
                <a:cubicBezTo>
                  <a:pt x="40" y="444"/>
                  <a:pt x="155" y="561"/>
                  <a:pt x="298" y="561"/>
                </a:cubicBezTo>
                <a:cubicBezTo>
                  <a:pt x="441" y="561"/>
                  <a:pt x="556" y="444"/>
                  <a:pt x="556" y="300"/>
                </a:cubicBezTo>
                <a:cubicBezTo>
                  <a:pt x="556" y="156"/>
                  <a:pt x="441" y="40"/>
                  <a:pt x="298" y="40"/>
                </a:cubicBezTo>
                <a:close/>
                <a:moveTo>
                  <a:pt x="304" y="458"/>
                </a:moveTo>
                <a:lnTo>
                  <a:pt x="304" y="458"/>
                </a:lnTo>
                <a:cubicBezTo>
                  <a:pt x="314" y="460"/>
                  <a:pt x="324" y="445"/>
                  <a:pt x="331" y="436"/>
                </a:cubicBezTo>
                <a:cubicBezTo>
                  <a:pt x="338" y="427"/>
                  <a:pt x="343" y="414"/>
                  <a:pt x="352" y="412"/>
                </a:cubicBezTo>
                <a:cubicBezTo>
                  <a:pt x="360" y="418"/>
                  <a:pt x="351" y="430"/>
                  <a:pt x="346" y="437"/>
                </a:cubicBezTo>
                <a:cubicBezTo>
                  <a:pt x="333" y="457"/>
                  <a:pt x="307" y="487"/>
                  <a:pt x="286" y="495"/>
                </a:cubicBezTo>
                <a:cubicBezTo>
                  <a:pt x="255" y="506"/>
                  <a:pt x="221" y="495"/>
                  <a:pt x="218" y="466"/>
                </a:cubicBezTo>
                <a:cubicBezTo>
                  <a:pt x="216" y="451"/>
                  <a:pt x="224" y="428"/>
                  <a:pt x="230" y="409"/>
                </a:cubicBezTo>
                <a:cubicBezTo>
                  <a:pt x="242" y="371"/>
                  <a:pt x="251" y="347"/>
                  <a:pt x="264" y="306"/>
                </a:cubicBezTo>
                <a:cubicBezTo>
                  <a:pt x="273" y="277"/>
                  <a:pt x="293" y="228"/>
                  <a:pt x="244" y="238"/>
                </a:cubicBezTo>
                <a:cubicBezTo>
                  <a:pt x="244" y="225"/>
                  <a:pt x="257" y="224"/>
                  <a:pt x="267" y="222"/>
                </a:cubicBezTo>
                <a:cubicBezTo>
                  <a:pt x="299" y="217"/>
                  <a:pt x="335" y="211"/>
                  <a:pt x="369" y="209"/>
                </a:cubicBezTo>
                <a:cubicBezTo>
                  <a:pt x="353" y="263"/>
                  <a:pt x="331" y="327"/>
                  <a:pt x="312" y="388"/>
                </a:cubicBezTo>
                <a:cubicBezTo>
                  <a:pt x="306" y="407"/>
                  <a:pt x="283" y="451"/>
                  <a:pt x="304" y="458"/>
                </a:cubicBezTo>
                <a:close/>
                <a:moveTo>
                  <a:pt x="326" y="189"/>
                </a:moveTo>
                <a:lnTo>
                  <a:pt x="326" y="189"/>
                </a:lnTo>
                <a:cubicBezTo>
                  <a:pt x="283" y="182"/>
                  <a:pt x="281" y="109"/>
                  <a:pt x="330" y="102"/>
                </a:cubicBezTo>
                <a:cubicBezTo>
                  <a:pt x="397" y="91"/>
                  <a:pt x="394" y="201"/>
                  <a:pt x="326" y="189"/>
                </a:cubicBezTo>
                <a:close/>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vert="horz" wrap="square" lIns="91398" tIns="45699" rIns="91398" bIns="45699" numCol="1" anchor="t" anchorCtr="0" compatLnSpc="1"/>
          <a:lstStyle/>
          <a:p>
            <a:pPr fontAlgn="base">
              <a:spcBef>
                <a:spcPct val="0"/>
              </a:spcBef>
              <a:spcAft>
                <a:spcPct val="0"/>
              </a:spcAft>
              <a:buFont typeface="Arial" pitchFamily="34" charset="0"/>
              <a:buNone/>
            </a:pPr>
            <a:endParaRPr lang="zh-CN" altLang="en-US" sz="1799">
              <a:solidFill>
                <a:srgbClr val="294A5A"/>
              </a:solidFill>
              <a:cs typeface="+mn-ea"/>
              <a:sym typeface="+mn-lt"/>
            </a:endParaRPr>
          </a:p>
        </p:txBody>
      </p:sp>
      <p:sp>
        <p:nvSpPr>
          <p:cNvPr id="6" name="Freeform 8"/>
          <p:cNvSpPr>
            <a:spLocks noEditPoints="1"/>
          </p:cNvSpPr>
          <p:nvPr/>
        </p:nvSpPr>
        <p:spPr bwMode="auto">
          <a:xfrm>
            <a:off x="10087476" y="3564998"/>
            <a:ext cx="706641" cy="696095"/>
          </a:xfrm>
          <a:custGeom>
            <a:avLst/>
            <a:gdLst>
              <a:gd name="T0" fmla="*/ 170 w 648"/>
              <a:gd name="T1" fmla="*/ 280 h 639"/>
              <a:gd name="T2" fmla="*/ 226 w 648"/>
              <a:gd name="T3" fmla="*/ 183 h 639"/>
              <a:gd name="T4" fmla="*/ 240 w 648"/>
              <a:gd name="T5" fmla="*/ 167 h 639"/>
              <a:gd name="T6" fmla="*/ 366 w 648"/>
              <a:gd name="T7" fmla="*/ 177 h 639"/>
              <a:gd name="T8" fmla="*/ 359 w 648"/>
              <a:gd name="T9" fmla="*/ 162 h 639"/>
              <a:gd name="T10" fmla="*/ 388 w 648"/>
              <a:gd name="T11" fmla="*/ 153 h 639"/>
              <a:gd name="T12" fmla="*/ 408 w 648"/>
              <a:gd name="T13" fmla="*/ 154 h 639"/>
              <a:gd name="T14" fmla="*/ 402 w 648"/>
              <a:gd name="T15" fmla="*/ 183 h 639"/>
              <a:gd name="T16" fmla="*/ 391 w 648"/>
              <a:gd name="T17" fmla="*/ 199 h 639"/>
              <a:gd name="T18" fmla="*/ 319 w 648"/>
              <a:gd name="T19" fmla="*/ 265 h 639"/>
              <a:gd name="T20" fmla="*/ 318 w 648"/>
              <a:gd name="T21" fmla="*/ 266 h 639"/>
              <a:gd name="T22" fmla="*/ 616 w 648"/>
              <a:gd name="T23" fmla="*/ 615 h 639"/>
              <a:gd name="T24" fmla="*/ 497 w 648"/>
              <a:gd name="T25" fmla="*/ 615 h 639"/>
              <a:gd name="T26" fmla="*/ 272 w 648"/>
              <a:gd name="T27" fmla="*/ 546 h 639"/>
              <a:gd name="T28" fmla="*/ 272 w 648"/>
              <a:gd name="T29" fmla="*/ 0 h 639"/>
              <a:gd name="T30" fmla="*/ 515 w 648"/>
              <a:gd name="T31" fmla="*/ 397 h 639"/>
              <a:gd name="T32" fmla="*/ 616 w 648"/>
              <a:gd name="T33" fmla="*/ 615 h 639"/>
              <a:gd name="T34" fmla="*/ 272 w 648"/>
              <a:gd name="T35" fmla="*/ 511 h 639"/>
              <a:gd name="T36" fmla="*/ 272 w 648"/>
              <a:gd name="T37" fmla="*/ 35 h 639"/>
              <a:gd name="T38" fmla="*/ 272 w 648"/>
              <a:gd name="T39" fmla="*/ 511 h 639"/>
              <a:gd name="T40" fmla="*/ 445 w 648"/>
              <a:gd name="T41" fmla="*/ 391 h 639"/>
              <a:gd name="T42" fmla="*/ 409 w 648"/>
              <a:gd name="T43" fmla="*/ 401 h 639"/>
              <a:gd name="T44" fmla="*/ 338 w 648"/>
              <a:gd name="T45" fmla="*/ 401 h 639"/>
              <a:gd name="T46" fmla="*/ 266 w 648"/>
              <a:gd name="T47" fmla="*/ 401 h 639"/>
              <a:gd name="T48" fmla="*/ 194 w 648"/>
              <a:gd name="T49" fmla="*/ 401 h 639"/>
              <a:gd name="T50" fmla="*/ 111 w 648"/>
              <a:gd name="T51" fmla="*/ 401 h 639"/>
              <a:gd name="T52" fmla="*/ 100 w 648"/>
              <a:gd name="T53" fmla="*/ 391 h 639"/>
              <a:gd name="T54" fmla="*/ 111 w 648"/>
              <a:gd name="T55" fmla="*/ 145 h 639"/>
              <a:gd name="T56" fmla="*/ 122 w 648"/>
              <a:gd name="T57" fmla="*/ 380 h 639"/>
              <a:gd name="T58" fmla="*/ 152 w 648"/>
              <a:gd name="T59" fmla="*/ 331 h 639"/>
              <a:gd name="T60" fmla="*/ 183 w 648"/>
              <a:gd name="T61" fmla="*/ 320 h 639"/>
              <a:gd name="T62" fmla="*/ 194 w 648"/>
              <a:gd name="T63" fmla="*/ 380 h 639"/>
              <a:gd name="T64" fmla="*/ 224 w 648"/>
              <a:gd name="T65" fmla="*/ 256 h 639"/>
              <a:gd name="T66" fmla="*/ 255 w 648"/>
              <a:gd name="T67" fmla="*/ 245 h 639"/>
              <a:gd name="T68" fmla="*/ 266 w 648"/>
              <a:gd name="T69" fmla="*/ 380 h 639"/>
              <a:gd name="T70" fmla="*/ 296 w 648"/>
              <a:gd name="T71" fmla="*/ 292 h 639"/>
              <a:gd name="T72" fmla="*/ 327 w 648"/>
              <a:gd name="T73" fmla="*/ 282 h 639"/>
              <a:gd name="T74" fmla="*/ 338 w 648"/>
              <a:gd name="T75" fmla="*/ 380 h 639"/>
              <a:gd name="T76" fmla="*/ 368 w 648"/>
              <a:gd name="T77" fmla="*/ 231 h 639"/>
              <a:gd name="T78" fmla="*/ 399 w 648"/>
              <a:gd name="T79" fmla="*/ 220 h 639"/>
              <a:gd name="T80" fmla="*/ 409 w 648"/>
              <a:gd name="T81" fmla="*/ 380 h 6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48" h="639">
                <a:moveTo>
                  <a:pt x="242" y="199"/>
                </a:moveTo>
                <a:lnTo>
                  <a:pt x="170" y="280"/>
                </a:lnTo>
                <a:lnTo>
                  <a:pt x="153" y="266"/>
                </a:lnTo>
                <a:lnTo>
                  <a:pt x="226" y="183"/>
                </a:lnTo>
                <a:lnTo>
                  <a:pt x="226" y="183"/>
                </a:lnTo>
                <a:lnTo>
                  <a:pt x="240" y="167"/>
                </a:lnTo>
                <a:lnTo>
                  <a:pt x="316" y="234"/>
                </a:lnTo>
                <a:lnTo>
                  <a:pt x="366" y="177"/>
                </a:lnTo>
                <a:lnTo>
                  <a:pt x="357" y="169"/>
                </a:lnTo>
                <a:cubicBezTo>
                  <a:pt x="354" y="167"/>
                  <a:pt x="355" y="163"/>
                  <a:pt x="359" y="162"/>
                </a:cubicBezTo>
                <a:lnTo>
                  <a:pt x="373" y="158"/>
                </a:lnTo>
                <a:cubicBezTo>
                  <a:pt x="377" y="156"/>
                  <a:pt x="384" y="154"/>
                  <a:pt x="388" y="153"/>
                </a:cubicBezTo>
                <a:lnTo>
                  <a:pt x="402" y="149"/>
                </a:lnTo>
                <a:cubicBezTo>
                  <a:pt x="406" y="147"/>
                  <a:pt x="409" y="150"/>
                  <a:pt x="408" y="154"/>
                </a:cubicBezTo>
                <a:lnTo>
                  <a:pt x="405" y="167"/>
                </a:lnTo>
                <a:cubicBezTo>
                  <a:pt x="404" y="172"/>
                  <a:pt x="402" y="179"/>
                  <a:pt x="402" y="183"/>
                </a:cubicBezTo>
                <a:lnTo>
                  <a:pt x="399" y="196"/>
                </a:lnTo>
                <a:cubicBezTo>
                  <a:pt x="398" y="200"/>
                  <a:pt x="395" y="202"/>
                  <a:pt x="391" y="199"/>
                </a:cubicBezTo>
                <a:lnTo>
                  <a:pt x="383" y="192"/>
                </a:lnTo>
                <a:lnTo>
                  <a:pt x="319" y="265"/>
                </a:lnTo>
                <a:lnTo>
                  <a:pt x="319" y="265"/>
                </a:lnTo>
                <a:lnTo>
                  <a:pt x="318" y="266"/>
                </a:lnTo>
                <a:lnTo>
                  <a:pt x="242" y="199"/>
                </a:lnTo>
                <a:close/>
                <a:moveTo>
                  <a:pt x="616" y="615"/>
                </a:moveTo>
                <a:cubicBezTo>
                  <a:pt x="599" y="631"/>
                  <a:pt x="578" y="639"/>
                  <a:pt x="556" y="639"/>
                </a:cubicBezTo>
                <a:cubicBezTo>
                  <a:pt x="535" y="639"/>
                  <a:pt x="513" y="631"/>
                  <a:pt x="497" y="615"/>
                </a:cubicBezTo>
                <a:lnTo>
                  <a:pt x="396" y="516"/>
                </a:lnTo>
                <a:cubicBezTo>
                  <a:pt x="359" y="535"/>
                  <a:pt x="317" y="546"/>
                  <a:pt x="272" y="546"/>
                </a:cubicBezTo>
                <a:cubicBezTo>
                  <a:pt x="122" y="546"/>
                  <a:pt x="0" y="424"/>
                  <a:pt x="0" y="273"/>
                </a:cubicBezTo>
                <a:cubicBezTo>
                  <a:pt x="0" y="123"/>
                  <a:pt x="122" y="0"/>
                  <a:pt x="272" y="0"/>
                </a:cubicBezTo>
                <a:cubicBezTo>
                  <a:pt x="423" y="0"/>
                  <a:pt x="545" y="123"/>
                  <a:pt x="545" y="273"/>
                </a:cubicBezTo>
                <a:cubicBezTo>
                  <a:pt x="545" y="318"/>
                  <a:pt x="534" y="360"/>
                  <a:pt x="515" y="397"/>
                </a:cubicBezTo>
                <a:lnTo>
                  <a:pt x="616" y="496"/>
                </a:lnTo>
                <a:cubicBezTo>
                  <a:pt x="648" y="529"/>
                  <a:pt x="648" y="582"/>
                  <a:pt x="616" y="615"/>
                </a:cubicBezTo>
                <a:close/>
                <a:moveTo>
                  <a:pt x="272" y="511"/>
                </a:moveTo>
                <a:lnTo>
                  <a:pt x="272" y="511"/>
                </a:lnTo>
                <a:cubicBezTo>
                  <a:pt x="404" y="511"/>
                  <a:pt x="510" y="405"/>
                  <a:pt x="510" y="273"/>
                </a:cubicBezTo>
                <a:cubicBezTo>
                  <a:pt x="510" y="142"/>
                  <a:pt x="404" y="35"/>
                  <a:pt x="272" y="35"/>
                </a:cubicBezTo>
                <a:cubicBezTo>
                  <a:pt x="141" y="35"/>
                  <a:pt x="35" y="142"/>
                  <a:pt x="35" y="273"/>
                </a:cubicBezTo>
                <a:cubicBezTo>
                  <a:pt x="35" y="405"/>
                  <a:pt x="141" y="511"/>
                  <a:pt x="272" y="511"/>
                </a:cubicBezTo>
                <a:close/>
                <a:moveTo>
                  <a:pt x="434" y="380"/>
                </a:moveTo>
                <a:cubicBezTo>
                  <a:pt x="440" y="380"/>
                  <a:pt x="445" y="385"/>
                  <a:pt x="445" y="391"/>
                </a:cubicBezTo>
                <a:cubicBezTo>
                  <a:pt x="445" y="397"/>
                  <a:pt x="440" y="401"/>
                  <a:pt x="434" y="401"/>
                </a:cubicBezTo>
                <a:lnTo>
                  <a:pt x="409" y="401"/>
                </a:lnTo>
                <a:lnTo>
                  <a:pt x="368" y="401"/>
                </a:lnTo>
                <a:lnTo>
                  <a:pt x="338" y="401"/>
                </a:lnTo>
                <a:lnTo>
                  <a:pt x="296" y="401"/>
                </a:lnTo>
                <a:lnTo>
                  <a:pt x="266" y="401"/>
                </a:lnTo>
                <a:lnTo>
                  <a:pt x="224" y="401"/>
                </a:lnTo>
                <a:lnTo>
                  <a:pt x="194" y="401"/>
                </a:lnTo>
                <a:lnTo>
                  <a:pt x="152" y="401"/>
                </a:lnTo>
                <a:lnTo>
                  <a:pt x="111" y="401"/>
                </a:lnTo>
                <a:lnTo>
                  <a:pt x="111" y="401"/>
                </a:lnTo>
                <a:cubicBezTo>
                  <a:pt x="105" y="401"/>
                  <a:pt x="100" y="397"/>
                  <a:pt x="100" y="391"/>
                </a:cubicBezTo>
                <a:lnTo>
                  <a:pt x="100" y="155"/>
                </a:lnTo>
                <a:cubicBezTo>
                  <a:pt x="100" y="150"/>
                  <a:pt x="105" y="145"/>
                  <a:pt x="111" y="145"/>
                </a:cubicBezTo>
                <a:cubicBezTo>
                  <a:pt x="117" y="145"/>
                  <a:pt x="121" y="150"/>
                  <a:pt x="121" y="155"/>
                </a:cubicBezTo>
                <a:lnTo>
                  <a:pt x="122" y="380"/>
                </a:lnTo>
                <a:lnTo>
                  <a:pt x="152" y="380"/>
                </a:lnTo>
                <a:lnTo>
                  <a:pt x="152" y="331"/>
                </a:lnTo>
                <a:cubicBezTo>
                  <a:pt x="152" y="325"/>
                  <a:pt x="157" y="320"/>
                  <a:pt x="163" y="320"/>
                </a:cubicBezTo>
                <a:lnTo>
                  <a:pt x="183" y="320"/>
                </a:lnTo>
                <a:cubicBezTo>
                  <a:pt x="189" y="320"/>
                  <a:pt x="194" y="325"/>
                  <a:pt x="194" y="331"/>
                </a:cubicBezTo>
                <a:lnTo>
                  <a:pt x="194" y="380"/>
                </a:lnTo>
                <a:lnTo>
                  <a:pt x="224" y="380"/>
                </a:lnTo>
                <a:lnTo>
                  <a:pt x="224" y="256"/>
                </a:lnTo>
                <a:cubicBezTo>
                  <a:pt x="224" y="250"/>
                  <a:pt x="229" y="245"/>
                  <a:pt x="235" y="245"/>
                </a:cubicBezTo>
                <a:lnTo>
                  <a:pt x="255" y="245"/>
                </a:lnTo>
                <a:cubicBezTo>
                  <a:pt x="261" y="245"/>
                  <a:pt x="266" y="250"/>
                  <a:pt x="266" y="256"/>
                </a:cubicBezTo>
                <a:lnTo>
                  <a:pt x="266" y="380"/>
                </a:lnTo>
                <a:lnTo>
                  <a:pt x="296" y="380"/>
                </a:lnTo>
                <a:lnTo>
                  <a:pt x="296" y="292"/>
                </a:lnTo>
                <a:cubicBezTo>
                  <a:pt x="296" y="286"/>
                  <a:pt x="300" y="282"/>
                  <a:pt x="307" y="282"/>
                </a:cubicBezTo>
                <a:lnTo>
                  <a:pt x="327" y="282"/>
                </a:lnTo>
                <a:cubicBezTo>
                  <a:pt x="333" y="282"/>
                  <a:pt x="338" y="286"/>
                  <a:pt x="338" y="292"/>
                </a:cubicBezTo>
                <a:lnTo>
                  <a:pt x="338" y="380"/>
                </a:lnTo>
                <a:lnTo>
                  <a:pt x="368" y="380"/>
                </a:lnTo>
                <a:lnTo>
                  <a:pt x="368" y="231"/>
                </a:lnTo>
                <a:cubicBezTo>
                  <a:pt x="368" y="225"/>
                  <a:pt x="372" y="220"/>
                  <a:pt x="378" y="220"/>
                </a:cubicBezTo>
                <a:lnTo>
                  <a:pt x="399" y="220"/>
                </a:lnTo>
                <a:cubicBezTo>
                  <a:pt x="405" y="220"/>
                  <a:pt x="409" y="225"/>
                  <a:pt x="409" y="231"/>
                </a:cubicBezTo>
                <a:lnTo>
                  <a:pt x="409" y="380"/>
                </a:lnTo>
                <a:lnTo>
                  <a:pt x="434" y="380"/>
                </a:lnTo>
                <a:close/>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vert="horz" wrap="square" lIns="91398" tIns="45699" rIns="91398" bIns="45699" numCol="1" anchor="t" anchorCtr="0" compatLnSpc="1"/>
          <a:lstStyle/>
          <a:p>
            <a:pPr fontAlgn="base">
              <a:spcBef>
                <a:spcPct val="0"/>
              </a:spcBef>
              <a:spcAft>
                <a:spcPct val="0"/>
              </a:spcAft>
              <a:buFont typeface="Arial" pitchFamily="34" charset="0"/>
              <a:buNone/>
            </a:pPr>
            <a:endParaRPr lang="zh-CN" altLang="en-US" sz="1799">
              <a:solidFill>
                <a:srgbClr val="294A5A"/>
              </a:solidFill>
              <a:cs typeface="+mn-ea"/>
              <a:sym typeface="+mn-lt"/>
            </a:endParaRPr>
          </a:p>
        </p:txBody>
      </p:sp>
      <p:sp>
        <p:nvSpPr>
          <p:cNvPr id="7" name="Freeform 9"/>
          <p:cNvSpPr>
            <a:spLocks noEditPoints="1"/>
          </p:cNvSpPr>
          <p:nvPr/>
        </p:nvSpPr>
        <p:spPr bwMode="auto">
          <a:xfrm>
            <a:off x="10087476" y="1683923"/>
            <a:ext cx="627540" cy="664453"/>
          </a:xfrm>
          <a:custGeom>
            <a:avLst/>
            <a:gdLst>
              <a:gd name="T0" fmla="*/ 139 w 577"/>
              <a:gd name="T1" fmla="*/ 87 h 609"/>
              <a:gd name="T2" fmla="*/ 27 w 577"/>
              <a:gd name="T3" fmla="*/ 87 h 609"/>
              <a:gd name="T4" fmla="*/ 27 w 577"/>
              <a:gd name="T5" fmla="*/ 48 h 609"/>
              <a:gd name="T6" fmla="*/ 139 w 577"/>
              <a:gd name="T7" fmla="*/ 48 h 609"/>
              <a:gd name="T8" fmla="*/ 139 w 577"/>
              <a:gd name="T9" fmla="*/ 87 h 609"/>
              <a:gd name="T10" fmla="*/ 139 w 577"/>
              <a:gd name="T11" fmla="*/ 179 h 609"/>
              <a:gd name="T12" fmla="*/ 27 w 577"/>
              <a:gd name="T13" fmla="*/ 179 h 609"/>
              <a:gd name="T14" fmla="*/ 27 w 577"/>
              <a:gd name="T15" fmla="*/ 140 h 609"/>
              <a:gd name="T16" fmla="*/ 139 w 577"/>
              <a:gd name="T17" fmla="*/ 140 h 609"/>
              <a:gd name="T18" fmla="*/ 139 w 577"/>
              <a:gd name="T19" fmla="*/ 179 h 609"/>
              <a:gd name="T20" fmla="*/ 139 w 577"/>
              <a:gd name="T21" fmla="*/ 271 h 609"/>
              <a:gd name="T22" fmla="*/ 27 w 577"/>
              <a:gd name="T23" fmla="*/ 271 h 609"/>
              <a:gd name="T24" fmla="*/ 27 w 577"/>
              <a:gd name="T25" fmla="*/ 232 h 609"/>
              <a:gd name="T26" fmla="*/ 139 w 577"/>
              <a:gd name="T27" fmla="*/ 232 h 609"/>
              <a:gd name="T28" fmla="*/ 139 w 577"/>
              <a:gd name="T29" fmla="*/ 271 h 609"/>
              <a:gd name="T30" fmla="*/ 0 w 577"/>
              <a:gd name="T31" fmla="*/ 609 h 609"/>
              <a:gd name="T32" fmla="*/ 166 w 577"/>
              <a:gd name="T33" fmla="*/ 609 h 609"/>
              <a:gd name="T34" fmla="*/ 166 w 577"/>
              <a:gd name="T35" fmla="*/ 0 h 609"/>
              <a:gd name="T36" fmla="*/ 0 w 577"/>
              <a:gd name="T37" fmla="*/ 0 h 609"/>
              <a:gd name="T38" fmla="*/ 0 w 577"/>
              <a:gd name="T39" fmla="*/ 609 h 609"/>
              <a:gd name="T40" fmla="*/ 344 w 577"/>
              <a:gd name="T41" fmla="*/ 87 h 609"/>
              <a:gd name="T42" fmla="*/ 232 w 577"/>
              <a:gd name="T43" fmla="*/ 87 h 609"/>
              <a:gd name="T44" fmla="*/ 232 w 577"/>
              <a:gd name="T45" fmla="*/ 48 h 609"/>
              <a:gd name="T46" fmla="*/ 344 w 577"/>
              <a:gd name="T47" fmla="*/ 48 h 609"/>
              <a:gd name="T48" fmla="*/ 344 w 577"/>
              <a:gd name="T49" fmla="*/ 87 h 609"/>
              <a:gd name="T50" fmla="*/ 344 w 577"/>
              <a:gd name="T51" fmla="*/ 179 h 609"/>
              <a:gd name="T52" fmla="*/ 232 w 577"/>
              <a:gd name="T53" fmla="*/ 179 h 609"/>
              <a:gd name="T54" fmla="*/ 232 w 577"/>
              <a:gd name="T55" fmla="*/ 140 h 609"/>
              <a:gd name="T56" fmla="*/ 344 w 577"/>
              <a:gd name="T57" fmla="*/ 140 h 609"/>
              <a:gd name="T58" fmla="*/ 344 w 577"/>
              <a:gd name="T59" fmla="*/ 179 h 609"/>
              <a:gd name="T60" fmla="*/ 344 w 577"/>
              <a:gd name="T61" fmla="*/ 271 h 609"/>
              <a:gd name="T62" fmla="*/ 232 w 577"/>
              <a:gd name="T63" fmla="*/ 271 h 609"/>
              <a:gd name="T64" fmla="*/ 232 w 577"/>
              <a:gd name="T65" fmla="*/ 232 h 609"/>
              <a:gd name="T66" fmla="*/ 344 w 577"/>
              <a:gd name="T67" fmla="*/ 232 h 609"/>
              <a:gd name="T68" fmla="*/ 344 w 577"/>
              <a:gd name="T69" fmla="*/ 271 h 609"/>
              <a:gd name="T70" fmla="*/ 205 w 577"/>
              <a:gd name="T71" fmla="*/ 609 h 609"/>
              <a:gd name="T72" fmla="*/ 371 w 577"/>
              <a:gd name="T73" fmla="*/ 609 h 609"/>
              <a:gd name="T74" fmla="*/ 371 w 577"/>
              <a:gd name="T75" fmla="*/ 0 h 609"/>
              <a:gd name="T76" fmla="*/ 205 w 577"/>
              <a:gd name="T77" fmla="*/ 0 h 609"/>
              <a:gd name="T78" fmla="*/ 205 w 577"/>
              <a:gd name="T79" fmla="*/ 609 h 609"/>
              <a:gd name="T80" fmla="*/ 549 w 577"/>
              <a:gd name="T81" fmla="*/ 87 h 609"/>
              <a:gd name="T82" fmla="*/ 437 w 577"/>
              <a:gd name="T83" fmla="*/ 87 h 609"/>
              <a:gd name="T84" fmla="*/ 437 w 577"/>
              <a:gd name="T85" fmla="*/ 48 h 609"/>
              <a:gd name="T86" fmla="*/ 549 w 577"/>
              <a:gd name="T87" fmla="*/ 48 h 609"/>
              <a:gd name="T88" fmla="*/ 549 w 577"/>
              <a:gd name="T89" fmla="*/ 87 h 609"/>
              <a:gd name="T90" fmla="*/ 549 w 577"/>
              <a:gd name="T91" fmla="*/ 179 h 609"/>
              <a:gd name="T92" fmla="*/ 437 w 577"/>
              <a:gd name="T93" fmla="*/ 179 h 609"/>
              <a:gd name="T94" fmla="*/ 437 w 577"/>
              <a:gd name="T95" fmla="*/ 140 h 609"/>
              <a:gd name="T96" fmla="*/ 549 w 577"/>
              <a:gd name="T97" fmla="*/ 140 h 609"/>
              <a:gd name="T98" fmla="*/ 549 w 577"/>
              <a:gd name="T99" fmla="*/ 179 h 609"/>
              <a:gd name="T100" fmla="*/ 549 w 577"/>
              <a:gd name="T101" fmla="*/ 271 h 609"/>
              <a:gd name="T102" fmla="*/ 437 w 577"/>
              <a:gd name="T103" fmla="*/ 271 h 609"/>
              <a:gd name="T104" fmla="*/ 437 w 577"/>
              <a:gd name="T105" fmla="*/ 232 h 609"/>
              <a:gd name="T106" fmla="*/ 549 w 577"/>
              <a:gd name="T107" fmla="*/ 232 h 609"/>
              <a:gd name="T108" fmla="*/ 549 w 577"/>
              <a:gd name="T109" fmla="*/ 271 h 609"/>
              <a:gd name="T110" fmla="*/ 410 w 577"/>
              <a:gd name="T111" fmla="*/ 609 h 609"/>
              <a:gd name="T112" fmla="*/ 577 w 577"/>
              <a:gd name="T113" fmla="*/ 609 h 609"/>
              <a:gd name="T114" fmla="*/ 577 w 577"/>
              <a:gd name="T115" fmla="*/ 0 h 609"/>
              <a:gd name="T116" fmla="*/ 410 w 577"/>
              <a:gd name="T117" fmla="*/ 0 h 609"/>
              <a:gd name="T118" fmla="*/ 410 w 577"/>
              <a:gd name="T119" fmla="*/ 609 h 6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77" h="609">
                <a:moveTo>
                  <a:pt x="139" y="87"/>
                </a:moveTo>
                <a:lnTo>
                  <a:pt x="27" y="87"/>
                </a:lnTo>
                <a:lnTo>
                  <a:pt x="27" y="48"/>
                </a:lnTo>
                <a:lnTo>
                  <a:pt x="139" y="48"/>
                </a:lnTo>
                <a:lnTo>
                  <a:pt x="139" y="87"/>
                </a:lnTo>
                <a:close/>
                <a:moveTo>
                  <a:pt x="139" y="179"/>
                </a:moveTo>
                <a:lnTo>
                  <a:pt x="27" y="179"/>
                </a:lnTo>
                <a:lnTo>
                  <a:pt x="27" y="140"/>
                </a:lnTo>
                <a:lnTo>
                  <a:pt x="139" y="140"/>
                </a:lnTo>
                <a:lnTo>
                  <a:pt x="139" y="179"/>
                </a:lnTo>
                <a:close/>
                <a:moveTo>
                  <a:pt x="139" y="271"/>
                </a:moveTo>
                <a:lnTo>
                  <a:pt x="27" y="271"/>
                </a:lnTo>
                <a:lnTo>
                  <a:pt x="27" y="232"/>
                </a:lnTo>
                <a:lnTo>
                  <a:pt x="139" y="232"/>
                </a:lnTo>
                <a:lnTo>
                  <a:pt x="139" y="271"/>
                </a:lnTo>
                <a:close/>
                <a:moveTo>
                  <a:pt x="0" y="609"/>
                </a:moveTo>
                <a:lnTo>
                  <a:pt x="166" y="609"/>
                </a:lnTo>
                <a:lnTo>
                  <a:pt x="166" y="0"/>
                </a:lnTo>
                <a:lnTo>
                  <a:pt x="0" y="0"/>
                </a:lnTo>
                <a:lnTo>
                  <a:pt x="0" y="609"/>
                </a:lnTo>
                <a:close/>
                <a:moveTo>
                  <a:pt x="344" y="87"/>
                </a:moveTo>
                <a:lnTo>
                  <a:pt x="232" y="87"/>
                </a:lnTo>
                <a:lnTo>
                  <a:pt x="232" y="48"/>
                </a:lnTo>
                <a:lnTo>
                  <a:pt x="344" y="48"/>
                </a:lnTo>
                <a:lnTo>
                  <a:pt x="344" y="87"/>
                </a:lnTo>
                <a:close/>
                <a:moveTo>
                  <a:pt x="344" y="179"/>
                </a:moveTo>
                <a:lnTo>
                  <a:pt x="232" y="179"/>
                </a:lnTo>
                <a:lnTo>
                  <a:pt x="232" y="140"/>
                </a:lnTo>
                <a:lnTo>
                  <a:pt x="344" y="140"/>
                </a:lnTo>
                <a:lnTo>
                  <a:pt x="344" y="179"/>
                </a:lnTo>
                <a:close/>
                <a:moveTo>
                  <a:pt x="344" y="271"/>
                </a:moveTo>
                <a:lnTo>
                  <a:pt x="232" y="271"/>
                </a:lnTo>
                <a:lnTo>
                  <a:pt x="232" y="232"/>
                </a:lnTo>
                <a:lnTo>
                  <a:pt x="344" y="232"/>
                </a:lnTo>
                <a:lnTo>
                  <a:pt x="344" y="271"/>
                </a:lnTo>
                <a:close/>
                <a:moveTo>
                  <a:pt x="205" y="609"/>
                </a:moveTo>
                <a:lnTo>
                  <a:pt x="371" y="609"/>
                </a:lnTo>
                <a:lnTo>
                  <a:pt x="371" y="0"/>
                </a:lnTo>
                <a:lnTo>
                  <a:pt x="205" y="0"/>
                </a:lnTo>
                <a:lnTo>
                  <a:pt x="205" y="609"/>
                </a:lnTo>
                <a:close/>
                <a:moveTo>
                  <a:pt x="549" y="87"/>
                </a:moveTo>
                <a:lnTo>
                  <a:pt x="437" y="87"/>
                </a:lnTo>
                <a:lnTo>
                  <a:pt x="437" y="48"/>
                </a:lnTo>
                <a:lnTo>
                  <a:pt x="549" y="48"/>
                </a:lnTo>
                <a:lnTo>
                  <a:pt x="549" y="87"/>
                </a:lnTo>
                <a:close/>
                <a:moveTo>
                  <a:pt x="549" y="179"/>
                </a:moveTo>
                <a:lnTo>
                  <a:pt x="437" y="179"/>
                </a:lnTo>
                <a:lnTo>
                  <a:pt x="437" y="140"/>
                </a:lnTo>
                <a:lnTo>
                  <a:pt x="549" y="140"/>
                </a:lnTo>
                <a:lnTo>
                  <a:pt x="549" y="179"/>
                </a:lnTo>
                <a:close/>
                <a:moveTo>
                  <a:pt x="549" y="271"/>
                </a:moveTo>
                <a:lnTo>
                  <a:pt x="437" y="271"/>
                </a:lnTo>
                <a:lnTo>
                  <a:pt x="437" y="232"/>
                </a:lnTo>
                <a:lnTo>
                  <a:pt x="549" y="232"/>
                </a:lnTo>
                <a:lnTo>
                  <a:pt x="549" y="271"/>
                </a:lnTo>
                <a:close/>
                <a:moveTo>
                  <a:pt x="410" y="609"/>
                </a:moveTo>
                <a:lnTo>
                  <a:pt x="577" y="609"/>
                </a:lnTo>
                <a:lnTo>
                  <a:pt x="577" y="0"/>
                </a:lnTo>
                <a:lnTo>
                  <a:pt x="410" y="0"/>
                </a:lnTo>
                <a:lnTo>
                  <a:pt x="410" y="609"/>
                </a:lnTo>
                <a:close/>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vert="horz" wrap="square" lIns="91398" tIns="45699" rIns="91398" bIns="45699" numCol="1" anchor="t" anchorCtr="0" compatLnSpc="1"/>
          <a:lstStyle/>
          <a:p>
            <a:pPr fontAlgn="base">
              <a:spcBef>
                <a:spcPct val="0"/>
              </a:spcBef>
              <a:spcAft>
                <a:spcPct val="0"/>
              </a:spcAft>
              <a:buFont typeface="Arial" pitchFamily="34" charset="0"/>
              <a:buNone/>
            </a:pPr>
            <a:endParaRPr lang="zh-CN" altLang="en-US" sz="1799">
              <a:solidFill>
                <a:srgbClr val="294A5A"/>
              </a:solidFill>
              <a:cs typeface="+mn-ea"/>
              <a:sym typeface="+mn-lt"/>
            </a:endParaRPr>
          </a:p>
        </p:txBody>
      </p:sp>
      <p:sp>
        <p:nvSpPr>
          <p:cNvPr id="8" name="Freeform 10"/>
          <p:cNvSpPr>
            <a:spLocks noEditPoints="1"/>
          </p:cNvSpPr>
          <p:nvPr/>
        </p:nvSpPr>
        <p:spPr bwMode="auto">
          <a:xfrm>
            <a:off x="8627474" y="1641736"/>
            <a:ext cx="751464" cy="748828"/>
          </a:xfrm>
          <a:custGeom>
            <a:avLst/>
            <a:gdLst>
              <a:gd name="T0" fmla="*/ 122 w 689"/>
              <a:gd name="T1" fmla="*/ 472 h 688"/>
              <a:gd name="T2" fmla="*/ 567 w 689"/>
              <a:gd name="T3" fmla="*/ 215 h 688"/>
              <a:gd name="T4" fmla="*/ 495 w 689"/>
              <a:gd name="T5" fmla="*/ 605 h 688"/>
              <a:gd name="T6" fmla="*/ 194 w 689"/>
              <a:gd name="T7" fmla="*/ 83 h 688"/>
              <a:gd name="T8" fmla="*/ 495 w 689"/>
              <a:gd name="T9" fmla="*/ 605 h 688"/>
              <a:gd name="T10" fmla="*/ 161 w 689"/>
              <a:gd name="T11" fmla="*/ 450 h 688"/>
              <a:gd name="T12" fmla="*/ 528 w 689"/>
              <a:gd name="T13" fmla="*/ 238 h 688"/>
              <a:gd name="T14" fmla="*/ 460 w 689"/>
              <a:gd name="T15" fmla="*/ 543 h 688"/>
              <a:gd name="T16" fmla="*/ 230 w 689"/>
              <a:gd name="T17" fmla="*/ 145 h 688"/>
              <a:gd name="T18" fmla="*/ 460 w 689"/>
              <a:gd name="T19" fmla="*/ 543 h 688"/>
              <a:gd name="T20" fmla="*/ 345 w 689"/>
              <a:gd name="T21" fmla="*/ 376 h 688"/>
              <a:gd name="T22" fmla="*/ 345 w 689"/>
              <a:gd name="T23" fmla="*/ 311 h 688"/>
              <a:gd name="T24" fmla="*/ 359 w 689"/>
              <a:gd name="T25" fmla="*/ 158 h 688"/>
              <a:gd name="T26" fmla="*/ 344 w 689"/>
              <a:gd name="T27" fmla="*/ 172 h 688"/>
              <a:gd name="T28" fmla="*/ 330 w 689"/>
              <a:gd name="T29" fmla="*/ 135 h 688"/>
              <a:gd name="T30" fmla="*/ 345 w 689"/>
              <a:gd name="T31" fmla="*/ 121 h 688"/>
              <a:gd name="T32" fmla="*/ 359 w 689"/>
              <a:gd name="T33" fmla="*/ 158 h 688"/>
              <a:gd name="T34" fmla="*/ 345 w 689"/>
              <a:gd name="T35" fmla="*/ 567 h 688"/>
              <a:gd name="T36" fmla="*/ 330 w 689"/>
              <a:gd name="T37" fmla="*/ 553 h 688"/>
              <a:gd name="T38" fmla="*/ 344 w 689"/>
              <a:gd name="T39" fmla="*/ 516 h 688"/>
              <a:gd name="T40" fmla="*/ 359 w 689"/>
              <a:gd name="T41" fmla="*/ 530 h 688"/>
              <a:gd name="T42" fmla="*/ 159 w 689"/>
              <a:gd name="T43" fmla="*/ 326 h 688"/>
              <a:gd name="T44" fmla="*/ 173 w 689"/>
              <a:gd name="T45" fmla="*/ 342 h 688"/>
              <a:gd name="T46" fmla="*/ 136 w 689"/>
              <a:gd name="T47" fmla="*/ 356 h 688"/>
              <a:gd name="T48" fmla="*/ 122 w 689"/>
              <a:gd name="T49" fmla="*/ 340 h 688"/>
              <a:gd name="T50" fmla="*/ 159 w 689"/>
              <a:gd name="T51" fmla="*/ 326 h 688"/>
              <a:gd name="T52" fmla="*/ 567 w 689"/>
              <a:gd name="T53" fmla="*/ 340 h 688"/>
              <a:gd name="T54" fmla="*/ 553 w 689"/>
              <a:gd name="T55" fmla="*/ 356 h 688"/>
              <a:gd name="T56" fmla="*/ 516 w 689"/>
              <a:gd name="T57" fmla="*/ 342 h 688"/>
              <a:gd name="T58" fmla="*/ 530 w 689"/>
              <a:gd name="T59" fmla="*/ 326 h 688"/>
              <a:gd name="T60" fmla="*/ 363 w 689"/>
              <a:gd name="T61" fmla="*/ 344 h 688"/>
              <a:gd name="T62" fmla="*/ 327 w 689"/>
              <a:gd name="T63" fmla="*/ 344 h 688"/>
              <a:gd name="T64" fmla="*/ 345 w 689"/>
              <a:gd name="T65" fmla="*/ 201 h 688"/>
              <a:gd name="T66" fmla="*/ 363 w 689"/>
              <a:gd name="T67" fmla="*/ 344 h 688"/>
              <a:gd name="T68" fmla="*/ 262 w 689"/>
              <a:gd name="T69" fmla="*/ 429 h 688"/>
              <a:gd name="T70" fmla="*/ 329 w 689"/>
              <a:gd name="T71" fmla="*/ 336 h 688"/>
              <a:gd name="T72" fmla="*/ 355 w 689"/>
              <a:gd name="T73" fmla="*/ 361 h 6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89" h="688">
                <a:moveTo>
                  <a:pt x="216" y="121"/>
                </a:moveTo>
                <a:cubicBezTo>
                  <a:pt x="94" y="192"/>
                  <a:pt x="51" y="350"/>
                  <a:pt x="122" y="472"/>
                </a:cubicBezTo>
                <a:cubicBezTo>
                  <a:pt x="193" y="595"/>
                  <a:pt x="350" y="637"/>
                  <a:pt x="473" y="566"/>
                </a:cubicBezTo>
                <a:cubicBezTo>
                  <a:pt x="596" y="495"/>
                  <a:pt x="638" y="338"/>
                  <a:pt x="567" y="215"/>
                </a:cubicBezTo>
                <a:cubicBezTo>
                  <a:pt x="496" y="93"/>
                  <a:pt x="339" y="51"/>
                  <a:pt x="216" y="121"/>
                </a:cubicBezTo>
                <a:close/>
                <a:moveTo>
                  <a:pt x="495" y="605"/>
                </a:moveTo>
                <a:cubicBezTo>
                  <a:pt x="351" y="688"/>
                  <a:pt x="167" y="638"/>
                  <a:pt x="83" y="495"/>
                </a:cubicBezTo>
                <a:cubicBezTo>
                  <a:pt x="0" y="351"/>
                  <a:pt x="50" y="166"/>
                  <a:pt x="194" y="83"/>
                </a:cubicBezTo>
                <a:cubicBezTo>
                  <a:pt x="338" y="0"/>
                  <a:pt x="523" y="49"/>
                  <a:pt x="606" y="193"/>
                </a:cubicBezTo>
                <a:cubicBezTo>
                  <a:pt x="689" y="337"/>
                  <a:pt x="639" y="522"/>
                  <a:pt x="495" y="605"/>
                </a:cubicBezTo>
                <a:close/>
                <a:moveTo>
                  <a:pt x="238" y="160"/>
                </a:moveTo>
                <a:cubicBezTo>
                  <a:pt x="137" y="219"/>
                  <a:pt x="102" y="349"/>
                  <a:pt x="161" y="450"/>
                </a:cubicBezTo>
                <a:cubicBezTo>
                  <a:pt x="219" y="551"/>
                  <a:pt x="349" y="586"/>
                  <a:pt x="451" y="528"/>
                </a:cubicBezTo>
                <a:cubicBezTo>
                  <a:pt x="552" y="469"/>
                  <a:pt x="587" y="339"/>
                  <a:pt x="528" y="238"/>
                </a:cubicBezTo>
                <a:cubicBezTo>
                  <a:pt x="470" y="136"/>
                  <a:pt x="340" y="102"/>
                  <a:pt x="238" y="160"/>
                </a:cubicBezTo>
                <a:close/>
                <a:moveTo>
                  <a:pt x="460" y="543"/>
                </a:moveTo>
                <a:cubicBezTo>
                  <a:pt x="350" y="607"/>
                  <a:pt x="209" y="569"/>
                  <a:pt x="145" y="459"/>
                </a:cubicBezTo>
                <a:cubicBezTo>
                  <a:pt x="82" y="349"/>
                  <a:pt x="120" y="208"/>
                  <a:pt x="230" y="145"/>
                </a:cubicBezTo>
                <a:cubicBezTo>
                  <a:pt x="339" y="81"/>
                  <a:pt x="480" y="119"/>
                  <a:pt x="544" y="229"/>
                </a:cubicBezTo>
                <a:cubicBezTo>
                  <a:pt x="607" y="339"/>
                  <a:pt x="570" y="480"/>
                  <a:pt x="460" y="543"/>
                </a:cubicBezTo>
                <a:close/>
                <a:moveTo>
                  <a:pt x="377" y="344"/>
                </a:moveTo>
                <a:cubicBezTo>
                  <a:pt x="377" y="362"/>
                  <a:pt x="362" y="376"/>
                  <a:pt x="345" y="376"/>
                </a:cubicBezTo>
                <a:cubicBezTo>
                  <a:pt x="327" y="376"/>
                  <a:pt x="312" y="362"/>
                  <a:pt x="312" y="344"/>
                </a:cubicBezTo>
                <a:cubicBezTo>
                  <a:pt x="312" y="326"/>
                  <a:pt x="327" y="311"/>
                  <a:pt x="345" y="311"/>
                </a:cubicBezTo>
                <a:cubicBezTo>
                  <a:pt x="362" y="311"/>
                  <a:pt x="377" y="326"/>
                  <a:pt x="377" y="344"/>
                </a:cubicBezTo>
                <a:close/>
                <a:moveTo>
                  <a:pt x="359" y="158"/>
                </a:moveTo>
                <a:cubicBezTo>
                  <a:pt x="359" y="166"/>
                  <a:pt x="353" y="172"/>
                  <a:pt x="345" y="172"/>
                </a:cubicBezTo>
                <a:lnTo>
                  <a:pt x="344" y="172"/>
                </a:lnTo>
                <a:cubicBezTo>
                  <a:pt x="336" y="172"/>
                  <a:pt x="330" y="166"/>
                  <a:pt x="330" y="158"/>
                </a:cubicBezTo>
                <a:lnTo>
                  <a:pt x="330" y="135"/>
                </a:lnTo>
                <a:cubicBezTo>
                  <a:pt x="330" y="127"/>
                  <a:pt x="336" y="121"/>
                  <a:pt x="344" y="121"/>
                </a:cubicBezTo>
                <a:lnTo>
                  <a:pt x="345" y="121"/>
                </a:lnTo>
                <a:cubicBezTo>
                  <a:pt x="353" y="121"/>
                  <a:pt x="359" y="127"/>
                  <a:pt x="359" y="135"/>
                </a:cubicBezTo>
                <a:lnTo>
                  <a:pt x="359" y="158"/>
                </a:lnTo>
                <a:close/>
                <a:moveTo>
                  <a:pt x="359" y="553"/>
                </a:moveTo>
                <a:cubicBezTo>
                  <a:pt x="359" y="560"/>
                  <a:pt x="353" y="567"/>
                  <a:pt x="345" y="567"/>
                </a:cubicBezTo>
                <a:lnTo>
                  <a:pt x="344" y="567"/>
                </a:lnTo>
                <a:cubicBezTo>
                  <a:pt x="336" y="567"/>
                  <a:pt x="330" y="560"/>
                  <a:pt x="330" y="553"/>
                </a:cubicBezTo>
                <a:lnTo>
                  <a:pt x="330" y="530"/>
                </a:lnTo>
                <a:cubicBezTo>
                  <a:pt x="330" y="522"/>
                  <a:pt x="336" y="516"/>
                  <a:pt x="344" y="516"/>
                </a:cubicBezTo>
                <a:lnTo>
                  <a:pt x="345" y="516"/>
                </a:lnTo>
                <a:cubicBezTo>
                  <a:pt x="353" y="516"/>
                  <a:pt x="359" y="522"/>
                  <a:pt x="359" y="530"/>
                </a:cubicBezTo>
                <a:lnTo>
                  <a:pt x="359" y="553"/>
                </a:lnTo>
                <a:close/>
                <a:moveTo>
                  <a:pt x="159" y="326"/>
                </a:moveTo>
                <a:cubicBezTo>
                  <a:pt x="166" y="326"/>
                  <a:pt x="173" y="333"/>
                  <a:pt x="173" y="340"/>
                </a:cubicBezTo>
                <a:lnTo>
                  <a:pt x="173" y="342"/>
                </a:lnTo>
                <a:cubicBezTo>
                  <a:pt x="173" y="350"/>
                  <a:pt x="166" y="356"/>
                  <a:pt x="159" y="356"/>
                </a:cubicBezTo>
                <a:lnTo>
                  <a:pt x="136" y="356"/>
                </a:lnTo>
                <a:cubicBezTo>
                  <a:pt x="128" y="356"/>
                  <a:pt x="122" y="350"/>
                  <a:pt x="122" y="342"/>
                </a:cubicBezTo>
                <a:lnTo>
                  <a:pt x="122" y="340"/>
                </a:lnTo>
                <a:cubicBezTo>
                  <a:pt x="122" y="333"/>
                  <a:pt x="128" y="326"/>
                  <a:pt x="136" y="326"/>
                </a:cubicBezTo>
                <a:lnTo>
                  <a:pt x="159" y="326"/>
                </a:lnTo>
                <a:close/>
                <a:moveTo>
                  <a:pt x="553" y="326"/>
                </a:moveTo>
                <a:cubicBezTo>
                  <a:pt x="561" y="326"/>
                  <a:pt x="567" y="333"/>
                  <a:pt x="567" y="340"/>
                </a:cubicBezTo>
                <a:lnTo>
                  <a:pt x="567" y="342"/>
                </a:lnTo>
                <a:cubicBezTo>
                  <a:pt x="567" y="350"/>
                  <a:pt x="561" y="356"/>
                  <a:pt x="553" y="356"/>
                </a:cubicBezTo>
                <a:lnTo>
                  <a:pt x="530" y="356"/>
                </a:lnTo>
                <a:cubicBezTo>
                  <a:pt x="523" y="356"/>
                  <a:pt x="516" y="350"/>
                  <a:pt x="516" y="342"/>
                </a:cubicBezTo>
                <a:lnTo>
                  <a:pt x="516" y="340"/>
                </a:lnTo>
                <a:cubicBezTo>
                  <a:pt x="516" y="333"/>
                  <a:pt x="523" y="326"/>
                  <a:pt x="530" y="326"/>
                </a:cubicBezTo>
                <a:lnTo>
                  <a:pt x="553" y="326"/>
                </a:lnTo>
                <a:close/>
                <a:moveTo>
                  <a:pt x="363" y="344"/>
                </a:moveTo>
                <a:cubicBezTo>
                  <a:pt x="363" y="354"/>
                  <a:pt x="355" y="362"/>
                  <a:pt x="345" y="362"/>
                </a:cubicBezTo>
                <a:cubicBezTo>
                  <a:pt x="335" y="362"/>
                  <a:pt x="327" y="354"/>
                  <a:pt x="327" y="344"/>
                </a:cubicBezTo>
                <a:lnTo>
                  <a:pt x="327" y="219"/>
                </a:lnTo>
                <a:cubicBezTo>
                  <a:pt x="327" y="209"/>
                  <a:pt x="335" y="201"/>
                  <a:pt x="345" y="201"/>
                </a:cubicBezTo>
                <a:cubicBezTo>
                  <a:pt x="355" y="201"/>
                  <a:pt x="363" y="209"/>
                  <a:pt x="363" y="219"/>
                </a:cubicBezTo>
                <a:lnTo>
                  <a:pt x="363" y="344"/>
                </a:lnTo>
                <a:close/>
                <a:moveTo>
                  <a:pt x="289" y="427"/>
                </a:moveTo>
                <a:cubicBezTo>
                  <a:pt x="281" y="435"/>
                  <a:pt x="269" y="436"/>
                  <a:pt x="262" y="429"/>
                </a:cubicBezTo>
                <a:cubicBezTo>
                  <a:pt x="255" y="422"/>
                  <a:pt x="255" y="409"/>
                  <a:pt x="263" y="402"/>
                </a:cubicBezTo>
                <a:lnTo>
                  <a:pt x="329" y="336"/>
                </a:lnTo>
                <a:cubicBezTo>
                  <a:pt x="337" y="328"/>
                  <a:pt x="349" y="327"/>
                  <a:pt x="356" y="334"/>
                </a:cubicBezTo>
                <a:cubicBezTo>
                  <a:pt x="363" y="341"/>
                  <a:pt x="362" y="354"/>
                  <a:pt x="355" y="361"/>
                </a:cubicBezTo>
                <a:lnTo>
                  <a:pt x="289" y="427"/>
                </a:lnTo>
                <a:close/>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vert="horz" wrap="square" lIns="91398" tIns="45699" rIns="91398" bIns="45699" numCol="1" anchor="t" anchorCtr="0" compatLnSpc="1"/>
          <a:lstStyle/>
          <a:p>
            <a:pPr fontAlgn="base">
              <a:spcBef>
                <a:spcPct val="0"/>
              </a:spcBef>
              <a:spcAft>
                <a:spcPct val="0"/>
              </a:spcAft>
              <a:buFont typeface="Arial" pitchFamily="34" charset="0"/>
              <a:buNone/>
            </a:pPr>
            <a:endParaRPr lang="zh-CN" altLang="en-US" sz="1799">
              <a:solidFill>
                <a:srgbClr val="294A5A"/>
              </a:solidFill>
              <a:cs typeface="+mn-ea"/>
              <a:sym typeface="+mn-lt"/>
            </a:endParaRPr>
          </a:p>
        </p:txBody>
      </p:sp>
      <p:sp>
        <p:nvSpPr>
          <p:cNvPr id="9" name="Freeform 11"/>
          <p:cNvSpPr>
            <a:spLocks noEditPoints="1"/>
          </p:cNvSpPr>
          <p:nvPr/>
        </p:nvSpPr>
        <p:spPr bwMode="auto">
          <a:xfrm>
            <a:off x="4459845" y="5705963"/>
            <a:ext cx="485156" cy="661818"/>
          </a:xfrm>
          <a:custGeom>
            <a:avLst/>
            <a:gdLst>
              <a:gd name="T0" fmla="*/ 90 w 446"/>
              <a:gd name="T1" fmla="*/ 226 h 608"/>
              <a:gd name="T2" fmla="*/ 137 w 446"/>
              <a:gd name="T3" fmla="*/ 337 h 608"/>
              <a:gd name="T4" fmla="*/ 175 w 446"/>
              <a:gd name="T5" fmla="*/ 425 h 608"/>
              <a:gd name="T6" fmla="*/ 261 w 446"/>
              <a:gd name="T7" fmla="*/ 428 h 608"/>
              <a:gd name="T8" fmla="*/ 280 w 446"/>
              <a:gd name="T9" fmla="*/ 393 h 608"/>
              <a:gd name="T10" fmla="*/ 328 w 446"/>
              <a:gd name="T11" fmla="*/ 304 h 608"/>
              <a:gd name="T12" fmla="*/ 223 w 446"/>
              <a:gd name="T13" fmla="*/ 93 h 608"/>
              <a:gd name="T14" fmla="*/ 184 w 446"/>
              <a:gd name="T15" fmla="*/ 456 h 608"/>
              <a:gd name="T16" fmla="*/ 141 w 446"/>
              <a:gd name="T17" fmla="*/ 405 h 608"/>
              <a:gd name="T18" fmla="*/ 94 w 446"/>
              <a:gd name="T19" fmla="*/ 319 h 608"/>
              <a:gd name="T20" fmla="*/ 223 w 446"/>
              <a:gd name="T21" fmla="*/ 65 h 608"/>
              <a:gd name="T22" fmla="*/ 351 w 446"/>
              <a:gd name="T23" fmla="*/ 319 h 608"/>
              <a:gd name="T24" fmla="*/ 305 w 446"/>
              <a:gd name="T25" fmla="*/ 405 h 608"/>
              <a:gd name="T26" fmla="*/ 261 w 446"/>
              <a:gd name="T27" fmla="*/ 456 h 608"/>
              <a:gd name="T28" fmla="*/ 159 w 446"/>
              <a:gd name="T29" fmla="*/ 545 h 608"/>
              <a:gd name="T30" fmla="*/ 267 w 446"/>
              <a:gd name="T31" fmla="*/ 566 h 608"/>
              <a:gd name="T32" fmla="*/ 267 w 446"/>
              <a:gd name="T33" fmla="*/ 524 h 608"/>
              <a:gd name="T34" fmla="*/ 172 w 446"/>
              <a:gd name="T35" fmla="*/ 558 h 608"/>
              <a:gd name="T36" fmla="*/ 276 w 446"/>
              <a:gd name="T37" fmla="*/ 558 h 608"/>
              <a:gd name="T38" fmla="*/ 289 w 446"/>
              <a:gd name="T39" fmla="*/ 545 h 608"/>
              <a:gd name="T40" fmla="*/ 159 w 446"/>
              <a:gd name="T41" fmla="*/ 480 h 608"/>
              <a:gd name="T42" fmla="*/ 289 w 446"/>
              <a:gd name="T43" fmla="*/ 545 h 608"/>
              <a:gd name="T44" fmla="*/ 287 w 446"/>
              <a:gd name="T45" fmla="*/ 254 h 608"/>
              <a:gd name="T46" fmla="*/ 244 w 446"/>
              <a:gd name="T47" fmla="*/ 298 h 608"/>
              <a:gd name="T48" fmla="*/ 202 w 446"/>
              <a:gd name="T49" fmla="*/ 298 h 608"/>
              <a:gd name="T50" fmla="*/ 158 w 446"/>
              <a:gd name="T51" fmla="*/ 254 h 608"/>
              <a:gd name="T52" fmla="*/ 158 w 446"/>
              <a:gd name="T53" fmla="*/ 212 h 608"/>
              <a:gd name="T54" fmla="*/ 202 w 446"/>
              <a:gd name="T55" fmla="*/ 168 h 608"/>
              <a:gd name="T56" fmla="*/ 244 w 446"/>
              <a:gd name="T57" fmla="*/ 168 h 608"/>
              <a:gd name="T58" fmla="*/ 287 w 446"/>
              <a:gd name="T59" fmla="*/ 212 h 608"/>
              <a:gd name="T60" fmla="*/ 428 w 446"/>
              <a:gd name="T61" fmla="*/ 206 h 608"/>
              <a:gd name="T62" fmla="*/ 405 w 446"/>
              <a:gd name="T63" fmla="*/ 226 h 608"/>
              <a:gd name="T64" fmla="*/ 428 w 446"/>
              <a:gd name="T65" fmla="*/ 239 h 608"/>
              <a:gd name="T66" fmla="*/ 428 w 446"/>
              <a:gd name="T67" fmla="*/ 206 h 608"/>
              <a:gd name="T68" fmla="*/ 379 w 446"/>
              <a:gd name="T69" fmla="*/ 90 h 608"/>
              <a:gd name="T70" fmla="*/ 356 w 446"/>
              <a:gd name="T71" fmla="*/ 67 h 608"/>
              <a:gd name="T72" fmla="*/ 362 w 446"/>
              <a:gd name="T73" fmla="*/ 107 h 608"/>
              <a:gd name="T74" fmla="*/ 239 w 446"/>
              <a:gd name="T75" fmla="*/ 44 h 608"/>
              <a:gd name="T76" fmla="*/ 222 w 446"/>
              <a:gd name="T77" fmla="*/ 0 h 608"/>
              <a:gd name="T78" fmla="*/ 206 w 446"/>
              <a:gd name="T79" fmla="*/ 44 h 608"/>
              <a:gd name="T80" fmla="*/ 81 w 446"/>
              <a:gd name="T81" fmla="*/ 109 h 608"/>
              <a:gd name="T82" fmla="*/ 89 w 446"/>
              <a:gd name="T83" fmla="*/ 69 h 608"/>
              <a:gd name="T84" fmla="*/ 65 w 446"/>
              <a:gd name="T85" fmla="*/ 93 h 608"/>
              <a:gd name="T86" fmla="*/ 39 w 446"/>
              <a:gd name="T87" fmla="*/ 226 h 608"/>
              <a:gd name="T88" fmla="*/ 17 w 446"/>
              <a:gd name="T89" fmla="*/ 206 h 608"/>
              <a:gd name="T90" fmla="*/ 17 w 446"/>
              <a:gd name="T91" fmla="*/ 239 h 608"/>
              <a:gd name="T92" fmla="*/ 39 w 446"/>
              <a:gd name="T93" fmla="*/ 226 h 6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46" h="608">
                <a:moveTo>
                  <a:pt x="223" y="93"/>
                </a:moveTo>
                <a:cubicBezTo>
                  <a:pt x="149" y="93"/>
                  <a:pt x="90" y="153"/>
                  <a:pt x="90" y="226"/>
                </a:cubicBezTo>
                <a:cubicBezTo>
                  <a:pt x="90" y="261"/>
                  <a:pt x="117" y="303"/>
                  <a:pt x="117" y="304"/>
                </a:cubicBezTo>
                <a:cubicBezTo>
                  <a:pt x="123" y="313"/>
                  <a:pt x="132" y="327"/>
                  <a:pt x="137" y="337"/>
                </a:cubicBezTo>
                <a:lnTo>
                  <a:pt x="165" y="393"/>
                </a:lnTo>
                <a:cubicBezTo>
                  <a:pt x="171" y="403"/>
                  <a:pt x="175" y="417"/>
                  <a:pt x="175" y="425"/>
                </a:cubicBezTo>
                <a:cubicBezTo>
                  <a:pt x="175" y="426"/>
                  <a:pt x="178" y="428"/>
                  <a:pt x="184" y="428"/>
                </a:cubicBezTo>
                <a:lnTo>
                  <a:pt x="261" y="428"/>
                </a:lnTo>
                <a:cubicBezTo>
                  <a:pt x="267" y="428"/>
                  <a:pt x="270" y="426"/>
                  <a:pt x="271" y="425"/>
                </a:cubicBezTo>
                <a:cubicBezTo>
                  <a:pt x="270" y="417"/>
                  <a:pt x="275" y="403"/>
                  <a:pt x="280" y="393"/>
                </a:cubicBezTo>
                <a:lnTo>
                  <a:pt x="309" y="337"/>
                </a:lnTo>
                <a:cubicBezTo>
                  <a:pt x="313" y="327"/>
                  <a:pt x="322" y="313"/>
                  <a:pt x="328" y="304"/>
                </a:cubicBezTo>
                <a:cubicBezTo>
                  <a:pt x="337" y="289"/>
                  <a:pt x="356" y="254"/>
                  <a:pt x="356" y="226"/>
                </a:cubicBezTo>
                <a:cubicBezTo>
                  <a:pt x="356" y="153"/>
                  <a:pt x="296" y="93"/>
                  <a:pt x="223" y="93"/>
                </a:cubicBezTo>
                <a:close/>
                <a:moveTo>
                  <a:pt x="261" y="456"/>
                </a:moveTo>
                <a:lnTo>
                  <a:pt x="184" y="456"/>
                </a:lnTo>
                <a:cubicBezTo>
                  <a:pt x="163" y="456"/>
                  <a:pt x="147" y="442"/>
                  <a:pt x="147" y="425"/>
                </a:cubicBezTo>
                <a:cubicBezTo>
                  <a:pt x="147" y="423"/>
                  <a:pt x="145" y="414"/>
                  <a:pt x="141" y="405"/>
                </a:cubicBezTo>
                <a:lnTo>
                  <a:pt x="112" y="349"/>
                </a:lnTo>
                <a:cubicBezTo>
                  <a:pt x="107" y="341"/>
                  <a:pt x="99" y="327"/>
                  <a:pt x="94" y="319"/>
                </a:cubicBezTo>
                <a:cubicBezTo>
                  <a:pt x="91" y="314"/>
                  <a:pt x="62" y="268"/>
                  <a:pt x="62" y="226"/>
                </a:cubicBezTo>
                <a:cubicBezTo>
                  <a:pt x="62" y="137"/>
                  <a:pt x="134" y="65"/>
                  <a:pt x="223" y="65"/>
                </a:cubicBezTo>
                <a:cubicBezTo>
                  <a:pt x="311" y="65"/>
                  <a:pt x="383" y="137"/>
                  <a:pt x="383" y="226"/>
                </a:cubicBezTo>
                <a:cubicBezTo>
                  <a:pt x="383" y="268"/>
                  <a:pt x="354" y="314"/>
                  <a:pt x="351" y="319"/>
                </a:cubicBezTo>
                <a:cubicBezTo>
                  <a:pt x="346" y="327"/>
                  <a:pt x="338" y="341"/>
                  <a:pt x="333" y="349"/>
                </a:cubicBezTo>
                <a:lnTo>
                  <a:pt x="305" y="405"/>
                </a:lnTo>
                <a:cubicBezTo>
                  <a:pt x="301" y="414"/>
                  <a:pt x="298" y="423"/>
                  <a:pt x="298" y="425"/>
                </a:cubicBezTo>
                <a:cubicBezTo>
                  <a:pt x="298" y="442"/>
                  <a:pt x="282" y="456"/>
                  <a:pt x="261" y="456"/>
                </a:cubicBezTo>
                <a:close/>
                <a:moveTo>
                  <a:pt x="180" y="524"/>
                </a:moveTo>
                <a:cubicBezTo>
                  <a:pt x="169" y="524"/>
                  <a:pt x="159" y="534"/>
                  <a:pt x="159" y="545"/>
                </a:cubicBezTo>
                <a:cubicBezTo>
                  <a:pt x="159" y="556"/>
                  <a:pt x="169" y="566"/>
                  <a:pt x="180" y="566"/>
                </a:cubicBezTo>
                <a:lnTo>
                  <a:pt x="267" y="566"/>
                </a:lnTo>
                <a:cubicBezTo>
                  <a:pt x="279" y="566"/>
                  <a:pt x="289" y="556"/>
                  <a:pt x="289" y="545"/>
                </a:cubicBezTo>
                <a:cubicBezTo>
                  <a:pt x="289" y="534"/>
                  <a:pt x="279" y="524"/>
                  <a:pt x="267" y="524"/>
                </a:cubicBezTo>
                <a:lnTo>
                  <a:pt x="180" y="524"/>
                </a:lnTo>
                <a:close/>
                <a:moveTo>
                  <a:pt x="172" y="558"/>
                </a:moveTo>
                <a:cubicBezTo>
                  <a:pt x="173" y="586"/>
                  <a:pt x="196" y="608"/>
                  <a:pt x="224" y="608"/>
                </a:cubicBezTo>
                <a:cubicBezTo>
                  <a:pt x="252" y="608"/>
                  <a:pt x="275" y="586"/>
                  <a:pt x="276" y="558"/>
                </a:cubicBezTo>
                <a:lnTo>
                  <a:pt x="172" y="558"/>
                </a:lnTo>
                <a:close/>
                <a:moveTo>
                  <a:pt x="289" y="545"/>
                </a:moveTo>
                <a:lnTo>
                  <a:pt x="159" y="545"/>
                </a:lnTo>
                <a:lnTo>
                  <a:pt x="159" y="480"/>
                </a:lnTo>
                <a:lnTo>
                  <a:pt x="289" y="480"/>
                </a:lnTo>
                <a:lnTo>
                  <a:pt x="289" y="545"/>
                </a:lnTo>
                <a:close/>
                <a:moveTo>
                  <a:pt x="309" y="233"/>
                </a:moveTo>
                <a:cubicBezTo>
                  <a:pt x="309" y="245"/>
                  <a:pt x="299" y="254"/>
                  <a:pt x="287" y="254"/>
                </a:cubicBezTo>
                <a:lnTo>
                  <a:pt x="244" y="254"/>
                </a:lnTo>
                <a:lnTo>
                  <a:pt x="244" y="298"/>
                </a:lnTo>
                <a:cubicBezTo>
                  <a:pt x="244" y="309"/>
                  <a:pt x="234" y="319"/>
                  <a:pt x="223" y="319"/>
                </a:cubicBezTo>
                <a:cubicBezTo>
                  <a:pt x="211" y="319"/>
                  <a:pt x="202" y="309"/>
                  <a:pt x="202" y="298"/>
                </a:cubicBezTo>
                <a:lnTo>
                  <a:pt x="202" y="254"/>
                </a:lnTo>
                <a:lnTo>
                  <a:pt x="158" y="254"/>
                </a:lnTo>
                <a:cubicBezTo>
                  <a:pt x="146" y="254"/>
                  <a:pt x="137" y="245"/>
                  <a:pt x="137" y="233"/>
                </a:cubicBezTo>
                <a:cubicBezTo>
                  <a:pt x="137" y="221"/>
                  <a:pt x="146" y="212"/>
                  <a:pt x="158" y="212"/>
                </a:cubicBezTo>
                <a:lnTo>
                  <a:pt x="202" y="212"/>
                </a:lnTo>
                <a:lnTo>
                  <a:pt x="202" y="168"/>
                </a:lnTo>
                <a:cubicBezTo>
                  <a:pt x="202" y="157"/>
                  <a:pt x="211" y="147"/>
                  <a:pt x="223" y="147"/>
                </a:cubicBezTo>
                <a:cubicBezTo>
                  <a:pt x="234" y="147"/>
                  <a:pt x="244" y="157"/>
                  <a:pt x="244" y="168"/>
                </a:cubicBezTo>
                <a:lnTo>
                  <a:pt x="244" y="212"/>
                </a:lnTo>
                <a:lnTo>
                  <a:pt x="287" y="212"/>
                </a:lnTo>
                <a:cubicBezTo>
                  <a:pt x="299" y="212"/>
                  <a:pt x="309" y="221"/>
                  <a:pt x="309" y="233"/>
                </a:cubicBezTo>
                <a:close/>
                <a:moveTo>
                  <a:pt x="428" y="206"/>
                </a:moveTo>
                <a:lnTo>
                  <a:pt x="404" y="206"/>
                </a:lnTo>
                <a:cubicBezTo>
                  <a:pt x="405" y="212"/>
                  <a:pt x="405" y="219"/>
                  <a:pt x="405" y="226"/>
                </a:cubicBezTo>
                <a:cubicBezTo>
                  <a:pt x="405" y="230"/>
                  <a:pt x="405" y="235"/>
                  <a:pt x="405" y="239"/>
                </a:cubicBezTo>
                <a:lnTo>
                  <a:pt x="428" y="239"/>
                </a:lnTo>
                <a:cubicBezTo>
                  <a:pt x="438" y="239"/>
                  <a:pt x="446" y="232"/>
                  <a:pt x="446" y="222"/>
                </a:cubicBezTo>
                <a:cubicBezTo>
                  <a:pt x="446" y="213"/>
                  <a:pt x="438" y="206"/>
                  <a:pt x="428" y="206"/>
                </a:cubicBezTo>
                <a:close/>
                <a:moveTo>
                  <a:pt x="362" y="107"/>
                </a:moveTo>
                <a:lnTo>
                  <a:pt x="379" y="90"/>
                </a:lnTo>
                <a:cubicBezTo>
                  <a:pt x="386" y="83"/>
                  <a:pt x="386" y="72"/>
                  <a:pt x="380" y="66"/>
                </a:cubicBezTo>
                <a:cubicBezTo>
                  <a:pt x="373" y="60"/>
                  <a:pt x="362" y="60"/>
                  <a:pt x="356" y="67"/>
                </a:cubicBezTo>
                <a:lnTo>
                  <a:pt x="338" y="84"/>
                </a:lnTo>
                <a:cubicBezTo>
                  <a:pt x="347" y="91"/>
                  <a:pt x="355" y="99"/>
                  <a:pt x="362" y="107"/>
                </a:cubicBezTo>
                <a:close/>
                <a:moveTo>
                  <a:pt x="222" y="43"/>
                </a:moveTo>
                <a:cubicBezTo>
                  <a:pt x="228" y="43"/>
                  <a:pt x="233" y="43"/>
                  <a:pt x="239" y="44"/>
                </a:cubicBezTo>
                <a:lnTo>
                  <a:pt x="239" y="18"/>
                </a:lnTo>
                <a:cubicBezTo>
                  <a:pt x="239" y="8"/>
                  <a:pt x="231" y="0"/>
                  <a:pt x="222" y="0"/>
                </a:cubicBezTo>
                <a:cubicBezTo>
                  <a:pt x="213" y="0"/>
                  <a:pt x="206" y="8"/>
                  <a:pt x="206" y="18"/>
                </a:cubicBezTo>
                <a:lnTo>
                  <a:pt x="206" y="44"/>
                </a:lnTo>
                <a:cubicBezTo>
                  <a:pt x="211" y="43"/>
                  <a:pt x="217" y="43"/>
                  <a:pt x="222" y="43"/>
                </a:cubicBezTo>
                <a:close/>
                <a:moveTo>
                  <a:pt x="81" y="109"/>
                </a:moveTo>
                <a:cubicBezTo>
                  <a:pt x="89" y="101"/>
                  <a:pt x="96" y="93"/>
                  <a:pt x="105" y="86"/>
                </a:cubicBezTo>
                <a:lnTo>
                  <a:pt x="89" y="69"/>
                </a:lnTo>
                <a:cubicBezTo>
                  <a:pt x="82" y="63"/>
                  <a:pt x="71" y="62"/>
                  <a:pt x="65" y="69"/>
                </a:cubicBezTo>
                <a:cubicBezTo>
                  <a:pt x="58" y="75"/>
                  <a:pt x="58" y="86"/>
                  <a:pt x="65" y="93"/>
                </a:cubicBezTo>
                <a:lnTo>
                  <a:pt x="81" y="109"/>
                </a:lnTo>
                <a:close/>
                <a:moveTo>
                  <a:pt x="39" y="226"/>
                </a:moveTo>
                <a:cubicBezTo>
                  <a:pt x="39" y="219"/>
                  <a:pt x="40" y="212"/>
                  <a:pt x="41" y="206"/>
                </a:cubicBezTo>
                <a:lnTo>
                  <a:pt x="17" y="206"/>
                </a:lnTo>
                <a:cubicBezTo>
                  <a:pt x="7" y="206"/>
                  <a:pt x="0" y="213"/>
                  <a:pt x="0" y="222"/>
                </a:cubicBezTo>
                <a:cubicBezTo>
                  <a:pt x="0" y="232"/>
                  <a:pt x="7" y="239"/>
                  <a:pt x="17" y="239"/>
                </a:cubicBezTo>
                <a:lnTo>
                  <a:pt x="40" y="239"/>
                </a:lnTo>
                <a:cubicBezTo>
                  <a:pt x="40" y="235"/>
                  <a:pt x="39" y="230"/>
                  <a:pt x="39" y="226"/>
                </a:cubicBezTo>
                <a:close/>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vert="horz" wrap="square" lIns="91398" tIns="45699" rIns="91398" bIns="45699" numCol="1" anchor="t" anchorCtr="0" compatLnSpc="1"/>
          <a:lstStyle/>
          <a:p>
            <a:pPr fontAlgn="base">
              <a:spcBef>
                <a:spcPct val="0"/>
              </a:spcBef>
              <a:spcAft>
                <a:spcPct val="0"/>
              </a:spcAft>
              <a:buFont typeface="Arial" pitchFamily="34" charset="0"/>
              <a:buNone/>
            </a:pPr>
            <a:endParaRPr lang="zh-CN" altLang="en-US" sz="1799">
              <a:solidFill>
                <a:srgbClr val="294A5A"/>
              </a:solidFill>
              <a:cs typeface="+mn-ea"/>
              <a:sym typeface="+mn-lt"/>
            </a:endParaRPr>
          </a:p>
        </p:txBody>
      </p:sp>
      <p:sp>
        <p:nvSpPr>
          <p:cNvPr id="10" name="Freeform 12"/>
          <p:cNvSpPr>
            <a:spLocks noEditPoints="1"/>
          </p:cNvSpPr>
          <p:nvPr/>
        </p:nvSpPr>
        <p:spPr bwMode="auto">
          <a:xfrm>
            <a:off x="1572304" y="5708600"/>
            <a:ext cx="841113" cy="656544"/>
          </a:xfrm>
          <a:custGeom>
            <a:avLst/>
            <a:gdLst>
              <a:gd name="T0" fmla="*/ 451 w 771"/>
              <a:gd name="T1" fmla="*/ 411 h 602"/>
              <a:gd name="T2" fmla="*/ 457 w 771"/>
              <a:gd name="T3" fmla="*/ 396 h 602"/>
              <a:gd name="T4" fmla="*/ 459 w 771"/>
              <a:gd name="T5" fmla="*/ 388 h 602"/>
              <a:gd name="T6" fmla="*/ 463 w 771"/>
              <a:gd name="T7" fmla="*/ 372 h 602"/>
              <a:gd name="T8" fmla="*/ 464 w 771"/>
              <a:gd name="T9" fmla="*/ 365 h 602"/>
              <a:gd name="T10" fmla="*/ 466 w 771"/>
              <a:gd name="T11" fmla="*/ 341 h 602"/>
              <a:gd name="T12" fmla="*/ 233 w 771"/>
              <a:gd name="T13" fmla="*/ 139 h 602"/>
              <a:gd name="T14" fmla="*/ 201 w 771"/>
              <a:gd name="T15" fmla="*/ 141 h 602"/>
              <a:gd name="T16" fmla="*/ 201 w 771"/>
              <a:gd name="T17" fmla="*/ 141 h 602"/>
              <a:gd name="T18" fmla="*/ 0 w 771"/>
              <a:gd name="T19" fmla="*/ 341 h 602"/>
              <a:gd name="T20" fmla="*/ 61 w 771"/>
              <a:gd name="T21" fmla="*/ 477 h 602"/>
              <a:gd name="T22" fmla="*/ 37 w 771"/>
              <a:gd name="T23" fmla="*/ 602 h 602"/>
              <a:gd name="T24" fmla="*/ 129 w 771"/>
              <a:gd name="T25" fmla="*/ 522 h 602"/>
              <a:gd name="T26" fmla="*/ 233 w 771"/>
              <a:gd name="T27" fmla="*/ 544 h 602"/>
              <a:gd name="T28" fmla="*/ 363 w 771"/>
              <a:gd name="T29" fmla="*/ 509 h 602"/>
              <a:gd name="T30" fmla="*/ 363 w 771"/>
              <a:gd name="T31" fmla="*/ 509 h 602"/>
              <a:gd name="T32" fmla="*/ 383 w 771"/>
              <a:gd name="T33" fmla="*/ 496 h 602"/>
              <a:gd name="T34" fmla="*/ 389 w 771"/>
              <a:gd name="T35" fmla="*/ 491 h 602"/>
              <a:gd name="T36" fmla="*/ 402 w 771"/>
              <a:gd name="T37" fmla="*/ 480 h 602"/>
              <a:gd name="T38" fmla="*/ 408 w 771"/>
              <a:gd name="T39" fmla="*/ 474 h 602"/>
              <a:gd name="T40" fmla="*/ 419 w 771"/>
              <a:gd name="T41" fmla="*/ 462 h 602"/>
              <a:gd name="T42" fmla="*/ 424 w 771"/>
              <a:gd name="T43" fmla="*/ 457 h 602"/>
              <a:gd name="T44" fmla="*/ 448 w 771"/>
              <a:gd name="T45" fmla="*/ 417 h 602"/>
              <a:gd name="T46" fmla="*/ 451 w 771"/>
              <a:gd name="T47" fmla="*/ 411 h 602"/>
              <a:gd name="T48" fmla="*/ 771 w 771"/>
              <a:gd name="T49" fmla="*/ 263 h 602"/>
              <a:gd name="T50" fmla="*/ 771 w 771"/>
              <a:gd name="T51" fmla="*/ 263 h 602"/>
              <a:gd name="T52" fmla="*/ 469 w 771"/>
              <a:gd name="T53" fmla="*/ 0 h 602"/>
              <a:gd name="T54" fmla="*/ 243 w 771"/>
              <a:gd name="T55" fmla="*/ 89 h 602"/>
              <a:gd name="T56" fmla="*/ 508 w 771"/>
              <a:gd name="T57" fmla="*/ 341 h 602"/>
              <a:gd name="T58" fmla="*/ 424 w 771"/>
              <a:gd name="T59" fmla="*/ 523 h 602"/>
              <a:gd name="T60" fmla="*/ 469 w 771"/>
              <a:gd name="T61" fmla="*/ 526 h 602"/>
              <a:gd name="T62" fmla="*/ 603 w 771"/>
              <a:gd name="T63" fmla="*/ 498 h 602"/>
              <a:gd name="T64" fmla="*/ 722 w 771"/>
              <a:gd name="T65" fmla="*/ 602 h 602"/>
              <a:gd name="T66" fmla="*/ 692 w 771"/>
              <a:gd name="T67" fmla="*/ 440 h 602"/>
              <a:gd name="T68" fmla="*/ 771 w 771"/>
              <a:gd name="T69" fmla="*/ 263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71" h="602">
                <a:moveTo>
                  <a:pt x="451" y="411"/>
                </a:moveTo>
                <a:cubicBezTo>
                  <a:pt x="453" y="406"/>
                  <a:pt x="455" y="401"/>
                  <a:pt x="457" y="396"/>
                </a:cubicBezTo>
                <a:cubicBezTo>
                  <a:pt x="458" y="393"/>
                  <a:pt x="458" y="391"/>
                  <a:pt x="459" y="388"/>
                </a:cubicBezTo>
                <a:cubicBezTo>
                  <a:pt x="460" y="383"/>
                  <a:pt x="462" y="377"/>
                  <a:pt x="463" y="372"/>
                </a:cubicBezTo>
                <a:cubicBezTo>
                  <a:pt x="463" y="370"/>
                  <a:pt x="464" y="367"/>
                  <a:pt x="464" y="365"/>
                </a:cubicBezTo>
                <a:cubicBezTo>
                  <a:pt x="465" y="357"/>
                  <a:pt x="466" y="349"/>
                  <a:pt x="466" y="341"/>
                </a:cubicBezTo>
                <a:cubicBezTo>
                  <a:pt x="466" y="230"/>
                  <a:pt x="361" y="139"/>
                  <a:pt x="233" y="139"/>
                </a:cubicBezTo>
                <a:cubicBezTo>
                  <a:pt x="222" y="139"/>
                  <a:pt x="212" y="140"/>
                  <a:pt x="201" y="141"/>
                </a:cubicBezTo>
                <a:lnTo>
                  <a:pt x="201" y="141"/>
                </a:lnTo>
                <a:cubicBezTo>
                  <a:pt x="88" y="154"/>
                  <a:pt x="0" y="239"/>
                  <a:pt x="0" y="341"/>
                </a:cubicBezTo>
                <a:cubicBezTo>
                  <a:pt x="0" y="394"/>
                  <a:pt x="23" y="441"/>
                  <a:pt x="61" y="477"/>
                </a:cubicBezTo>
                <a:lnTo>
                  <a:pt x="37" y="602"/>
                </a:lnTo>
                <a:lnTo>
                  <a:pt x="129" y="522"/>
                </a:lnTo>
                <a:cubicBezTo>
                  <a:pt x="161" y="536"/>
                  <a:pt x="196" y="544"/>
                  <a:pt x="233" y="544"/>
                </a:cubicBezTo>
                <a:cubicBezTo>
                  <a:pt x="281" y="544"/>
                  <a:pt x="325" y="531"/>
                  <a:pt x="363" y="509"/>
                </a:cubicBezTo>
                <a:cubicBezTo>
                  <a:pt x="363" y="509"/>
                  <a:pt x="363" y="509"/>
                  <a:pt x="363" y="509"/>
                </a:cubicBezTo>
                <a:cubicBezTo>
                  <a:pt x="370" y="505"/>
                  <a:pt x="376" y="500"/>
                  <a:pt x="383" y="496"/>
                </a:cubicBezTo>
                <a:cubicBezTo>
                  <a:pt x="385" y="494"/>
                  <a:pt x="387" y="493"/>
                  <a:pt x="389" y="491"/>
                </a:cubicBezTo>
                <a:cubicBezTo>
                  <a:pt x="393" y="487"/>
                  <a:pt x="398" y="484"/>
                  <a:pt x="402" y="480"/>
                </a:cubicBezTo>
                <a:cubicBezTo>
                  <a:pt x="404" y="478"/>
                  <a:pt x="406" y="476"/>
                  <a:pt x="408" y="474"/>
                </a:cubicBezTo>
                <a:cubicBezTo>
                  <a:pt x="412" y="470"/>
                  <a:pt x="415" y="466"/>
                  <a:pt x="419" y="462"/>
                </a:cubicBezTo>
                <a:cubicBezTo>
                  <a:pt x="421" y="460"/>
                  <a:pt x="422" y="458"/>
                  <a:pt x="424" y="457"/>
                </a:cubicBezTo>
                <a:cubicBezTo>
                  <a:pt x="433" y="445"/>
                  <a:pt x="442" y="431"/>
                  <a:pt x="448" y="417"/>
                </a:cubicBezTo>
                <a:cubicBezTo>
                  <a:pt x="449" y="415"/>
                  <a:pt x="450" y="413"/>
                  <a:pt x="451" y="411"/>
                </a:cubicBezTo>
                <a:close/>
                <a:moveTo>
                  <a:pt x="771" y="263"/>
                </a:moveTo>
                <a:lnTo>
                  <a:pt x="771" y="263"/>
                </a:lnTo>
                <a:cubicBezTo>
                  <a:pt x="771" y="118"/>
                  <a:pt x="635" y="0"/>
                  <a:pt x="469" y="0"/>
                </a:cubicBezTo>
                <a:cubicBezTo>
                  <a:pt x="379" y="0"/>
                  <a:pt x="299" y="35"/>
                  <a:pt x="243" y="89"/>
                </a:cubicBezTo>
                <a:cubicBezTo>
                  <a:pt x="390" y="94"/>
                  <a:pt x="508" y="205"/>
                  <a:pt x="508" y="341"/>
                </a:cubicBezTo>
                <a:cubicBezTo>
                  <a:pt x="508" y="413"/>
                  <a:pt x="476" y="477"/>
                  <a:pt x="424" y="523"/>
                </a:cubicBezTo>
                <a:cubicBezTo>
                  <a:pt x="439" y="525"/>
                  <a:pt x="453" y="526"/>
                  <a:pt x="469" y="526"/>
                </a:cubicBezTo>
                <a:cubicBezTo>
                  <a:pt x="517" y="526"/>
                  <a:pt x="563" y="516"/>
                  <a:pt x="603" y="498"/>
                </a:cubicBezTo>
                <a:lnTo>
                  <a:pt x="722" y="602"/>
                </a:lnTo>
                <a:lnTo>
                  <a:pt x="692" y="440"/>
                </a:lnTo>
                <a:cubicBezTo>
                  <a:pt x="741" y="393"/>
                  <a:pt x="771" y="331"/>
                  <a:pt x="771" y="263"/>
                </a:cubicBezTo>
                <a:close/>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vert="horz" wrap="square" lIns="91398" tIns="45699" rIns="91398" bIns="45699" numCol="1" anchor="t" anchorCtr="0" compatLnSpc="1"/>
          <a:lstStyle/>
          <a:p>
            <a:pPr fontAlgn="base">
              <a:spcBef>
                <a:spcPct val="0"/>
              </a:spcBef>
              <a:spcAft>
                <a:spcPct val="0"/>
              </a:spcAft>
              <a:buFont typeface="Arial" pitchFamily="34" charset="0"/>
              <a:buNone/>
            </a:pPr>
            <a:endParaRPr lang="zh-CN" altLang="en-US" sz="1799">
              <a:solidFill>
                <a:srgbClr val="294A5A"/>
              </a:solidFill>
              <a:cs typeface="+mn-ea"/>
              <a:sym typeface="+mn-lt"/>
            </a:endParaRPr>
          </a:p>
        </p:txBody>
      </p:sp>
      <p:sp>
        <p:nvSpPr>
          <p:cNvPr id="11" name="Freeform 13"/>
          <p:cNvSpPr>
            <a:spLocks noEditPoints="1"/>
          </p:cNvSpPr>
          <p:nvPr/>
        </p:nvSpPr>
        <p:spPr bwMode="auto">
          <a:xfrm>
            <a:off x="7068716" y="3604547"/>
            <a:ext cx="835840" cy="656544"/>
          </a:xfrm>
          <a:custGeom>
            <a:avLst/>
            <a:gdLst>
              <a:gd name="T0" fmla="*/ 282 w 766"/>
              <a:gd name="T1" fmla="*/ 304 h 600"/>
              <a:gd name="T2" fmla="*/ 391 w 766"/>
              <a:gd name="T3" fmla="*/ 248 h 600"/>
              <a:gd name="T4" fmla="*/ 596 w 766"/>
              <a:gd name="T5" fmla="*/ 213 h 600"/>
              <a:gd name="T6" fmla="*/ 652 w 766"/>
              <a:gd name="T7" fmla="*/ 129 h 600"/>
              <a:gd name="T8" fmla="*/ 570 w 766"/>
              <a:gd name="T9" fmla="*/ 186 h 600"/>
              <a:gd name="T10" fmla="*/ 391 w 766"/>
              <a:gd name="T11" fmla="*/ 195 h 600"/>
              <a:gd name="T12" fmla="*/ 766 w 766"/>
              <a:gd name="T13" fmla="*/ 80 h 600"/>
              <a:gd name="T14" fmla="*/ 465 w 766"/>
              <a:gd name="T15" fmla="*/ 32 h 600"/>
              <a:gd name="T16" fmla="*/ 437 w 766"/>
              <a:gd name="T17" fmla="*/ 0 h 600"/>
              <a:gd name="T18" fmla="*/ 154 w 766"/>
              <a:gd name="T19" fmla="*/ 32 h 600"/>
              <a:gd name="T20" fmla="*/ 175 w 766"/>
              <a:gd name="T21" fmla="*/ 80 h 600"/>
              <a:gd name="T22" fmla="*/ 216 w 766"/>
              <a:gd name="T23" fmla="*/ 135 h 600"/>
              <a:gd name="T24" fmla="*/ 706 w 766"/>
              <a:gd name="T25" fmla="*/ 80 h 600"/>
              <a:gd name="T26" fmla="*/ 355 w 766"/>
              <a:gd name="T27" fmla="*/ 394 h 600"/>
              <a:gd name="T28" fmla="*/ 706 w 766"/>
              <a:gd name="T29" fmla="*/ 410 h 600"/>
              <a:gd name="T30" fmla="*/ 361 w 766"/>
              <a:gd name="T31" fmla="*/ 427 h 600"/>
              <a:gd name="T32" fmla="*/ 362 w 766"/>
              <a:gd name="T33" fmla="*/ 478 h 600"/>
              <a:gd name="T34" fmla="*/ 437 w 766"/>
              <a:gd name="T35" fmla="*/ 595 h 600"/>
              <a:gd name="T36" fmla="*/ 465 w 766"/>
              <a:gd name="T37" fmla="*/ 478 h 600"/>
              <a:gd name="T38" fmla="*/ 603 w 766"/>
              <a:gd name="T39" fmla="*/ 592 h 600"/>
              <a:gd name="T40" fmla="*/ 591 w 766"/>
              <a:gd name="T41" fmla="*/ 478 h 600"/>
              <a:gd name="T42" fmla="*/ 766 w 766"/>
              <a:gd name="T43" fmla="*/ 427 h 600"/>
              <a:gd name="T44" fmla="*/ 747 w 766"/>
              <a:gd name="T45" fmla="*/ 80 h 600"/>
              <a:gd name="T46" fmla="*/ 161 w 766"/>
              <a:gd name="T47" fmla="*/ 310 h 600"/>
              <a:gd name="T48" fmla="*/ 235 w 766"/>
              <a:gd name="T49" fmla="*/ 236 h 600"/>
              <a:gd name="T50" fmla="*/ 86 w 766"/>
              <a:gd name="T51" fmla="*/ 236 h 600"/>
              <a:gd name="T52" fmla="*/ 208 w 766"/>
              <a:gd name="T53" fmla="*/ 325 h 600"/>
              <a:gd name="T54" fmla="*/ 181 w 766"/>
              <a:gd name="T55" fmla="*/ 325 h 600"/>
              <a:gd name="T56" fmla="*/ 188 w 766"/>
              <a:gd name="T57" fmla="*/ 339 h 600"/>
              <a:gd name="T58" fmla="*/ 196 w 766"/>
              <a:gd name="T59" fmla="*/ 510 h 600"/>
              <a:gd name="T60" fmla="*/ 129 w 766"/>
              <a:gd name="T61" fmla="*/ 510 h 600"/>
              <a:gd name="T62" fmla="*/ 137 w 766"/>
              <a:gd name="T63" fmla="*/ 339 h 600"/>
              <a:gd name="T64" fmla="*/ 145 w 766"/>
              <a:gd name="T65" fmla="*/ 325 h 600"/>
              <a:gd name="T66" fmla="*/ 0 w 766"/>
              <a:gd name="T67" fmla="*/ 438 h 600"/>
              <a:gd name="T68" fmla="*/ 66 w 766"/>
              <a:gd name="T69" fmla="*/ 600 h 600"/>
              <a:gd name="T70" fmla="*/ 89 w 766"/>
              <a:gd name="T71" fmla="*/ 432 h 600"/>
              <a:gd name="T72" fmla="*/ 230 w 766"/>
              <a:gd name="T73" fmla="*/ 600 h 600"/>
              <a:gd name="T74" fmla="*/ 253 w 766"/>
              <a:gd name="T75" fmla="*/ 432 h 600"/>
              <a:gd name="T76" fmla="*/ 321 w 766"/>
              <a:gd name="T77" fmla="*/ 600 h 600"/>
              <a:gd name="T78" fmla="*/ 208 w 766"/>
              <a:gd name="T79" fmla="*/ 325 h 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66" h="600">
                <a:moveTo>
                  <a:pt x="391" y="195"/>
                </a:moveTo>
                <a:lnTo>
                  <a:pt x="282" y="304"/>
                </a:lnTo>
                <a:cubicBezTo>
                  <a:pt x="293" y="310"/>
                  <a:pt x="303" y="317"/>
                  <a:pt x="312" y="326"/>
                </a:cubicBezTo>
                <a:lnTo>
                  <a:pt x="391" y="248"/>
                </a:lnTo>
                <a:lnTo>
                  <a:pt x="476" y="333"/>
                </a:lnTo>
                <a:lnTo>
                  <a:pt x="596" y="213"/>
                </a:lnTo>
                <a:lnTo>
                  <a:pt x="614" y="259"/>
                </a:lnTo>
                <a:lnTo>
                  <a:pt x="652" y="129"/>
                </a:lnTo>
                <a:lnTo>
                  <a:pt x="522" y="167"/>
                </a:lnTo>
                <a:lnTo>
                  <a:pt x="570" y="186"/>
                </a:lnTo>
                <a:lnTo>
                  <a:pt x="476" y="280"/>
                </a:lnTo>
                <a:lnTo>
                  <a:pt x="391" y="195"/>
                </a:lnTo>
                <a:close/>
                <a:moveTo>
                  <a:pt x="766" y="80"/>
                </a:moveTo>
                <a:lnTo>
                  <a:pt x="766" y="80"/>
                </a:lnTo>
                <a:lnTo>
                  <a:pt x="766" y="32"/>
                </a:lnTo>
                <a:lnTo>
                  <a:pt x="465" y="32"/>
                </a:lnTo>
                <a:lnTo>
                  <a:pt x="465" y="0"/>
                </a:lnTo>
                <a:lnTo>
                  <a:pt x="437" y="0"/>
                </a:lnTo>
                <a:lnTo>
                  <a:pt x="437" y="32"/>
                </a:lnTo>
                <a:lnTo>
                  <a:pt x="154" y="32"/>
                </a:lnTo>
                <a:lnTo>
                  <a:pt x="154" y="80"/>
                </a:lnTo>
                <a:lnTo>
                  <a:pt x="175" y="80"/>
                </a:lnTo>
                <a:lnTo>
                  <a:pt x="175" y="122"/>
                </a:lnTo>
                <a:cubicBezTo>
                  <a:pt x="190" y="124"/>
                  <a:pt x="203" y="128"/>
                  <a:pt x="216" y="135"/>
                </a:cubicBezTo>
                <a:lnTo>
                  <a:pt x="216" y="80"/>
                </a:lnTo>
                <a:lnTo>
                  <a:pt x="706" y="80"/>
                </a:lnTo>
                <a:lnTo>
                  <a:pt x="706" y="394"/>
                </a:lnTo>
                <a:lnTo>
                  <a:pt x="355" y="394"/>
                </a:lnTo>
                <a:cubicBezTo>
                  <a:pt x="356" y="399"/>
                  <a:pt x="358" y="404"/>
                  <a:pt x="359" y="410"/>
                </a:cubicBezTo>
                <a:lnTo>
                  <a:pt x="706" y="410"/>
                </a:lnTo>
                <a:lnTo>
                  <a:pt x="706" y="427"/>
                </a:lnTo>
                <a:lnTo>
                  <a:pt x="361" y="427"/>
                </a:lnTo>
                <a:cubicBezTo>
                  <a:pt x="361" y="430"/>
                  <a:pt x="362" y="434"/>
                  <a:pt x="362" y="438"/>
                </a:cubicBezTo>
                <a:lnTo>
                  <a:pt x="362" y="478"/>
                </a:lnTo>
                <a:lnTo>
                  <a:pt x="437" y="478"/>
                </a:lnTo>
                <a:lnTo>
                  <a:pt x="437" y="595"/>
                </a:lnTo>
                <a:lnTo>
                  <a:pt x="465" y="595"/>
                </a:lnTo>
                <a:lnTo>
                  <a:pt x="465" y="478"/>
                </a:lnTo>
                <a:lnTo>
                  <a:pt x="560" y="478"/>
                </a:lnTo>
                <a:lnTo>
                  <a:pt x="603" y="592"/>
                </a:lnTo>
                <a:lnTo>
                  <a:pt x="631" y="585"/>
                </a:lnTo>
                <a:lnTo>
                  <a:pt x="591" y="478"/>
                </a:lnTo>
                <a:lnTo>
                  <a:pt x="766" y="478"/>
                </a:lnTo>
                <a:lnTo>
                  <a:pt x="766" y="427"/>
                </a:lnTo>
                <a:lnTo>
                  <a:pt x="747" y="427"/>
                </a:lnTo>
                <a:lnTo>
                  <a:pt x="747" y="80"/>
                </a:lnTo>
                <a:lnTo>
                  <a:pt x="766" y="80"/>
                </a:lnTo>
                <a:close/>
                <a:moveTo>
                  <a:pt x="161" y="310"/>
                </a:moveTo>
                <a:lnTo>
                  <a:pt x="161" y="310"/>
                </a:lnTo>
                <a:cubicBezTo>
                  <a:pt x="202" y="310"/>
                  <a:pt x="235" y="277"/>
                  <a:pt x="235" y="236"/>
                </a:cubicBezTo>
                <a:cubicBezTo>
                  <a:pt x="235" y="194"/>
                  <a:pt x="202" y="161"/>
                  <a:pt x="161" y="161"/>
                </a:cubicBezTo>
                <a:cubicBezTo>
                  <a:pt x="119" y="161"/>
                  <a:pt x="86" y="194"/>
                  <a:pt x="86" y="236"/>
                </a:cubicBezTo>
                <a:cubicBezTo>
                  <a:pt x="86" y="277"/>
                  <a:pt x="119" y="310"/>
                  <a:pt x="161" y="310"/>
                </a:cubicBezTo>
                <a:close/>
                <a:moveTo>
                  <a:pt x="208" y="325"/>
                </a:moveTo>
                <a:lnTo>
                  <a:pt x="208" y="325"/>
                </a:lnTo>
                <a:lnTo>
                  <a:pt x="181" y="325"/>
                </a:lnTo>
                <a:lnTo>
                  <a:pt x="185" y="328"/>
                </a:lnTo>
                <a:cubicBezTo>
                  <a:pt x="188" y="331"/>
                  <a:pt x="190" y="336"/>
                  <a:pt x="188" y="339"/>
                </a:cubicBezTo>
                <a:lnTo>
                  <a:pt x="178" y="365"/>
                </a:lnTo>
                <a:lnTo>
                  <a:pt x="196" y="510"/>
                </a:lnTo>
                <a:lnTo>
                  <a:pt x="163" y="540"/>
                </a:lnTo>
                <a:lnTo>
                  <a:pt x="129" y="510"/>
                </a:lnTo>
                <a:lnTo>
                  <a:pt x="147" y="365"/>
                </a:lnTo>
                <a:lnTo>
                  <a:pt x="137" y="339"/>
                </a:lnTo>
                <a:cubicBezTo>
                  <a:pt x="135" y="336"/>
                  <a:pt x="137" y="331"/>
                  <a:pt x="140" y="328"/>
                </a:cubicBezTo>
                <a:lnTo>
                  <a:pt x="145" y="325"/>
                </a:lnTo>
                <a:lnTo>
                  <a:pt x="112" y="325"/>
                </a:lnTo>
                <a:cubicBezTo>
                  <a:pt x="50" y="325"/>
                  <a:pt x="0" y="376"/>
                  <a:pt x="0" y="438"/>
                </a:cubicBezTo>
                <a:lnTo>
                  <a:pt x="0" y="600"/>
                </a:lnTo>
                <a:lnTo>
                  <a:pt x="66" y="600"/>
                </a:lnTo>
                <a:lnTo>
                  <a:pt x="66" y="432"/>
                </a:lnTo>
                <a:lnTo>
                  <a:pt x="89" y="432"/>
                </a:lnTo>
                <a:lnTo>
                  <a:pt x="89" y="600"/>
                </a:lnTo>
                <a:lnTo>
                  <a:pt x="230" y="600"/>
                </a:lnTo>
                <a:lnTo>
                  <a:pt x="230" y="432"/>
                </a:lnTo>
                <a:lnTo>
                  <a:pt x="253" y="432"/>
                </a:lnTo>
                <a:lnTo>
                  <a:pt x="253" y="600"/>
                </a:lnTo>
                <a:lnTo>
                  <a:pt x="321" y="600"/>
                </a:lnTo>
                <a:lnTo>
                  <a:pt x="321" y="438"/>
                </a:lnTo>
                <a:cubicBezTo>
                  <a:pt x="321" y="376"/>
                  <a:pt x="271" y="325"/>
                  <a:pt x="208" y="325"/>
                </a:cubicBezTo>
                <a:close/>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vert="horz" wrap="square" lIns="91398" tIns="45699" rIns="91398" bIns="45699" numCol="1" anchor="t" anchorCtr="0" compatLnSpc="1"/>
          <a:lstStyle/>
          <a:p>
            <a:pPr fontAlgn="base">
              <a:spcBef>
                <a:spcPct val="0"/>
              </a:spcBef>
              <a:spcAft>
                <a:spcPct val="0"/>
              </a:spcAft>
              <a:buFont typeface="Arial" pitchFamily="34" charset="0"/>
              <a:buNone/>
            </a:pPr>
            <a:endParaRPr lang="zh-CN" altLang="en-US" sz="1799">
              <a:solidFill>
                <a:srgbClr val="294A5A"/>
              </a:solidFill>
              <a:cs typeface="+mn-ea"/>
              <a:sym typeface="+mn-lt"/>
            </a:endParaRPr>
          </a:p>
        </p:txBody>
      </p:sp>
      <p:sp>
        <p:nvSpPr>
          <p:cNvPr id="12" name="Freeform 14"/>
          <p:cNvSpPr>
            <a:spLocks noEditPoints="1"/>
          </p:cNvSpPr>
          <p:nvPr/>
        </p:nvSpPr>
        <p:spPr bwMode="auto">
          <a:xfrm>
            <a:off x="4438749" y="3604548"/>
            <a:ext cx="527344" cy="659180"/>
          </a:xfrm>
          <a:custGeom>
            <a:avLst/>
            <a:gdLst>
              <a:gd name="T0" fmla="*/ 82 w 484"/>
              <a:gd name="T1" fmla="*/ 166 h 606"/>
              <a:gd name="T2" fmla="*/ 82 w 484"/>
              <a:gd name="T3" fmla="*/ 186 h 606"/>
              <a:gd name="T4" fmla="*/ 331 w 484"/>
              <a:gd name="T5" fmla="*/ 193 h 606"/>
              <a:gd name="T6" fmla="*/ 331 w 484"/>
              <a:gd name="T7" fmla="*/ 173 h 606"/>
              <a:gd name="T8" fmla="*/ 387 w 484"/>
              <a:gd name="T9" fmla="*/ 556 h 606"/>
              <a:gd name="T10" fmla="*/ 388 w 484"/>
              <a:gd name="T11" fmla="*/ 564 h 606"/>
              <a:gd name="T12" fmla="*/ 418 w 484"/>
              <a:gd name="T13" fmla="*/ 594 h 606"/>
              <a:gd name="T14" fmla="*/ 474 w 484"/>
              <a:gd name="T15" fmla="*/ 581 h 606"/>
              <a:gd name="T16" fmla="*/ 474 w 484"/>
              <a:gd name="T17" fmla="*/ 531 h 606"/>
              <a:gd name="T18" fmla="*/ 444 w 484"/>
              <a:gd name="T19" fmla="*/ 501 h 606"/>
              <a:gd name="T20" fmla="*/ 418 w 484"/>
              <a:gd name="T21" fmla="*/ 519 h 606"/>
              <a:gd name="T22" fmla="*/ 384 w 484"/>
              <a:gd name="T23" fmla="*/ 553 h 606"/>
              <a:gd name="T24" fmla="*/ 218 w 484"/>
              <a:gd name="T25" fmla="*/ 354 h 606"/>
              <a:gd name="T26" fmla="*/ 229 w 484"/>
              <a:gd name="T27" fmla="*/ 336 h 606"/>
              <a:gd name="T28" fmla="*/ 207 w 484"/>
              <a:gd name="T29" fmla="*/ 320 h 606"/>
              <a:gd name="T30" fmla="*/ 207 w 484"/>
              <a:gd name="T31" fmla="*/ 327 h 606"/>
              <a:gd name="T32" fmla="*/ 246 w 484"/>
              <a:gd name="T33" fmla="*/ 422 h 606"/>
              <a:gd name="T34" fmla="*/ 297 w 484"/>
              <a:gd name="T35" fmla="*/ 364 h 606"/>
              <a:gd name="T36" fmla="*/ 296 w 484"/>
              <a:gd name="T37" fmla="*/ 357 h 606"/>
              <a:gd name="T38" fmla="*/ 224 w 484"/>
              <a:gd name="T39" fmla="*/ 362 h 606"/>
              <a:gd name="T40" fmla="*/ 224 w 484"/>
              <a:gd name="T41" fmla="*/ 368 h 606"/>
              <a:gd name="T42" fmla="*/ 246 w 484"/>
              <a:gd name="T43" fmla="*/ 422 h 606"/>
              <a:gd name="T44" fmla="*/ 429 w 484"/>
              <a:gd name="T45" fmla="*/ 493 h 606"/>
              <a:gd name="T46" fmla="*/ 429 w 484"/>
              <a:gd name="T47" fmla="*/ 487 h 606"/>
              <a:gd name="T48" fmla="*/ 394 w 484"/>
              <a:gd name="T49" fmla="*/ 451 h 606"/>
              <a:gd name="T50" fmla="*/ 256 w 484"/>
              <a:gd name="T51" fmla="*/ 425 h 606"/>
              <a:gd name="T52" fmla="*/ 256 w 484"/>
              <a:gd name="T53" fmla="*/ 432 h 606"/>
              <a:gd name="T54" fmla="*/ 354 w 484"/>
              <a:gd name="T55" fmla="*/ 530 h 606"/>
              <a:gd name="T56" fmla="*/ 395 w 484"/>
              <a:gd name="T57" fmla="*/ 528 h 606"/>
              <a:gd name="T58" fmla="*/ 20 w 484"/>
              <a:gd name="T59" fmla="*/ 150 h 606"/>
              <a:gd name="T60" fmla="*/ 89 w 484"/>
              <a:gd name="T61" fmla="*/ 152 h 606"/>
              <a:gd name="T62" fmla="*/ 141 w 484"/>
              <a:gd name="T63" fmla="*/ 100 h 606"/>
              <a:gd name="T64" fmla="*/ 141 w 484"/>
              <a:gd name="T65" fmla="*/ 93 h 606"/>
              <a:gd name="T66" fmla="*/ 383 w 484"/>
              <a:gd name="T67" fmla="*/ 28 h 606"/>
              <a:gd name="T68" fmla="*/ 394 w 484"/>
              <a:gd name="T69" fmla="*/ 422 h 606"/>
              <a:gd name="T70" fmla="*/ 414 w 484"/>
              <a:gd name="T71" fmla="*/ 449 h 606"/>
              <a:gd name="T72" fmla="*/ 414 w 484"/>
              <a:gd name="T73" fmla="*/ 39 h 606"/>
              <a:gd name="T74" fmla="*/ 383 w 484"/>
              <a:gd name="T75" fmla="*/ 0 h 606"/>
              <a:gd name="T76" fmla="*/ 121 w 484"/>
              <a:gd name="T77" fmla="*/ 2 h 606"/>
              <a:gd name="T78" fmla="*/ 0 w 484"/>
              <a:gd name="T79" fmla="*/ 123 h 606"/>
              <a:gd name="T80" fmla="*/ 0 w 484"/>
              <a:gd name="T81" fmla="*/ 492 h 606"/>
              <a:gd name="T82" fmla="*/ 31 w 484"/>
              <a:gd name="T83" fmla="*/ 530 h 606"/>
              <a:gd name="T84" fmla="*/ 319 w 484"/>
              <a:gd name="T85" fmla="*/ 524 h 606"/>
              <a:gd name="T86" fmla="*/ 305 w 484"/>
              <a:gd name="T87" fmla="*/ 503 h 606"/>
              <a:gd name="T88" fmla="*/ 20 w 484"/>
              <a:gd name="T89" fmla="*/ 492 h 606"/>
              <a:gd name="T90" fmla="*/ 20 w 484"/>
              <a:gd name="T91" fmla="*/ 150 h 606"/>
              <a:gd name="T92" fmla="*/ 156 w 484"/>
              <a:gd name="T93" fmla="*/ 322 h 606"/>
              <a:gd name="T94" fmla="*/ 156 w 484"/>
              <a:gd name="T95" fmla="*/ 301 h 606"/>
              <a:gd name="T96" fmla="*/ 82 w 484"/>
              <a:gd name="T97" fmla="*/ 294 h 606"/>
              <a:gd name="T98" fmla="*/ 82 w 484"/>
              <a:gd name="T99" fmla="*/ 315 h 606"/>
              <a:gd name="T100" fmla="*/ 82 w 484"/>
              <a:gd name="T101" fmla="*/ 272 h 606"/>
              <a:gd name="T102" fmla="*/ 331 w 484"/>
              <a:gd name="T103" fmla="*/ 279 h 606"/>
              <a:gd name="T104" fmla="*/ 331 w 484"/>
              <a:gd name="T105" fmla="*/ 258 h 606"/>
              <a:gd name="T106" fmla="*/ 82 w 484"/>
              <a:gd name="T107" fmla="*/ 252 h 606"/>
              <a:gd name="T108" fmla="*/ 82 w 484"/>
              <a:gd name="T109" fmla="*/ 272 h 606"/>
              <a:gd name="T110" fmla="*/ 82 w 484"/>
              <a:gd name="T111" fmla="*/ 236 h 606"/>
              <a:gd name="T112" fmla="*/ 331 w 484"/>
              <a:gd name="T113" fmla="*/ 229 h 606"/>
              <a:gd name="T114" fmla="*/ 331 w 484"/>
              <a:gd name="T115" fmla="*/ 209 h 606"/>
              <a:gd name="T116" fmla="*/ 82 w 484"/>
              <a:gd name="T117" fmla="*/ 216 h 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84" h="606">
                <a:moveTo>
                  <a:pt x="331" y="166"/>
                </a:moveTo>
                <a:lnTo>
                  <a:pt x="82" y="166"/>
                </a:lnTo>
                <a:lnTo>
                  <a:pt x="82" y="173"/>
                </a:lnTo>
                <a:lnTo>
                  <a:pt x="82" y="186"/>
                </a:lnTo>
                <a:lnTo>
                  <a:pt x="82" y="193"/>
                </a:lnTo>
                <a:lnTo>
                  <a:pt x="331" y="193"/>
                </a:lnTo>
                <a:lnTo>
                  <a:pt x="331" y="186"/>
                </a:lnTo>
                <a:lnTo>
                  <a:pt x="331" y="173"/>
                </a:lnTo>
                <a:lnTo>
                  <a:pt x="331" y="166"/>
                </a:lnTo>
                <a:close/>
                <a:moveTo>
                  <a:pt x="387" y="556"/>
                </a:moveTo>
                <a:lnTo>
                  <a:pt x="384" y="560"/>
                </a:lnTo>
                <a:lnTo>
                  <a:pt x="388" y="564"/>
                </a:lnTo>
                <a:lnTo>
                  <a:pt x="408" y="583"/>
                </a:lnTo>
                <a:lnTo>
                  <a:pt x="418" y="594"/>
                </a:lnTo>
                <a:cubicBezTo>
                  <a:pt x="430" y="606"/>
                  <a:pt x="450" y="606"/>
                  <a:pt x="462" y="594"/>
                </a:cubicBezTo>
                <a:lnTo>
                  <a:pt x="474" y="581"/>
                </a:lnTo>
                <a:cubicBezTo>
                  <a:pt x="481" y="575"/>
                  <a:pt x="484" y="565"/>
                  <a:pt x="483" y="556"/>
                </a:cubicBezTo>
                <a:cubicBezTo>
                  <a:pt x="484" y="548"/>
                  <a:pt x="481" y="538"/>
                  <a:pt x="474" y="531"/>
                </a:cubicBezTo>
                <a:lnTo>
                  <a:pt x="462" y="519"/>
                </a:lnTo>
                <a:lnTo>
                  <a:pt x="444" y="501"/>
                </a:lnTo>
                <a:lnTo>
                  <a:pt x="440" y="497"/>
                </a:lnTo>
                <a:lnTo>
                  <a:pt x="418" y="519"/>
                </a:lnTo>
                <a:lnTo>
                  <a:pt x="412" y="525"/>
                </a:lnTo>
                <a:lnTo>
                  <a:pt x="384" y="553"/>
                </a:lnTo>
                <a:lnTo>
                  <a:pt x="387" y="556"/>
                </a:lnTo>
                <a:close/>
                <a:moveTo>
                  <a:pt x="218" y="354"/>
                </a:moveTo>
                <a:lnTo>
                  <a:pt x="234" y="338"/>
                </a:lnTo>
                <a:lnTo>
                  <a:pt x="229" y="336"/>
                </a:lnTo>
                <a:lnTo>
                  <a:pt x="234" y="331"/>
                </a:lnTo>
                <a:lnTo>
                  <a:pt x="207" y="320"/>
                </a:lnTo>
                <a:lnTo>
                  <a:pt x="211" y="328"/>
                </a:lnTo>
                <a:lnTo>
                  <a:pt x="207" y="327"/>
                </a:lnTo>
                <a:lnTo>
                  <a:pt x="218" y="354"/>
                </a:lnTo>
                <a:close/>
                <a:moveTo>
                  <a:pt x="246" y="422"/>
                </a:moveTo>
                <a:lnTo>
                  <a:pt x="302" y="366"/>
                </a:lnTo>
                <a:lnTo>
                  <a:pt x="297" y="364"/>
                </a:lnTo>
                <a:lnTo>
                  <a:pt x="302" y="359"/>
                </a:lnTo>
                <a:lnTo>
                  <a:pt x="296" y="357"/>
                </a:lnTo>
                <a:lnTo>
                  <a:pt x="249" y="337"/>
                </a:lnTo>
                <a:lnTo>
                  <a:pt x="224" y="362"/>
                </a:lnTo>
                <a:lnTo>
                  <a:pt x="226" y="367"/>
                </a:lnTo>
                <a:lnTo>
                  <a:pt x="224" y="368"/>
                </a:lnTo>
                <a:lnTo>
                  <a:pt x="243" y="416"/>
                </a:lnTo>
                <a:lnTo>
                  <a:pt x="246" y="422"/>
                </a:lnTo>
                <a:close/>
                <a:moveTo>
                  <a:pt x="412" y="511"/>
                </a:moveTo>
                <a:lnTo>
                  <a:pt x="429" y="493"/>
                </a:lnTo>
                <a:lnTo>
                  <a:pt x="426" y="490"/>
                </a:lnTo>
                <a:lnTo>
                  <a:pt x="429" y="487"/>
                </a:lnTo>
                <a:lnTo>
                  <a:pt x="414" y="472"/>
                </a:lnTo>
                <a:lnTo>
                  <a:pt x="394" y="451"/>
                </a:lnTo>
                <a:lnTo>
                  <a:pt x="312" y="369"/>
                </a:lnTo>
                <a:lnTo>
                  <a:pt x="256" y="425"/>
                </a:lnTo>
                <a:lnTo>
                  <a:pt x="260" y="429"/>
                </a:lnTo>
                <a:lnTo>
                  <a:pt x="256" y="432"/>
                </a:lnTo>
                <a:lnTo>
                  <a:pt x="334" y="510"/>
                </a:lnTo>
                <a:lnTo>
                  <a:pt x="354" y="530"/>
                </a:lnTo>
                <a:lnTo>
                  <a:pt x="374" y="549"/>
                </a:lnTo>
                <a:lnTo>
                  <a:pt x="395" y="528"/>
                </a:lnTo>
                <a:lnTo>
                  <a:pt x="412" y="511"/>
                </a:lnTo>
                <a:close/>
                <a:moveTo>
                  <a:pt x="20" y="150"/>
                </a:moveTo>
                <a:lnTo>
                  <a:pt x="89" y="152"/>
                </a:lnTo>
                <a:lnTo>
                  <a:pt x="89" y="152"/>
                </a:lnTo>
                <a:lnTo>
                  <a:pt x="89" y="152"/>
                </a:lnTo>
                <a:cubicBezTo>
                  <a:pt x="118" y="152"/>
                  <a:pt x="141" y="129"/>
                  <a:pt x="141" y="100"/>
                </a:cubicBezTo>
                <a:lnTo>
                  <a:pt x="141" y="94"/>
                </a:lnTo>
                <a:lnTo>
                  <a:pt x="141" y="93"/>
                </a:lnTo>
                <a:lnTo>
                  <a:pt x="141" y="28"/>
                </a:lnTo>
                <a:lnTo>
                  <a:pt x="383" y="28"/>
                </a:lnTo>
                <a:cubicBezTo>
                  <a:pt x="389" y="28"/>
                  <a:pt x="394" y="32"/>
                  <a:pt x="394" y="38"/>
                </a:cubicBezTo>
                <a:lnTo>
                  <a:pt x="394" y="422"/>
                </a:lnTo>
                <a:lnTo>
                  <a:pt x="394" y="429"/>
                </a:lnTo>
                <a:lnTo>
                  <a:pt x="414" y="449"/>
                </a:lnTo>
                <a:lnTo>
                  <a:pt x="414" y="443"/>
                </a:lnTo>
                <a:lnTo>
                  <a:pt x="414" y="39"/>
                </a:lnTo>
                <a:lnTo>
                  <a:pt x="414" y="32"/>
                </a:lnTo>
                <a:cubicBezTo>
                  <a:pt x="414" y="15"/>
                  <a:pt x="400" y="0"/>
                  <a:pt x="383" y="0"/>
                </a:cubicBezTo>
                <a:lnTo>
                  <a:pt x="123" y="0"/>
                </a:lnTo>
                <a:lnTo>
                  <a:pt x="121" y="2"/>
                </a:lnTo>
                <a:lnTo>
                  <a:pt x="1" y="122"/>
                </a:lnTo>
                <a:lnTo>
                  <a:pt x="0" y="123"/>
                </a:lnTo>
                <a:lnTo>
                  <a:pt x="0" y="130"/>
                </a:lnTo>
                <a:lnTo>
                  <a:pt x="0" y="492"/>
                </a:lnTo>
                <a:lnTo>
                  <a:pt x="0" y="499"/>
                </a:lnTo>
                <a:cubicBezTo>
                  <a:pt x="0" y="516"/>
                  <a:pt x="14" y="530"/>
                  <a:pt x="31" y="530"/>
                </a:cubicBezTo>
                <a:lnTo>
                  <a:pt x="326" y="530"/>
                </a:lnTo>
                <a:lnTo>
                  <a:pt x="319" y="524"/>
                </a:lnTo>
                <a:lnTo>
                  <a:pt x="326" y="524"/>
                </a:lnTo>
                <a:lnTo>
                  <a:pt x="305" y="503"/>
                </a:lnTo>
                <a:lnTo>
                  <a:pt x="31" y="503"/>
                </a:lnTo>
                <a:cubicBezTo>
                  <a:pt x="25" y="503"/>
                  <a:pt x="21" y="498"/>
                  <a:pt x="20" y="492"/>
                </a:cubicBezTo>
                <a:lnTo>
                  <a:pt x="20" y="492"/>
                </a:lnTo>
                <a:lnTo>
                  <a:pt x="20" y="150"/>
                </a:lnTo>
                <a:close/>
                <a:moveTo>
                  <a:pt x="82" y="322"/>
                </a:moveTo>
                <a:lnTo>
                  <a:pt x="156" y="322"/>
                </a:lnTo>
                <a:lnTo>
                  <a:pt x="156" y="315"/>
                </a:lnTo>
                <a:lnTo>
                  <a:pt x="156" y="301"/>
                </a:lnTo>
                <a:lnTo>
                  <a:pt x="156" y="294"/>
                </a:lnTo>
                <a:lnTo>
                  <a:pt x="82" y="294"/>
                </a:lnTo>
                <a:lnTo>
                  <a:pt x="82" y="301"/>
                </a:lnTo>
                <a:lnTo>
                  <a:pt x="82" y="315"/>
                </a:lnTo>
                <a:lnTo>
                  <a:pt x="82" y="322"/>
                </a:lnTo>
                <a:close/>
                <a:moveTo>
                  <a:pt x="82" y="272"/>
                </a:moveTo>
                <a:lnTo>
                  <a:pt x="82" y="279"/>
                </a:lnTo>
                <a:lnTo>
                  <a:pt x="331" y="279"/>
                </a:lnTo>
                <a:lnTo>
                  <a:pt x="331" y="272"/>
                </a:lnTo>
                <a:lnTo>
                  <a:pt x="331" y="258"/>
                </a:lnTo>
                <a:lnTo>
                  <a:pt x="331" y="252"/>
                </a:lnTo>
                <a:lnTo>
                  <a:pt x="82" y="252"/>
                </a:lnTo>
                <a:lnTo>
                  <a:pt x="82" y="258"/>
                </a:lnTo>
                <a:lnTo>
                  <a:pt x="82" y="272"/>
                </a:lnTo>
                <a:close/>
                <a:moveTo>
                  <a:pt x="82" y="229"/>
                </a:moveTo>
                <a:lnTo>
                  <a:pt x="82" y="236"/>
                </a:lnTo>
                <a:lnTo>
                  <a:pt x="331" y="236"/>
                </a:lnTo>
                <a:lnTo>
                  <a:pt x="331" y="229"/>
                </a:lnTo>
                <a:lnTo>
                  <a:pt x="331" y="216"/>
                </a:lnTo>
                <a:lnTo>
                  <a:pt x="331" y="209"/>
                </a:lnTo>
                <a:lnTo>
                  <a:pt x="82" y="209"/>
                </a:lnTo>
                <a:lnTo>
                  <a:pt x="82" y="216"/>
                </a:lnTo>
                <a:lnTo>
                  <a:pt x="82" y="229"/>
                </a:lnTo>
                <a:close/>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vert="horz" wrap="square" lIns="91398" tIns="45699" rIns="91398" bIns="45699" numCol="1" anchor="t" anchorCtr="0" compatLnSpc="1"/>
          <a:lstStyle/>
          <a:p>
            <a:pPr fontAlgn="base">
              <a:spcBef>
                <a:spcPct val="0"/>
              </a:spcBef>
              <a:spcAft>
                <a:spcPct val="0"/>
              </a:spcAft>
              <a:buFont typeface="Arial" pitchFamily="34" charset="0"/>
              <a:buNone/>
            </a:pPr>
            <a:endParaRPr lang="zh-CN" altLang="en-US" sz="1799">
              <a:solidFill>
                <a:srgbClr val="294A5A"/>
              </a:solidFill>
              <a:cs typeface="+mn-ea"/>
              <a:sym typeface="+mn-lt"/>
            </a:endParaRPr>
          </a:p>
        </p:txBody>
      </p:sp>
      <p:sp>
        <p:nvSpPr>
          <p:cNvPr id="13" name="Freeform 15"/>
          <p:cNvSpPr>
            <a:spLocks noEditPoints="1"/>
          </p:cNvSpPr>
          <p:nvPr/>
        </p:nvSpPr>
        <p:spPr bwMode="auto">
          <a:xfrm>
            <a:off x="8696028" y="5705963"/>
            <a:ext cx="619628" cy="659180"/>
          </a:xfrm>
          <a:custGeom>
            <a:avLst/>
            <a:gdLst>
              <a:gd name="T0" fmla="*/ 171 w 568"/>
              <a:gd name="T1" fmla="*/ 92 h 606"/>
              <a:gd name="T2" fmla="*/ 372 w 568"/>
              <a:gd name="T3" fmla="*/ 67 h 606"/>
              <a:gd name="T4" fmla="*/ 300 w 568"/>
              <a:gd name="T5" fmla="*/ 41 h 606"/>
              <a:gd name="T6" fmla="*/ 217 w 568"/>
              <a:gd name="T7" fmla="*/ 41 h 606"/>
              <a:gd name="T8" fmla="*/ 145 w 568"/>
              <a:gd name="T9" fmla="*/ 67 h 606"/>
              <a:gd name="T10" fmla="*/ 468 w 568"/>
              <a:gd name="T11" fmla="*/ 525 h 606"/>
              <a:gd name="T12" fmla="*/ 475 w 568"/>
              <a:gd name="T13" fmla="*/ 507 h 606"/>
              <a:gd name="T14" fmla="*/ 443 w 568"/>
              <a:gd name="T15" fmla="*/ 393 h 606"/>
              <a:gd name="T16" fmla="*/ 422 w 568"/>
              <a:gd name="T17" fmla="*/ 393 h 606"/>
              <a:gd name="T18" fmla="*/ 422 w 568"/>
              <a:gd name="T19" fmla="*/ 481 h 606"/>
              <a:gd name="T20" fmla="*/ 422 w 568"/>
              <a:gd name="T21" fmla="*/ 483 h 606"/>
              <a:gd name="T22" fmla="*/ 423 w 568"/>
              <a:gd name="T23" fmla="*/ 484 h 606"/>
              <a:gd name="T24" fmla="*/ 425 w 568"/>
              <a:gd name="T25" fmla="*/ 486 h 606"/>
              <a:gd name="T26" fmla="*/ 541 w 568"/>
              <a:gd name="T27" fmla="*/ 400 h 606"/>
              <a:gd name="T28" fmla="*/ 432 w 568"/>
              <a:gd name="T29" fmla="*/ 342 h 606"/>
              <a:gd name="T30" fmla="*/ 407 w 568"/>
              <a:gd name="T31" fmla="*/ 604 h 606"/>
              <a:gd name="T32" fmla="*/ 562 w 568"/>
              <a:gd name="T33" fmla="*/ 499 h 606"/>
              <a:gd name="T34" fmla="*/ 542 w 568"/>
              <a:gd name="T35" fmla="*/ 495 h 606"/>
              <a:gd name="T36" fmla="*/ 432 w 568"/>
              <a:gd name="T37" fmla="*/ 586 h 606"/>
              <a:gd name="T38" fmla="*/ 323 w 568"/>
              <a:gd name="T39" fmla="*/ 453 h 606"/>
              <a:gd name="T40" fmla="*/ 453 w 568"/>
              <a:gd name="T41" fmla="*/ 365 h 606"/>
              <a:gd name="T42" fmla="*/ 542 w 568"/>
              <a:gd name="T43" fmla="*/ 495 h 606"/>
              <a:gd name="T44" fmla="*/ 190 w 568"/>
              <a:gd name="T45" fmla="*/ 494 h 606"/>
              <a:gd name="T46" fmla="*/ 325 w 568"/>
              <a:gd name="T47" fmla="*/ 360 h 606"/>
              <a:gd name="T48" fmla="*/ 353 w 568"/>
              <a:gd name="T49" fmla="*/ 339 h 606"/>
              <a:gd name="T50" fmla="*/ 491 w 568"/>
              <a:gd name="T51" fmla="*/ 205 h 606"/>
              <a:gd name="T52" fmla="*/ 496 w 568"/>
              <a:gd name="T53" fmla="*/ 331 h 606"/>
              <a:gd name="T54" fmla="*/ 518 w 568"/>
              <a:gd name="T55" fmla="*/ 339 h 606"/>
              <a:gd name="T56" fmla="*/ 518 w 568"/>
              <a:gd name="T57" fmla="*/ 139 h 606"/>
              <a:gd name="T58" fmla="*/ 27 w 568"/>
              <a:gd name="T59" fmla="*/ 112 h 606"/>
              <a:gd name="T60" fmla="*/ 0 w 568"/>
              <a:gd name="T61" fmla="*/ 211 h 606"/>
              <a:gd name="T62" fmla="*/ 0 w 568"/>
              <a:gd name="T63" fmla="*/ 360 h 606"/>
              <a:gd name="T64" fmla="*/ 0 w 568"/>
              <a:gd name="T65" fmla="*/ 504 h 606"/>
              <a:gd name="T66" fmla="*/ 286 w 568"/>
              <a:gd name="T67" fmla="*/ 531 h 606"/>
              <a:gd name="T68" fmla="*/ 21 w 568"/>
              <a:gd name="T69" fmla="*/ 211 h 606"/>
              <a:gd name="T70" fmla="*/ 27 w 568"/>
              <a:gd name="T71" fmla="*/ 205 h 606"/>
              <a:gd name="T72" fmla="*/ 169 w 568"/>
              <a:gd name="T73" fmla="*/ 339 h 606"/>
              <a:gd name="T74" fmla="*/ 21 w 568"/>
              <a:gd name="T75" fmla="*/ 211 h 606"/>
              <a:gd name="T76" fmla="*/ 169 w 568"/>
              <a:gd name="T77" fmla="*/ 360 h 606"/>
              <a:gd name="T78" fmla="*/ 27 w 568"/>
              <a:gd name="T79" fmla="*/ 494 h 606"/>
              <a:gd name="T80" fmla="*/ 21 w 568"/>
              <a:gd name="T81" fmla="*/ 360 h 606"/>
              <a:gd name="T82" fmla="*/ 190 w 568"/>
              <a:gd name="T83" fmla="*/ 339 h 606"/>
              <a:gd name="T84" fmla="*/ 190 w 568"/>
              <a:gd name="T85" fmla="*/ 205 h 606"/>
              <a:gd name="T86" fmla="*/ 332 w 568"/>
              <a:gd name="T87" fmla="*/ 339 h 606"/>
              <a:gd name="T88" fmla="*/ 342 w 568"/>
              <a:gd name="T89" fmla="*/ 139 h 606"/>
              <a:gd name="T90" fmla="*/ 361 w 568"/>
              <a:gd name="T91" fmla="*/ 157 h 606"/>
              <a:gd name="T92" fmla="*/ 324 w 568"/>
              <a:gd name="T93" fmla="*/ 157 h 606"/>
              <a:gd name="T94" fmla="*/ 180 w 568"/>
              <a:gd name="T95" fmla="*/ 139 h 606"/>
              <a:gd name="T96" fmla="*/ 198 w 568"/>
              <a:gd name="T97" fmla="*/ 157 h 606"/>
              <a:gd name="T98" fmla="*/ 161 w 568"/>
              <a:gd name="T99" fmla="*/ 157 h 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68" h="606">
                <a:moveTo>
                  <a:pt x="145" y="67"/>
                </a:moveTo>
                <a:cubicBezTo>
                  <a:pt x="145" y="81"/>
                  <a:pt x="157" y="92"/>
                  <a:pt x="171" y="92"/>
                </a:cubicBezTo>
                <a:lnTo>
                  <a:pt x="347" y="92"/>
                </a:lnTo>
                <a:cubicBezTo>
                  <a:pt x="361" y="92"/>
                  <a:pt x="372" y="81"/>
                  <a:pt x="372" y="67"/>
                </a:cubicBezTo>
                <a:cubicBezTo>
                  <a:pt x="372" y="53"/>
                  <a:pt x="361" y="41"/>
                  <a:pt x="347" y="41"/>
                </a:cubicBezTo>
                <a:lnTo>
                  <a:pt x="300" y="41"/>
                </a:lnTo>
                <a:cubicBezTo>
                  <a:pt x="300" y="18"/>
                  <a:pt x="282" y="0"/>
                  <a:pt x="259" y="0"/>
                </a:cubicBezTo>
                <a:cubicBezTo>
                  <a:pt x="236" y="0"/>
                  <a:pt x="217" y="18"/>
                  <a:pt x="217" y="41"/>
                </a:cubicBezTo>
                <a:lnTo>
                  <a:pt x="171" y="41"/>
                </a:lnTo>
                <a:cubicBezTo>
                  <a:pt x="157" y="41"/>
                  <a:pt x="145" y="53"/>
                  <a:pt x="145" y="67"/>
                </a:cubicBezTo>
                <a:close/>
                <a:moveTo>
                  <a:pt x="460" y="522"/>
                </a:moveTo>
                <a:cubicBezTo>
                  <a:pt x="462" y="524"/>
                  <a:pt x="465" y="525"/>
                  <a:pt x="468" y="525"/>
                </a:cubicBezTo>
                <a:cubicBezTo>
                  <a:pt x="471" y="525"/>
                  <a:pt x="473" y="524"/>
                  <a:pt x="475" y="522"/>
                </a:cubicBezTo>
                <a:cubicBezTo>
                  <a:pt x="480" y="518"/>
                  <a:pt x="480" y="511"/>
                  <a:pt x="475" y="507"/>
                </a:cubicBezTo>
                <a:lnTo>
                  <a:pt x="443" y="474"/>
                </a:lnTo>
                <a:lnTo>
                  <a:pt x="443" y="393"/>
                </a:lnTo>
                <a:cubicBezTo>
                  <a:pt x="443" y="387"/>
                  <a:pt x="438" y="383"/>
                  <a:pt x="432" y="383"/>
                </a:cubicBezTo>
                <a:cubicBezTo>
                  <a:pt x="426" y="383"/>
                  <a:pt x="422" y="387"/>
                  <a:pt x="422" y="393"/>
                </a:cubicBezTo>
                <a:lnTo>
                  <a:pt x="422" y="479"/>
                </a:lnTo>
                <a:cubicBezTo>
                  <a:pt x="422" y="479"/>
                  <a:pt x="422" y="480"/>
                  <a:pt x="422" y="481"/>
                </a:cubicBezTo>
                <a:cubicBezTo>
                  <a:pt x="422" y="481"/>
                  <a:pt x="422" y="481"/>
                  <a:pt x="422" y="481"/>
                </a:cubicBezTo>
                <a:cubicBezTo>
                  <a:pt x="422" y="482"/>
                  <a:pt x="422" y="482"/>
                  <a:pt x="422" y="483"/>
                </a:cubicBezTo>
                <a:cubicBezTo>
                  <a:pt x="423" y="483"/>
                  <a:pt x="423" y="483"/>
                  <a:pt x="423" y="484"/>
                </a:cubicBezTo>
                <a:cubicBezTo>
                  <a:pt x="423" y="484"/>
                  <a:pt x="423" y="484"/>
                  <a:pt x="423" y="484"/>
                </a:cubicBezTo>
                <a:cubicBezTo>
                  <a:pt x="424" y="485"/>
                  <a:pt x="424" y="485"/>
                  <a:pt x="425" y="486"/>
                </a:cubicBezTo>
                <a:cubicBezTo>
                  <a:pt x="425" y="486"/>
                  <a:pt x="425" y="486"/>
                  <a:pt x="425" y="486"/>
                </a:cubicBezTo>
                <a:lnTo>
                  <a:pt x="460" y="522"/>
                </a:lnTo>
                <a:close/>
                <a:moveTo>
                  <a:pt x="541" y="400"/>
                </a:moveTo>
                <a:cubicBezTo>
                  <a:pt x="522" y="371"/>
                  <a:pt x="492" y="351"/>
                  <a:pt x="457" y="344"/>
                </a:cubicBezTo>
                <a:cubicBezTo>
                  <a:pt x="449" y="343"/>
                  <a:pt x="440" y="342"/>
                  <a:pt x="432" y="342"/>
                </a:cubicBezTo>
                <a:cubicBezTo>
                  <a:pt x="369" y="342"/>
                  <a:pt x="314" y="387"/>
                  <a:pt x="303" y="449"/>
                </a:cubicBezTo>
                <a:cubicBezTo>
                  <a:pt x="289" y="521"/>
                  <a:pt x="336" y="590"/>
                  <a:pt x="407" y="604"/>
                </a:cubicBezTo>
                <a:cubicBezTo>
                  <a:pt x="416" y="605"/>
                  <a:pt x="424" y="606"/>
                  <a:pt x="432" y="606"/>
                </a:cubicBezTo>
                <a:cubicBezTo>
                  <a:pt x="496" y="606"/>
                  <a:pt x="550" y="561"/>
                  <a:pt x="562" y="499"/>
                </a:cubicBezTo>
                <a:cubicBezTo>
                  <a:pt x="568" y="464"/>
                  <a:pt x="561" y="429"/>
                  <a:pt x="541" y="400"/>
                </a:cubicBezTo>
                <a:close/>
                <a:moveTo>
                  <a:pt x="542" y="495"/>
                </a:moveTo>
                <a:lnTo>
                  <a:pt x="542" y="495"/>
                </a:lnTo>
                <a:cubicBezTo>
                  <a:pt x="532" y="547"/>
                  <a:pt x="486" y="586"/>
                  <a:pt x="432" y="586"/>
                </a:cubicBezTo>
                <a:cubicBezTo>
                  <a:pt x="425" y="586"/>
                  <a:pt x="418" y="585"/>
                  <a:pt x="411" y="584"/>
                </a:cubicBezTo>
                <a:cubicBezTo>
                  <a:pt x="351" y="572"/>
                  <a:pt x="311" y="513"/>
                  <a:pt x="323" y="453"/>
                </a:cubicBezTo>
                <a:cubicBezTo>
                  <a:pt x="333" y="401"/>
                  <a:pt x="379" y="363"/>
                  <a:pt x="432" y="363"/>
                </a:cubicBezTo>
                <a:cubicBezTo>
                  <a:pt x="439" y="363"/>
                  <a:pt x="446" y="363"/>
                  <a:pt x="453" y="365"/>
                </a:cubicBezTo>
                <a:cubicBezTo>
                  <a:pt x="482" y="370"/>
                  <a:pt x="508" y="387"/>
                  <a:pt x="524" y="411"/>
                </a:cubicBezTo>
                <a:cubicBezTo>
                  <a:pt x="541" y="436"/>
                  <a:pt x="547" y="466"/>
                  <a:pt x="542" y="495"/>
                </a:cubicBezTo>
                <a:close/>
                <a:moveTo>
                  <a:pt x="277" y="494"/>
                </a:moveTo>
                <a:lnTo>
                  <a:pt x="190" y="494"/>
                </a:lnTo>
                <a:lnTo>
                  <a:pt x="190" y="360"/>
                </a:lnTo>
                <a:lnTo>
                  <a:pt x="325" y="360"/>
                </a:lnTo>
                <a:cubicBezTo>
                  <a:pt x="334" y="352"/>
                  <a:pt x="343" y="345"/>
                  <a:pt x="353" y="339"/>
                </a:cubicBezTo>
                <a:lnTo>
                  <a:pt x="353" y="339"/>
                </a:lnTo>
                <a:lnTo>
                  <a:pt x="353" y="205"/>
                </a:lnTo>
                <a:lnTo>
                  <a:pt x="491" y="205"/>
                </a:lnTo>
                <a:cubicBezTo>
                  <a:pt x="494" y="205"/>
                  <a:pt x="496" y="208"/>
                  <a:pt x="496" y="211"/>
                </a:cubicBezTo>
                <a:lnTo>
                  <a:pt x="496" y="331"/>
                </a:lnTo>
                <a:cubicBezTo>
                  <a:pt x="504" y="335"/>
                  <a:pt x="511" y="339"/>
                  <a:pt x="518" y="343"/>
                </a:cubicBezTo>
                <a:lnTo>
                  <a:pt x="518" y="339"/>
                </a:lnTo>
                <a:lnTo>
                  <a:pt x="518" y="211"/>
                </a:lnTo>
                <a:lnTo>
                  <a:pt x="518" y="139"/>
                </a:lnTo>
                <a:cubicBezTo>
                  <a:pt x="518" y="124"/>
                  <a:pt x="506" y="112"/>
                  <a:pt x="491" y="112"/>
                </a:cubicBezTo>
                <a:lnTo>
                  <a:pt x="27" y="112"/>
                </a:lnTo>
                <a:cubicBezTo>
                  <a:pt x="12" y="112"/>
                  <a:pt x="0" y="124"/>
                  <a:pt x="0" y="139"/>
                </a:cubicBezTo>
                <a:lnTo>
                  <a:pt x="0" y="211"/>
                </a:lnTo>
                <a:lnTo>
                  <a:pt x="0" y="339"/>
                </a:lnTo>
                <a:lnTo>
                  <a:pt x="0" y="360"/>
                </a:lnTo>
                <a:lnTo>
                  <a:pt x="0" y="488"/>
                </a:lnTo>
                <a:lnTo>
                  <a:pt x="0" y="504"/>
                </a:lnTo>
                <a:cubicBezTo>
                  <a:pt x="0" y="519"/>
                  <a:pt x="12" y="531"/>
                  <a:pt x="27" y="531"/>
                </a:cubicBezTo>
                <a:lnTo>
                  <a:pt x="286" y="531"/>
                </a:lnTo>
                <a:cubicBezTo>
                  <a:pt x="282" y="519"/>
                  <a:pt x="278" y="507"/>
                  <a:pt x="277" y="494"/>
                </a:cubicBezTo>
                <a:close/>
                <a:moveTo>
                  <a:pt x="21" y="211"/>
                </a:moveTo>
                <a:lnTo>
                  <a:pt x="21" y="211"/>
                </a:lnTo>
                <a:cubicBezTo>
                  <a:pt x="21" y="208"/>
                  <a:pt x="24" y="205"/>
                  <a:pt x="27" y="205"/>
                </a:cubicBezTo>
                <a:lnTo>
                  <a:pt x="169" y="205"/>
                </a:lnTo>
                <a:lnTo>
                  <a:pt x="169" y="339"/>
                </a:lnTo>
                <a:lnTo>
                  <a:pt x="21" y="339"/>
                </a:lnTo>
                <a:lnTo>
                  <a:pt x="21" y="211"/>
                </a:lnTo>
                <a:close/>
                <a:moveTo>
                  <a:pt x="169" y="360"/>
                </a:moveTo>
                <a:lnTo>
                  <a:pt x="169" y="360"/>
                </a:lnTo>
                <a:lnTo>
                  <a:pt x="169" y="494"/>
                </a:lnTo>
                <a:lnTo>
                  <a:pt x="27" y="494"/>
                </a:lnTo>
                <a:cubicBezTo>
                  <a:pt x="24" y="494"/>
                  <a:pt x="21" y="491"/>
                  <a:pt x="21" y="488"/>
                </a:cubicBezTo>
                <a:lnTo>
                  <a:pt x="21" y="360"/>
                </a:lnTo>
                <a:lnTo>
                  <a:pt x="169" y="360"/>
                </a:lnTo>
                <a:close/>
                <a:moveTo>
                  <a:pt x="190" y="339"/>
                </a:moveTo>
                <a:lnTo>
                  <a:pt x="190" y="339"/>
                </a:lnTo>
                <a:lnTo>
                  <a:pt x="190" y="205"/>
                </a:lnTo>
                <a:lnTo>
                  <a:pt x="332" y="205"/>
                </a:lnTo>
                <a:lnTo>
                  <a:pt x="332" y="339"/>
                </a:lnTo>
                <a:lnTo>
                  <a:pt x="190" y="339"/>
                </a:lnTo>
                <a:close/>
                <a:moveTo>
                  <a:pt x="342" y="139"/>
                </a:moveTo>
                <a:lnTo>
                  <a:pt x="342" y="139"/>
                </a:lnTo>
                <a:cubicBezTo>
                  <a:pt x="353" y="139"/>
                  <a:pt x="361" y="147"/>
                  <a:pt x="361" y="157"/>
                </a:cubicBezTo>
                <a:cubicBezTo>
                  <a:pt x="361" y="167"/>
                  <a:pt x="353" y="176"/>
                  <a:pt x="342" y="176"/>
                </a:cubicBezTo>
                <a:cubicBezTo>
                  <a:pt x="332" y="176"/>
                  <a:pt x="324" y="167"/>
                  <a:pt x="324" y="157"/>
                </a:cubicBezTo>
                <a:cubicBezTo>
                  <a:pt x="324" y="147"/>
                  <a:pt x="332" y="139"/>
                  <a:pt x="342" y="139"/>
                </a:cubicBezTo>
                <a:close/>
                <a:moveTo>
                  <a:pt x="180" y="139"/>
                </a:moveTo>
                <a:lnTo>
                  <a:pt x="180" y="139"/>
                </a:lnTo>
                <a:cubicBezTo>
                  <a:pt x="190" y="139"/>
                  <a:pt x="198" y="147"/>
                  <a:pt x="198" y="157"/>
                </a:cubicBezTo>
                <a:cubicBezTo>
                  <a:pt x="198" y="167"/>
                  <a:pt x="190" y="176"/>
                  <a:pt x="180" y="176"/>
                </a:cubicBezTo>
                <a:cubicBezTo>
                  <a:pt x="170" y="176"/>
                  <a:pt x="161" y="167"/>
                  <a:pt x="161" y="157"/>
                </a:cubicBezTo>
                <a:cubicBezTo>
                  <a:pt x="161" y="147"/>
                  <a:pt x="170" y="139"/>
                  <a:pt x="180" y="139"/>
                </a:cubicBezTo>
                <a:close/>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vert="horz" wrap="square" lIns="91398" tIns="45699" rIns="91398" bIns="45699" numCol="1" anchor="t" anchorCtr="0" compatLnSpc="1"/>
          <a:lstStyle/>
          <a:p>
            <a:pPr fontAlgn="base">
              <a:spcBef>
                <a:spcPct val="0"/>
              </a:spcBef>
              <a:spcAft>
                <a:spcPct val="0"/>
              </a:spcAft>
              <a:buFont typeface="Arial" pitchFamily="34" charset="0"/>
              <a:buNone/>
            </a:pPr>
            <a:endParaRPr lang="zh-CN" altLang="en-US" sz="1799">
              <a:solidFill>
                <a:srgbClr val="294A5A"/>
              </a:solidFill>
              <a:cs typeface="+mn-ea"/>
              <a:sym typeface="+mn-lt"/>
            </a:endParaRPr>
          </a:p>
        </p:txBody>
      </p:sp>
      <p:sp>
        <p:nvSpPr>
          <p:cNvPr id="14" name="Freeform 16"/>
          <p:cNvSpPr>
            <a:spLocks noEditPoints="1"/>
          </p:cNvSpPr>
          <p:nvPr/>
        </p:nvSpPr>
        <p:spPr bwMode="auto">
          <a:xfrm>
            <a:off x="1640857" y="3601912"/>
            <a:ext cx="701368" cy="659180"/>
          </a:xfrm>
          <a:custGeom>
            <a:avLst/>
            <a:gdLst>
              <a:gd name="T0" fmla="*/ 21 w 643"/>
              <a:gd name="T1" fmla="*/ 478 h 603"/>
              <a:gd name="T2" fmla="*/ 459 w 643"/>
              <a:gd name="T3" fmla="*/ 359 h 603"/>
              <a:gd name="T4" fmla="*/ 420 w 643"/>
              <a:gd name="T5" fmla="*/ 494 h 603"/>
              <a:gd name="T6" fmla="*/ 407 w 643"/>
              <a:gd name="T7" fmla="*/ 377 h 603"/>
              <a:gd name="T8" fmla="*/ 408 w 643"/>
              <a:gd name="T9" fmla="*/ 272 h 603"/>
              <a:gd name="T10" fmla="*/ 397 w 643"/>
              <a:gd name="T11" fmla="*/ 276 h 603"/>
              <a:gd name="T12" fmla="*/ 405 w 643"/>
              <a:gd name="T13" fmla="*/ 292 h 603"/>
              <a:gd name="T14" fmla="*/ 415 w 643"/>
              <a:gd name="T15" fmla="*/ 288 h 603"/>
              <a:gd name="T16" fmla="*/ 356 w 643"/>
              <a:gd name="T17" fmla="*/ 302 h 603"/>
              <a:gd name="T18" fmla="*/ 360 w 643"/>
              <a:gd name="T19" fmla="*/ 322 h 603"/>
              <a:gd name="T20" fmla="*/ 368 w 643"/>
              <a:gd name="T21" fmla="*/ 315 h 603"/>
              <a:gd name="T22" fmla="*/ 324 w 643"/>
              <a:gd name="T23" fmla="*/ 341 h 603"/>
              <a:gd name="T24" fmla="*/ 319 w 643"/>
              <a:gd name="T25" fmla="*/ 351 h 603"/>
              <a:gd name="T26" fmla="*/ 335 w 643"/>
              <a:gd name="T27" fmla="*/ 359 h 603"/>
              <a:gd name="T28" fmla="*/ 340 w 643"/>
              <a:gd name="T29" fmla="*/ 349 h 603"/>
              <a:gd name="T30" fmla="*/ 305 w 643"/>
              <a:gd name="T31" fmla="*/ 399 h 603"/>
              <a:gd name="T32" fmla="*/ 322 w 643"/>
              <a:gd name="T33" fmla="*/ 411 h 603"/>
              <a:gd name="T34" fmla="*/ 323 w 643"/>
              <a:gd name="T35" fmla="*/ 400 h 603"/>
              <a:gd name="T36" fmla="*/ 308 w 643"/>
              <a:gd name="T37" fmla="*/ 450 h 603"/>
              <a:gd name="T38" fmla="*/ 311 w 643"/>
              <a:gd name="T39" fmla="*/ 461 h 603"/>
              <a:gd name="T40" fmla="*/ 327 w 643"/>
              <a:gd name="T41" fmla="*/ 455 h 603"/>
              <a:gd name="T42" fmla="*/ 324 w 643"/>
              <a:gd name="T43" fmla="*/ 444 h 603"/>
              <a:gd name="T44" fmla="*/ 332 w 643"/>
              <a:gd name="T45" fmla="*/ 506 h 603"/>
              <a:gd name="T46" fmla="*/ 353 w 643"/>
              <a:gd name="T47" fmla="*/ 503 h 603"/>
              <a:gd name="T48" fmla="*/ 346 w 643"/>
              <a:gd name="T49" fmla="*/ 495 h 603"/>
              <a:gd name="T50" fmla="*/ 367 w 643"/>
              <a:gd name="T51" fmla="*/ 541 h 603"/>
              <a:gd name="T52" fmla="*/ 377 w 643"/>
              <a:gd name="T53" fmla="*/ 547 h 603"/>
              <a:gd name="T54" fmla="*/ 386 w 643"/>
              <a:gd name="T55" fmla="*/ 532 h 603"/>
              <a:gd name="T56" fmla="*/ 377 w 643"/>
              <a:gd name="T57" fmla="*/ 526 h 603"/>
              <a:gd name="T58" fmla="*/ 423 w 643"/>
              <a:gd name="T59" fmla="*/ 566 h 603"/>
              <a:gd name="T60" fmla="*/ 434 w 643"/>
              <a:gd name="T61" fmla="*/ 568 h 603"/>
              <a:gd name="T62" fmla="*/ 427 w 643"/>
              <a:gd name="T63" fmla="*/ 549 h 603"/>
              <a:gd name="T64" fmla="*/ 472 w 643"/>
              <a:gd name="T65" fmla="*/ 569 h 603"/>
              <a:gd name="T66" fmla="*/ 484 w 643"/>
              <a:gd name="T67" fmla="*/ 568 h 603"/>
              <a:gd name="T68" fmla="*/ 483 w 643"/>
              <a:gd name="T69" fmla="*/ 550 h 603"/>
              <a:gd name="T70" fmla="*/ 472 w 643"/>
              <a:gd name="T71" fmla="*/ 552 h 603"/>
              <a:gd name="T72" fmla="*/ 530 w 643"/>
              <a:gd name="T73" fmla="*/ 552 h 603"/>
              <a:gd name="T74" fmla="*/ 540 w 643"/>
              <a:gd name="T75" fmla="*/ 545 h 603"/>
              <a:gd name="T76" fmla="*/ 524 w 643"/>
              <a:gd name="T77" fmla="*/ 535 h 603"/>
              <a:gd name="T78" fmla="*/ 570 w 643"/>
              <a:gd name="T79" fmla="*/ 521 h 603"/>
              <a:gd name="T80" fmla="*/ 577 w 643"/>
              <a:gd name="T81" fmla="*/ 512 h 603"/>
              <a:gd name="T82" fmla="*/ 565 w 643"/>
              <a:gd name="T83" fmla="*/ 499 h 603"/>
              <a:gd name="T84" fmla="*/ 559 w 643"/>
              <a:gd name="T85" fmla="*/ 507 h 603"/>
              <a:gd name="T86" fmla="*/ 601 w 643"/>
              <a:gd name="T87" fmla="*/ 469 h 603"/>
              <a:gd name="T88" fmla="*/ 605 w 643"/>
              <a:gd name="T89" fmla="*/ 457 h 603"/>
              <a:gd name="T90" fmla="*/ 586 w 643"/>
              <a:gd name="T91" fmla="*/ 459 h 603"/>
              <a:gd name="T92" fmla="*/ 610 w 643"/>
              <a:gd name="T93" fmla="*/ 419 h 603"/>
              <a:gd name="T94" fmla="*/ 610 w 643"/>
              <a:gd name="T95" fmla="*/ 408 h 603"/>
              <a:gd name="T96" fmla="*/ 592 w 643"/>
              <a:gd name="T97" fmla="*/ 406 h 603"/>
              <a:gd name="T98" fmla="*/ 593 w 643"/>
              <a:gd name="T99" fmla="*/ 417 h 603"/>
              <a:gd name="T100" fmla="*/ 599 w 643"/>
              <a:gd name="T101" fmla="*/ 358 h 603"/>
              <a:gd name="T102" fmla="*/ 594 w 643"/>
              <a:gd name="T103" fmla="*/ 347 h 603"/>
              <a:gd name="T104" fmla="*/ 581 w 643"/>
              <a:gd name="T105" fmla="*/ 363 h 603"/>
              <a:gd name="T106" fmla="*/ 573 w 643"/>
              <a:gd name="T107" fmla="*/ 316 h 603"/>
              <a:gd name="T108" fmla="*/ 565 w 643"/>
              <a:gd name="T109" fmla="*/ 308 h 603"/>
              <a:gd name="T110" fmla="*/ 550 w 643"/>
              <a:gd name="T111" fmla="*/ 318 h 603"/>
              <a:gd name="T112" fmla="*/ 557 w 643"/>
              <a:gd name="T113" fmla="*/ 326 h 603"/>
              <a:gd name="T114" fmla="*/ 524 w 643"/>
              <a:gd name="T115" fmla="*/ 279 h 603"/>
              <a:gd name="T116" fmla="*/ 513 w 643"/>
              <a:gd name="T117" fmla="*/ 274 h 603"/>
              <a:gd name="T118" fmla="*/ 513 w 643"/>
              <a:gd name="T119" fmla="*/ 293 h 603"/>
              <a:gd name="T120" fmla="*/ 457 w 643"/>
              <a:gd name="T121" fmla="*/ 231 h 603"/>
              <a:gd name="T122" fmla="*/ 358 w 643"/>
              <a:gd name="T123" fmla="*/ 9 h 603"/>
              <a:gd name="T124" fmla="*/ 30 w 643"/>
              <a:gd name="T125" fmla="*/ 153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43" h="603">
                <a:moveTo>
                  <a:pt x="51" y="448"/>
                </a:moveTo>
                <a:cubicBezTo>
                  <a:pt x="83" y="445"/>
                  <a:pt x="115" y="443"/>
                  <a:pt x="147" y="442"/>
                </a:cubicBezTo>
                <a:cubicBezTo>
                  <a:pt x="127" y="440"/>
                  <a:pt x="108" y="439"/>
                  <a:pt x="88" y="437"/>
                </a:cubicBezTo>
                <a:cubicBezTo>
                  <a:pt x="72" y="435"/>
                  <a:pt x="59" y="423"/>
                  <a:pt x="59" y="407"/>
                </a:cubicBezTo>
                <a:cubicBezTo>
                  <a:pt x="59" y="383"/>
                  <a:pt x="59" y="359"/>
                  <a:pt x="59" y="335"/>
                </a:cubicBezTo>
                <a:cubicBezTo>
                  <a:pt x="59" y="318"/>
                  <a:pt x="72" y="306"/>
                  <a:pt x="88" y="305"/>
                </a:cubicBezTo>
                <a:cubicBezTo>
                  <a:pt x="148" y="299"/>
                  <a:pt x="207" y="297"/>
                  <a:pt x="267" y="298"/>
                </a:cubicBezTo>
                <a:cubicBezTo>
                  <a:pt x="245" y="333"/>
                  <a:pt x="233" y="373"/>
                  <a:pt x="233" y="417"/>
                </a:cubicBezTo>
                <a:cubicBezTo>
                  <a:pt x="233" y="479"/>
                  <a:pt x="258" y="535"/>
                  <a:pt x="299" y="575"/>
                </a:cubicBezTo>
                <a:cubicBezTo>
                  <a:pt x="301" y="578"/>
                  <a:pt x="304" y="581"/>
                  <a:pt x="306" y="583"/>
                </a:cubicBezTo>
                <a:cubicBezTo>
                  <a:pt x="221" y="590"/>
                  <a:pt x="136" y="589"/>
                  <a:pt x="51" y="579"/>
                </a:cubicBezTo>
                <a:cubicBezTo>
                  <a:pt x="35" y="578"/>
                  <a:pt x="21" y="566"/>
                  <a:pt x="21" y="550"/>
                </a:cubicBezTo>
                <a:cubicBezTo>
                  <a:pt x="21" y="526"/>
                  <a:pt x="21" y="502"/>
                  <a:pt x="21" y="478"/>
                </a:cubicBezTo>
                <a:cubicBezTo>
                  <a:pt x="21" y="461"/>
                  <a:pt x="35" y="449"/>
                  <a:pt x="51" y="448"/>
                </a:cubicBezTo>
                <a:close/>
                <a:moveTo>
                  <a:pt x="442" y="265"/>
                </a:moveTo>
                <a:lnTo>
                  <a:pt x="442" y="265"/>
                </a:lnTo>
                <a:cubicBezTo>
                  <a:pt x="454" y="263"/>
                  <a:pt x="467" y="262"/>
                  <a:pt x="479" y="265"/>
                </a:cubicBezTo>
                <a:cubicBezTo>
                  <a:pt x="478" y="271"/>
                  <a:pt x="478" y="278"/>
                  <a:pt x="477" y="284"/>
                </a:cubicBezTo>
                <a:cubicBezTo>
                  <a:pt x="466" y="283"/>
                  <a:pt x="455" y="283"/>
                  <a:pt x="444" y="284"/>
                </a:cubicBezTo>
                <a:cubicBezTo>
                  <a:pt x="443" y="278"/>
                  <a:pt x="443" y="271"/>
                  <a:pt x="442" y="265"/>
                </a:cubicBezTo>
                <a:close/>
                <a:moveTo>
                  <a:pt x="510" y="384"/>
                </a:moveTo>
                <a:lnTo>
                  <a:pt x="510" y="384"/>
                </a:lnTo>
                <a:lnTo>
                  <a:pt x="467" y="384"/>
                </a:lnTo>
                <a:lnTo>
                  <a:pt x="467" y="377"/>
                </a:lnTo>
                <a:cubicBezTo>
                  <a:pt x="467" y="369"/>
                  <a:pt x="466" y="364"/>
                  <a:pt x="465" y="362"/>
                </a:cubicBezTo>
                <a:cubicBezTo>
                  <a:pt x="464" y="360"/>
                  <a:pt x="462" y="359"/>
                  <a:pt x="459" y="359"/>
                </a:cubicBezTo>
                <a:cubicBezTo>
                  <a:pt x="456" y="359"/>
                  <a:pt x="454" y="360"/>
                  <a:pt x="453" y="362"/>
                </a:cubicBezTo>
                <a:cubicBezTo>
                  <a:pt x="452" y="364"/>
                  <a:pt x="451" y="367"/>
                  <a:pt x="451" y="371"/>
                </a:cubicBezTo>
                <a:cubicBezTo>
                  <a:pt x="451" y="378"/>
                  <a:pt x="452" y="382"/>
                  <a:pt x="455" y="385"/>
                </a:cubicBezTo>
                <a:cubicBezTo>
                  <a:pt x="458" y="388"/>
                  <a:pt x="466" y="393"/>
                  <a:pt x="478" y="401"/>
                </a:cubicBezTo>
                <a:cubicBezTo>
                  <a:pt x="489" y="407"/>
                  <a:pt x="497" y="413"/>
                  <a:pt x="501" y="416"/>
                </a:cubicBezTo>
                <a:cubicBezTo>
                  <a:pt x="505" y="420"/>
                  <a:pt x="508" y="425"/>
                  <a:pt x="511" y="431"/>
                </a:cubicBezTo>
                <a:cubicBezTo>
                  <a:pt x="514" y="438"/>
                  <a:pt x="515" y="446"/>
                  <a:pt x="515" y="455"/>
                </a:cubicBezTo>
                <a:cubicBezTo>
                  <a:pt x="515" y="471"/>
                  <a:pt x="511" y="483"/>
                  <a:pt x="504" y="491"/>
                </a:cubicBezTo>
                <a:cubicBezTo>
                  <a:pt x="497" y="500"/>
                  <a:pt x="485" y="506"/>
                  <a:pt x="471" y="508"/>
                </a:cubicBezTo>
                <a:lnTo>
                  <a:pt x="471" y="524"/>
                </a:lnTo>
                <a:lnTo>
                  <a:pt x="451" y="524"/>
                </a:lnTo>
                <a:lnTo>
                  <a:pt x="451" y="507"/>
                </a:lnTo>
                <a:cubicBezTo>
                  <a:pt x="439" y="506"/>
                  <a:pt x="429" y="502"/>
                  <a:pt x="420" y="494"/>
                </a:cubicBezTo>
                <a:cubicBezTo>
                  <a:pt x="412" y="486"/>
                  <a:pt x="407" y="473"/>
                  <a:pt x="407" y="453"/>
                </a:cubicBezTo>
                <a:lnTo>
                  <a:pt x="407" y="445"/>
                </a:lnTo>
                <a:lnTo>
                  <a:pt x="451" y="445"/>
                </a:lnTo>
                <a:lnTo>
                  <a:pt x="451" y="456"/>
                </a:lnTo>
                <a:cubicBezTo>
                  <a:pt x="451" y="467"/>
                  <a:pt x="451" y="474"/>
                  <a:pt x="452" y="477"/>
                </a:cubicBezTo>
                <a:cubicBezTo>
                  <a:pt x="453" y="480"/>
                  <a:pt x="455" y="481"/>
                  <a:pt x="458" y="481"/>
                </a:cubicBezTo>
                <a:cubicBezTo>
                  <a:pt x="461" y="481"/>
                  <a:pt x="464" y="480"/>
                  <a:pt x="465" y="479"/>
                </a:cubicBezTo>
                <a:cubicBezTo>
                  <a:pt x="466" y="477"/>
                  <a:pt x="467" y="474"/>
                  <a:pt x="467" y="470"/>
                </a:cubicBezTo>
                <a:cubicBezTo>
                  <a:pt x="467" y="460"/>
                  <a:pt x="466" y="453"/>
                  <a:pt x="465" y="449"/>
                </a:cubicBezTo>
                <a:cubicBezTo>
                  <a:pt x="464" y="445"/>
                  <a:pt x="459" y="440"/>
                  <a:pt x="451" y="435"/>
                </a:cubicBezTo>
                <a:cubicBezTo>
                  <a:pt x="438" y="427"/>
                  <a:pt x="429" y="421"/>
                  <a:pt x="424" y="417"/>
                </a:cubicBezTo>
                <a:cubicBezTo>
                  <a:pt x="420" y="413"/>
                  <a:pt x="415" y="408"/>
                  <a:pt x="412" y="401"/>
                </a:cubicBezTo>
                <a:cubicBezTo>
                  <a:pt x="408" y="394"/>
                  <a:pt x="407" y="386"/>
                  <a:pt x="407" y="377"/>
                </a:cubicBezTo>
                <a:cubicBezTo>
                  <a:pt x="407" y="364"/>
                  <a:pt x="410" y="354"/>
                  <a:pt x="418" y="346"/>
                </a:cubicBezTo>
                <a:cubicBezTo>
                  <a:pt x="425" y="339"/>
                  <a:pt x="436" y="334"/>
                  <a:pt x="451" y="333"/>
                </a:cubicBezTo>
                <a:lnTo>
                  <a:pt x="451" y="319"/>
                </a:lnTo>
                <a:lnTo>
                  <a:pt x="471" y="319"/>
                </a:lnTo>
                <a:lnTo>
                  <a:pt x="471" y="333"/>
                </a:lnTo>
                <a:cubicBezTo>
                  <a:pt x="484" y="334"/>
                  <a:pt x="494" y="339"/>
                  <a:pt x="501" y="346"/>
                </a:cubicBezTo>
                <a:cubicBezTo>
                  <a:pt x="507" y="353"/>
                  <a:pt x="511" y="363"/>
                  <a:pt x="511" y="376"/>
                </a:cubicBezTo>
                <a:cubicBezTo>
                  <a:pt x="511" y="378"/>
                  <a:pt x="510" y="381"/>
                  <a:pt x="510" y="384"/>
                </a:cubicBezTo>
                <a:close/>
                <a:moveTo>
                  <a:pt x="411" y="271"/>
                </a:moveTo>
                <a:lnTo>
                  <a:pt x="411" y="271"/>
                </a:lnTo>
                <a:lnTo>
                  <a:pt x="410" y="271"/>
                </a:lnTo>
                <a:lnTo>
                  <a:pt x="409" y="272"/>
                </a:lnTo>
                <a:lnTo>
                  <a:pt x="408" y="272"/>
                </a:lnTo>
                <a:lnTo>
                  <a:pt x="407" y="272"/>
                </a:lnTo>
                <a:lnTo>
                  <a:pt x="406" y="272"/>
                </a:lnTo>
                <a:lnTo>
                  <a:pt x="405" y="273"/>
                </a:lnTo>
                <a:lnTo>
                  <a:pt x="404" y="273"/>
                </a:lnTo>
                <a:lnTo>
                  <a:pt x="404" y="273"/>
                </a:lnTo>
                <a:lnTo>
                  <a:pt x="403" y="274"/>
                </a:lnTo>
                <a:lnTo>
                  <a:pt x="402" y="274"/>
                </a:lnTo>
                <a:lnTo>
                  <a:pt x="401" y="274"/>
                </a:lnTo>
                <a:lnTo>
                  <a:pt x="400" y="275"/>
                </a:lnTo>
                <a:lnTo>
                  <a:pt x="399" y="275"/>
                </a:lnTo>
                <a:lnTo>
                  <a:pt x="398" y="275"/>
                </a:lnTo>
                <a:lnTo>
                  <a:pt x="398" y="276"/>
                </a:lnTo>
                <a:lnTo>
                  <a:pt x="397" y="276"/>
                </a:lnTo>
                <a:lnTo>
                  <a:pt x="396" y="277"/>
                </a:lnTo>
                <a:lnTo>
                  <a:pt x="395" y="277"/>
                </a:lnTo>
                <a:lnTo>
                  <a:pt x="394" y="277"/>
                </a:lnTo>
                <a:lnTo>
                  <a:pt x="393" y="278"/>
                </a:lnTo>
                <a:lnTo>
                  <a:pt x="393" y="278"/>
                </a:lnTo>
                <a:lnTo>
                  <a:pt x="401" y="294"/>
                </a:lnTo>
                <a:lnTo>
                  <a:pt x="401" y="294"/>
                </a:lnTo>
                <a:lnTo>
                  <a:pt x="401" y="293"/>
                </a:lnTo>
                <a:lnTo>
                  <a:pt x="402" y="293"/>
                </a:lnTo>
                <a:lnTo>
                  <a:pt x="403" y="293"/>
                </a:lnTo>
                <a:lnTo>
                  <a:pt x="404" y="292"/>
                </a:lnTo>
                <a:lnTo>
                  <a:pt x="404" y="292"/>
                </a:lnTo>
                <a:lnTo>
                  <a:pt x="405" y="292"/>
                </a:lnTo>
                <a:lnTo>
                  <a:pt x="406" y="291"/>
                </a:lnTo>
                <a:lnTo>
                  <a:pt x="407" y="291"/>
                </a:lnTo>
                <a:lnTo>
                  <a:pt x="407" y="291"/>
                </a:lnTo>
                <a:lnTo>
                  <a:pt x="408" y="290"/>
                </a:lnTo>
                <a:lnTo>
                  <a:pt x="409" y="290"/>
                </a:lnTo>
                <a:lnTo>
                  <a:pt x="410" y="290"/>
                </a:lnTo>
                <a:lnTo>
                  <a:pt x="411" y="290"/>
                </a:lnTo>
                <a:lnTo>
                  <a:pt x="411" y="289"/>
                </a:lnTo>
                <a:lnTo>
                  <a:pt x="412" y="289"/>
                </a:lnTo>
                <a:lnTo>
                  <a:pt x="413" y="289"/>
                </a:lnTo>
                <a:lnTo>
                  <a:pt x="414" y="289"/>
                </a:lnTo>
                <a:lnTo>
                  <a:pt x="414" y="288"/>
                </a:lnTo>
                <a:lnTo>
                  <a:pt x="415" y="288"/>
                </a:lnTo>
                <a:lnTo>
                  <a:pt x="416" y="288"/>
                </a:lnTo>
                <a:lnTo>
                  <a:pt x="411" y="271"/>
                </a:lnTo>
                <a:close/>
                <a:moveTo>
                  <a:pt x="361" y="297"/>
                </a:moveTo>
                <a:lnTo>
                  <a:pt x="361" y="297"/>
                </a:lnTo>
                <a:lnTo>
                  <a:pt x="361" y="298"/>
                </a:lnTo>
                <a:lnTo>
                  <a:pt x="360" y="298"/>
                </a:lnTo>
                <a:lnTo>
                  <a:pt x="360" y="299"/>
                </a:lnTo>
                <a:lnTo>
                  <a:pt x="359" y="299"/>
                </a:lnTo>
                <a:lnTo>
                  <a:pt x="358" y="300"/>
                </a:lnTo>
                <a:lnTo>
                  <a:pt x="358" y="301"/>
                </a:lnTo>
                <a:lnTo>
                  <a:pt x="357" y="301"/>
                </a:lnTo>
                <a:lnTo>
                  <a:pt x="356" y="302"/>
                </a:lnTo>
                <a:lnTo>
                  <a:pt x="356" y="302"/>
                </a:lnTo>
                <a:lnTo>
                  <a:pt x="355" y="303"/>
                </a:lnTo>
                <a:lnTo>
                  <a:pt x="354" y="304"/>
                </a:lnTo>
                <a:lnTo>
                  <a:pt x="354" y="304"/>
                </a:lnTo>
                <a:lnTo>
                  <a:pt x="353" y="305"/>
                </a:lnTo>
                <a:lnTo>
                  <a:pt x="352" y="305"/>
                </a:lnTo>
                <a:lnTo>
                  <a:pt x="352" y="306"/>
                </a:lnTo>
                <a:lnTo>
                  <a:pt x="351" y="307"/>
                </a:lnTo>
                <a:lnTo>
                  <a:pt x="350" y="307"/>
                </a:lnTo>
                <a:lnTo>
                  <a:pt x="350" y="308"/>
                </a:lnTo>
                <a:lnTo>
                  <a:pt x="349" y="309"/>
                </a:lnTo>
                <a:lnTo>
                  <a:pt x="348" y="309"/>
                </a:lnTo>
                <a:lnTo>
                  <a:pt x="348" y="310"/>
                </a:lnTo>
                <a:lnTo>
                  <a:pt x="360" y="322"/>
                </a:lnTo>
                <a:lnTo>
                  <a:pt x="361" y="322"/>
                </a:lnTo>
                <a:lnTo>
                  <a:pt x="361" y="321"/>
                </a:lnTo>
                <a:lnTo>
                  <a:pt x="362" y="320"/>
                </a:lnTo>
                <a:lnTo>
                  <a:pt x="362" y="320"/>
                </a:lnTo>
                <a:lnTo>
                  <a:pt x="363" y="319"/>
                </a:lnTo>
                <a:lnTo>
                  <a:pt x="364" y="319"/>
                </a:lnTo>
                <a:lnTo>
                  <a:pt x="364" y="318"/>
                </a:lnTo>
                <a:lnTo>
                  <a:pt x="365" y="318"/>
                </a:lnTo>
                <a:lnTo>
                  <a:pt x="365" y="317"/>
                </a:lnTo>
                <a:lnTo>
                  <a:pt x="366" y="317"/>
                </a:lnTo>
                <a:lnTo>
                  <a:pt x="367" y="316"/>
                </a:lnTo>
                <a:lnTo>
                  <a:pt x="367" y="316"/>
                </a:lnTo>
                <a:lnTo>
                  <a:pt x="368" y="315"/>
                </a:lnTo>
                <a:lnTo>
                  <a:pt x="368" y="314"/>
                </a:lnTo>
                <a:lnTo>
                  <a:pt x="369" y="314"/>
                </a:lnTo>
                <a:lnTo>
                  <a:pt x="370" y="313"/>
                </a:lnTo>
                <a:lnTo>
                  <a:pt x="370" y="313"/>
                </a:lnTo>
                <a:lnTo>
                  <a:pt x="371" y="312"/>
                </a:lnTo>
                <a:lnTo>
                  <a:pt x="372" y="312"/>
                </a:lnTo>
                <a:lnTo>
                  <a:pt x="372" y="311"/>
                </a:lnTo>
                <a:lnTo>
                  <a:pt x="373" y="311"/>
                </a:lnTo>
                <a:lnTo>
                  <a:pt x="361" y="297"/>
                </a:lnTo>
                <a:close/>
                <a:moveTo>
                  <a:pt x="325" y="339"/>
                </a:moveTo>
                <a:lnTo>
                  <a:pt x="325" y="339"/>
                </a:lnTo>
                <a:lnTo>
                  <a:pt x="325" y="340"/>
                </a:lnTo>
                <a:lnTo>
                  <a:pt x="324" y="341"/>
                </a:lnTo>
                <a:lnTo>
                  <a:pt x="324" y="341"/>
                </a:lnTo>
                <a:lnTo>
                  <a:pt x="323" y="342"/>
                </a:lnTo>
                <a:lnTo>
                  <a:pt x="323" y="343"/>
                </a:lnTo>
                <a:lnTo>
                  <a:pt x="323" y="344"/>
                </a:lnTo>
                <a:lnTo>
                  <a:pt x="322" y="345"/>
                </a:lnTo>
                <a:lnTo>
                  <a:pt x="322" y="346"/>
                </a:lnTo>
                <a:lnTo>
                  <a:pt x="321" y="346"/>
                </a:lnTo>
                <a:lnTo>
                  <a:pt x="321" y="347"/>
                </a:lnTo>
                <a:lnTo>
                  <a:pt x="320" y="348"/>
                </a:lnTo>
                <a:lnTo>
                  <a:pt x="320" y="349"/>
                </a:lnTo>
                <a:lnTo>
                  <a:pt x="320" y="350"/>
                </a:lnTo>
                <a:lnTo>
                  <a:pt x="319" y="350"/>
                </a:lnTo>
                <a:lnTo>
                  <a:pt x="319" y="351"/>
                </a:lnTo>
                <a:lnTo>
                  <a:pt x="318" y="352"/>
                </a:lnTo>
                <a:lnTo>
                  <a:pt x="318" y="353"/>
                </a:lnTo>
                <a:lnTo>
                  <a:pt x="318" y="354"/>
                </a:lnTo>
                <a:lnTo>
                  <a:pt x="317" y="355"/>
                </a:lnTo>
                <a:lnTo>
                  <a:pt x="317" y="356"/>
                </a:lnTo>
                <a:lnTo>
                  <a:pt x="317" y="356"/>
                </a:lnTo>
                <a:lnTo>
                  <a:pt x="333" y="363"/>
                </a:lnTo>
                <a:lnTo>
                  <a:pt x="333" y="363"/>
                </a:lnTo>
                <a:lnTo>
                  <a:pt x="333" y="362"/>
                </a:lnTo>
                <a:lnTo>
                  <a:pt x="334" y="361"/>
                </a:lnTo>
                <a:lnTo>
                  <a:pt x="334" y="360"/>
                </a:lnTo>
                <a:lnTo>
                  <a:pt x="334" y="360"/>
                </a:lnTo>
                <a:lnTo>
                  <a:pt x="335" y="359"/>
                </a:lnTo>
                <a:lnTo>
                  <a:pt x="335" y="358"/>
                </a:lnTo>
                <a:lnTo>
                  <a:pt x="335" y="357"/>
                </a:lnTo>
                <a:lnTo>
                  <a:pt x="336" y="357"/>
                </a:lnTo>
                <a:lnTo>
                  <a:pt x="336" y="356"/>
                </a:lnTo>
                <a:lnTo>
                  <a:pt x="336" y="355"/>
                </a:lnTo>
                <a:lnTo>
                  <a:pt x="337" y="354"/>
                </a:lnTo>
                <a:lnTo>
                  <a:pt x="337" y="354"/>
                </a:lnTo>
                <a:lnTo>
                  <a:pt x="338" y="353"/>
                </a:lnTo>
                <a:lnTo>
                  <a:pt x="338" y="352"/>
                </a:lnTo>
                <a:lnTo>
                  <a:pt x="338" y="352"/>
                </a:lnTo>
                <a:lnTo>
                  <a:pt x="339" y="351"/>
                </a:lnTo>
                <a:lnTo>
                  <a:pt x="339" y="350"/>
                </a:lnTo>
                <a:lnTo>
                  <a:pt x="340" y="349"/>
                </a:lnTo>
                <a:lnTo>
                  <a:pt x="340" y="349"/>
                </a:lnTo>
                <a:lnTo>
                  <a:pt x="340" y="348"/>
                </a:lnTo>
                <a:lnTo>
                  <a:pt x="325" y="339"/>
                </a:lnTo>
                <a:close/>
                <a:moveTo>
                  <a:pt x="306" y="392"/>
                </a:moveTo>
                <a:lnTo>
                  <a:pt x="306" y="392"/>
                </a:lnTo>
                <a:lnTo>
                  <a:pt x="306" y="393"/>
                </a:lnTo>
                <a:lnTo>
                  <a:pt x="306" y="394"/>
                </a:lnTo>
                <a:lnTo>
                  <a:pt x="306" y="395"/>
                </a:lnTo>
                <a:lnTo>
                  <a:pt x="306" y="396"/>
                </a:lnTo>
                <a:lnTo>
                  <a:pt x="305" y="396"/>
                </a:lnTo>
                <a:lnTo>
                  <a:pt x="305" y="397"/>
                </a:lnTo>
                <a:lnTo>
                  <a:pt x="305" y="398"/>
                </a:lnTo>
                <a:lnTo>
                  <a:pt x="305" y="399"/>
                </a:lnTo>
                <a:lnTo>
                  <a:pt x="305" y="400"/>
                </a:lnTo>
                <a:lnTo>
                  <a:pt x="305" y="401"/>
                </a:lnTo>
                <a:lnTo>
                  <a:pt x="305" y="402"/>
                </a:lnTo>
                <a:lnTo>
                  <a:pt x="305" y="403"/>
                </a:lnTo>
                <a:lnTo>
                  <a:pt x="305" y="404"/>
                </a:lnTo>
                <a:lnTo>
                  <a:pt x="304" y="405"/>
                </a:lnTo>
                <a:lnTo>
                  <a:pt x="304" y="406"/>
                </a:lnTo>
                <a:lnTo>
                  <a:pt x="304" y="407"/>
                </a:lnTo>
                <a:lnTo>
                  <a:pt x="304" y="408"/>
                </a:lnTo>
                <a:lnTo>
                  <a:pt x="304" y="409"/>
                </a:lnTo>
                <a:lnTo>
                  <a:pt x="304" y="410"/>
                </a:lnTo>
                <a:lnTo>
                  <a:pt x="304" y="410"/>
                </a:lnTo>
                <a:lnTo>
                  <a:pt x="322" y="411"/>
                </a:lnTo>
                <a:lnTo>
                  <a:pt x="322" y="411"/>
                </a:lnTo>
                <a:lnTo>
                  <a:pt x="322" y="410"/>
                </a:lnTo>
                <a:lnTo>
                  <a:pt x="322" y="409"/>
                </a:lnTo>
                <a:lnTo>
                  <a:pt x="322" y="408"/>
                </a:lnTo>
                <a:lnTo>
                  <a:pt x="322" y="407"/>
                </a:lnTo>
                <a:lnTo>
                  <a:pt x="322" y="406"/>
                </a:lnTo>
                <a:lnTo>
                  <a:pt x="322" y="406"/>
                </a:lnTo>
                <a:lnTo>
                  <a:pt x="322" y="405"/>
                </a:lnTo>
                <a:lnTo>
                  <a:pt x="322" y="404"/>
                </a:lnTo>
                <a:lnTo>
                  <a:pt x="322" y="403"/>
                </a:lnTo>
                <a:lnTo>
                  <a:pt x="322" y="402"/>
                </a:lnTo>
                <a:lnTo>
                  <a:pt x="323" y="401"/>
                </a:lnTo>
                <a:lnTo>
                  <a:pt x="323" y="400"/>
                </a:lnTo>
                <a:lnTo>
                  <a:pt x="323" y="400"/>
                </a:lnTo>
                <a:lnTo>
                  <a:pt x="323" y="399"/>
                </a:lnTo>
                <a:lnTo>
                  <a:pt x="323" y="398"/>
                </a:lnTo>
                <a:lnTo>
                  <a:pt x="323" y="397"/>
                </a:lnTo>
                <a:lnTo>
                  <a:pt x="323" y="396"/>
                </a:lnTo>
                <a:lnTo>
                  <a:pt x="323" y="395"/>
                </a:lnTo>
                <a:lnTo>
                  <a:pt x="323" y="395"/>
                </a:lnTo>
                <a:lnTo>
                  <a:pt x="306" y="392"/>
                </a:lnTo>
                <a:close/>
                <a:moveTo>
                  <a:pt x="307" y="447"/>
                </a:moveTo>
                <a:lnTo>
                  <a:pt x="307" y="447"/>
                </a:lnTo>
                <a:lnTo>
                  <a:pt x="307" y="448"/>
                </a:lnTo>
                <a:lnTo>
                  <a:pt x="307" y="449"/>
                </a:lnTo>
                <a:lnTo>
                  <a:pt x="308" y="450"/>
                </a:lnTo>
                <a:lnTo>
                  <a:pt x="308" y="451"/>
                </a:lnTo>
                <a:lnTo>
                  <a:pt x="308" y="451"/>
                </a:lnTo>
                <a:lnTo>
                  <a:pt x="308" y="452"/>
                </a:lnTo>
                <a:lnTo>
                  <a:pt x="308" y="453"/>
                </a:lnTo>
                <a:lnTo>
                  <a:pt x="309" y="454"/>
                </a:lnTo>
                <a:lnTo>
                  <a:pt x="309" y="455"/>
                </a:lnTo>
                <a:lnTo>
                  <a:pt x="309" y="456"/>
                </a:lnTo>
                <a:lnTo>
                  <a:pt x="309" y="457"/>
                </a:lnTo>
                <a:lnTo>
                  <a:pt x="310" y="458"/>
                </a:lnTo>
                <a:lnTo>
                  <a:pt x="310" y="459"/>
                </a:lnTo>
                <a:lnTo>
                  <a:pt x="310" y="460"/>
                </a:lnTo>
                <a:lnTo>
                  <a:pt x="310" y="461"/>
                </a:lnTo>
                <a:lnTo>
                  <a:pt x="311" y="461"/>
                </a:lnTo>
                <a:lnTo>
                  <a:pt x="311" y="462"/>
                </a:lnTo>
                <a:lnTo>
                  <a:pt x="311" y="463"/>
                </a:lnTo>
                <a:lnTo>
                  <a:pt x="311" y="464"/>
                </a:lnTo>
                <a:lnTo>
                  <a:pt x="312" y="465"/>
                </a:lnTo>
                <a:lnTo>
                  <a:pt x="312" y="466"/>
                </a:lnTo>
                <a:lnTo>
                  <a:pt x="329" y="460"/>
                </a:lnTo>
                <a:lnTo>
                  <a:pt x="328" y="460"/>
                </a:lnTo>
                <a:lnTo>
                  <a:pt x="328" y="459"/>
                </a:lnTo>
                <a:lnTo>
                  <a:pt x="328" y="458"/>
                </a:lnTo>
                <a:lnTo>
                  <a:pt x="328" y="457"/>
                </a:lnTo>
                <a:lnTo>
                  <a:pt x="327" y="456"/>
                </a:lnTo>
                <a:lnTo>
                  <a:pt x="327" y="456"/>
                </a:lnTo>
                <a:lnTo>
                  <a:pt x="327" y="455"/>
                </a:lnTo>
                <a:lnTo>
                  <a:pt x="327" y="454"/>
                </a:lnTo>
                <a:lnTo>
                  <a:pt x="327" y="453"/>
                </a:lnTo>
                <a:lnTo>
                  <a:pt x="326" y="452"/>
                </a:lnTo>
                <a:lnTo>
                  <a:pt x="326" y="452"/>
                </a:lnTo>
                <a:lnTo>
                  <a:pt x="326" y="451"/>
                </a:lnTo>
                <a:lnTo>
                  <a:pt x="326" y="450"/>
                </a:lnTo>
                <a:lnTo>
                  <a:pt x="325" y="449"/>
                </a:lnTo>
                <a:lnTo>
                  <a:pt x="325" y="448"/>
                </a:lnTo>
                <a:lnTo>
                  <a:pt x="325" y="447"/>
                </a:lnTo>
                <a:lnTo>
                  <a:pt x="325" y="447"/>
                </a:lnTo>
                <a:lnTo>
                  <a:pt x="325" y="446"/>
                </a:lnTo>
                <a:lnTo>
                  <a:pt x="325" y="445"/>
                </a:lnTo>
                <a:lnTo>
                  <a:pt x="324" y="444"/>
                </a:lnTo>
                <a:lnTo>
                  <a:pt x="324" y="444"/>
                </a:lnTo>
                <a:lnTo>
                  <a:pt x="307" y="447"/>
                </a:lnTo>
                <a:close/>
                <a:moveTo>
                  <a:pt x="328" y="499"/>
                </a:moveTo>
                <a:lnTo>
                  <a:pt x="328" y="499"/>
                </a:lnTo>
                <a:lnTo>
                  <a:pt x="328" y="499"/>
                </a:lnTo>
                <a:lnTo>
                  <a:pt x="329" y="500"/>
                </a:lnTo>
                <a:lnTo>
                  <a:pt x="329" y="501"/>
                </a:lnTo>
                <a:lnTo>
                  <a:pt x="330" y="502"/>
                </a:lnTo>
                <a:lnTo>
                  <a:pt x="330" y="503"/>
                </a:lnTo>
                <a:lnTo>
                  <a:pt x="331" y="503"/>
                </a:lnTo>
                <a:lnTo>
                  <a:pt x="331" y="504"/>
                </a:lnTo>
                <a:lnTo>
                  <a:pt x="332" y="505"/>
                </a:lnTo>
                <a:lnTo>
                  <a:pt x="332" y="506"/>
                </a:lnTo>
                <a:lnTo>
                  <a:pt x="333" y="506"/>
                </a:lnTo>
                <a:lnTo>
                  <a:pt x="333" y="507"/>
                </a:lnTo>
                <a:lnTo>
                  <a:pt x="334" y="508"/>
                </a:lnTo>
                <a:lnTo>
                  <a:pt x="334" y="509"/>
                </a:lnTo>
                <a:lnTo>
                  <a:pt x="335" y="509"/>
                </a:lnTo>
                <a:lnTo>
                  <a:pt x="336" y="510"/>
                </a:lnTo>
                <a:lnTo>
                  <a:pt x="336" y="511"/>
                </a:lnTo>
                <a:lnTo>
                  <a:pt x="337" y="511"/>
                </a:lnTo>
                <a:lnTo>
                  <a:pt x="337" y="512"/>
                </a:lnTo>
                <a:lnTo>
                  <a:pt x="338" y="513"/>
                </a:lnTo>
                <a:lnTo>
                  <a:pt x="338" y="514"/>
                </a:lnTo>
                <a:lnTo>
                  <a:pt x="339" y="514"/>
                </a:lnTo>
                <a:lnTo>
                  <a:pt x="353" y="503"/>
                </a:lnTo>
                <a:lnTo>
                  <a:pt x="352" y="502"/>
                </a:lnTo>
                <a:lnTo>
                  <a:pt x="352" y="502"/>
                </a:lnTo>
                <a:lnTo>
                  <a:pt x="351" y="501"/>
                </a:lnTo>
                <a:lnTo>
                  <a:pt x="351" y="501"/>
                </a:lnTo>
                <a:lnTo>
                  <a:pt x="350" y="500"/>
                </a:lnTo>
                <a:lnTo>
                  <a:pt x="350" y="499"/>
                </a:lnTo>
                <a:lnTo>
                  <a:pt x="349" y="499"/>
                </a:lnTo>
                <a:lnTo>
                  <a:pt x="349" y="498"/>
                </a:lnTo>
                <a:lnTo>
                  <a:pt x="348" y="497"/>
                </a:lnTo>
                <a:lnTo>
                  <a:pt x="348" y="497"/>
                </a:lnTo>
                <a:lnTo>
                  <a:pt x="347" y="496"/>
                </a:lnTo>
                <a:lnTo>
                  <a:pt x="347" y="495"/>
                </a:lnTo>
                <a:lnTo>
                  <a:pt x="346" y="495"/>
                </a:lnTo>
                <a:lnTo>
                  <a:pt x="346" y="494"/>
                </a:lnTo>
                <a:lnTo>
                  <a:pt x="345" y="493"/>
                </a:lnTo>
                <a:lnTo>
                  <a:pt x="345" y="493"/>
                </a:lnTo>
                <a:lnTo>
                  <a:pt x="344" y="492"/>
                </a:lnTo>
                <a:lnTo>
                  <a:pt x="344" y="491"/>
                </a:lnTo>
                <a:lnTo>
                  <a:pt x="343" y="491"/>
                </a:lnTo>
                <a:lnTo>
                  <a:pt x="343" y="490"/>
                </a:lnTo>
                <a:lnTo>
                  <a:pt x="343" y="490"/>
                </a:lnTo>
                <a:lnTo>
                  <a:pt x="328" y="499"/>
                </a:lnTo>
                <a:close/>
                <a:moveTo>
                  <a:pt x="366" y="540"/>
                </a:moveTo>
                <a:lnTo>
                  <a:pt x="366" y="540"/>
                </a:lnTo>
                <a:lnTo>
                  <a:pt x="366" y="540"/>
                </a:lnTo>
                <a:lnTo>
                  <a:pt x="367" y="541"/>
                </a:lnTo>
                <a:lnTo>
                  <a:pt x="368" y="541"/>
                </a:lnTo>
                <a:lnTo>
                  <a:pt x="369" y="542"/>
                </a:lnTo>
                <a:lnTo>
                  <a:pt x="369" y="542"/>
                </a:lnTo>
                <a:lnTo>
                  <a:pt x="370" y="543"/>
                </a:lnTo>
                <a:lnTo>
                  <a:pt x="371" y="543"/>
                </a:lnTo>
                <a:lnTo>
                  <a:pt x="372" y="544"/>
                </a:lnTo>
                <a:lnTo>
                  <a:pt x="372" y="544"/>
                </a:lnTo>
                <a:lnTo>
                  <a:pt x="373" y="545"/>
                </a:lnTo>
                <a:lnTo>
                  <a:pt x="374" y="545"/>
                </a:lnTo>
                <a:lnTo>
                  <a:pt x="375" y="546"/>
                </a:lnTo>
                <a:lnTo>
                  <a:pt x="375" y="546"/>
                </a:lnTo>
                <a:lnTo>
                  <a:pt x="376" y="547"/>
                </a:lnTo>
                <a:lnTo>
                  <a:pt x="377" y="547"/>
                </a:lnTo>
                <a:lnTo>
                  <a:pt x="378" y="548"/>
                </a:lnTo>
                <a:lnTo>
                  <a:pt x="379" y="548"/>
                </a:lnTo>
                <a:lnTo>
                  <a:pt x="379" y="549"/>
                </a:lnTo>
                <a:lnTo>
                  <a:pt x="380" y="549"/>
                </a:lnTo>
                <a:lnTo>
                  <a:pt x="381" y="550"/>
                </a:lnTo>
                <a:lnTo>
                  <a:pt x="382" y="550"/>
                </a:lnTo>
                <a:lnTo>
                  <a:pt x="390" y="535"/>
                </a:lnTo>
                <a:lnTo>
                  <a:pt x="390" y="534"/>
                </a:lnTo>
                <a:lnTo>
                  <a:pt x="389" y="534"/>
                </a:lnTo>
                <a:lnTo>
                  <a:pt x="388" y="534"/>
                </a:lnTo>
                <a:lnTo>
                  <a:pt x="388" y="533"/>
                </a:lnTo>
                <a:lnTo>
                  <a:pt x="387" y="533"/>
                </a:lnTo>
                <a:lnTo>
                  <a:pt x="386" y="532"/>
                </a:lnTo>
                <a:lnTo>
                  <a:pt x="385" y="532"/>
                </a:lnTo>
                <a:lnTo>
                  <a:pt x="385" y="531"/>
                </a:lnTo>
                <a:lnTo>
                  <a:pt x="384" y="531"/>
                </a:lnTo>
                <a:lnTo>
                  <a:pt x="383" y="531"/>
                </a:lnTo>
                <a:lnTo>
                  <a:pt x="383" y="530"/>
                </a:lnTo>
                <a:lnTo>
                  <a:pt x="382" y="530"/>
                </a:lnTo>
                <a:lnTo>
                  <a:pt x="381" y="529"/>
                </a:lnTo>
                <a:lnTo>
                  <a:pt x="381" y="529"/>
                </a:lnTo>
                <a:lnTo>
                  <a:pt x="380" y="528"/>
                </a:lnTo>
                <a:lnTo>
                  <a:pt x="379" y="528"/>
                </a:lnTo>
                <a:lnTo>
                  <a:pt x="379" y="527"/>
                </a:lnTo>
                <a:lnTo>
                  <a:pt x="378" y="527"/>
                </a:lnTo>
                <a:lnTo>
                  <a:pt x="377" y="526"/>
                </a:lnTo>
                <a:lnTo>
                  <a:pt x="377" y="526"/>
                </a:lnTo>
                <a:lnTo>
                  <a:pt x="376" y="526"/>
                </a:lnTo>
                <a:lnTo>
                  <a:pt x="366" y="540"/>
                </a:lnTo>
                <a:close/>
                <a:moveTo>
                  <a:pt x="416" y="564"/>
                </a:moveTo>
                <a:lnTo>
                  <a:pt x="416" y="564"/>
                </a:lnTo>
                <a:lnTo>
                  <a:pt x="416" y="564"/>
                </a:lnTo>
                <a:lnTo>
                  <a:pt x="417" y="565"/>
                </a:lnTo>
                <a:lnTo>
                  <a:pt x="418" y="565"/>
                </a:lnTo>
                <a:lnTo>
                  <a:pt x="419" y="565"/>
                </a:lnTo>
                <a:lnTo>
                  <a:pt x="420" y="565"/>
                </a:lnTo>
                <a:lnTo>
                  <a:pt x="421" y="566"/>
                </a:lnTo>
                <a:lnTo>
                  <a:pt x="422" y="566"/>
                </a:lnTo>
                <a:lnTo>
                  <a:pt x="423" y="566"/>
                </a:lnTo>
                <a:lnTo>
                  <a:pt x="424" y="566"/>
                </a:lnTo>
                <a:lnTo>
                  <a:pt x="424" y="567"/>
                </a:lnTo>
                <a:lnTo>
                  <a:pt x="425" y="567"/>
                </a:lnTo>
                <a:lnTo>
                  <a:pt x="426" y="567"/>
                </a:lnTo>
                <a:lnTo>
                  <a:pt x="427" y="567"/>
                </a:lnTo>
                <a:lnTo>
                  <a:pt x="428" y="567"/>
                </a:lnTo>
                <a:lnTo>
                  <a:pt x="429" y="567"/>
                </a:lnTo>
                <a:lnTo>
                  <a:pt x="430" y="568"/>
                </a:lnTo>
                <a:lnTo>
                  <a:pt x="431" y="568"/>
                </a:lnTo>
                <a:lnTo>
                  <a:pt x="432" y="568"/>
                </a:lnTo>
                <a:lnTo>
                  <a:pt x="433" y="568"/>
                </a:lnTo>
                <a:lnTo>
                  <a:pt x="434" y="568"/>
                </a:lnTo>
                <a:lnTo>
                  <a:pt x="434" y="568"/>
                </a:lnTo>
                <a:lnTo>
                  <a:pt x="437" y="551"/>
                </a:lnTo>
                <a:lnTo>
                  <a:pt x="437" y="551"/>
                </a:lnTo>
                <a:lnTo>
                  <a:pt x="436" y="551"/>
                </a:lnTo>
                <a:lnTo>
                  <a:pt x="435" y="551"/>
                </a:lnTo>
                <a:lnTo>
                  <a:pt x="434" y="550"/>
                </a:lnTo>
                <a:lnTo>
                  <a:pt x="433" y="550"/>
                </a:lnTo>
                <a:lnTo>
                  <a:pt x="432" y="550"/>
                </a:lnTo>
                <a:lnTo>
                  <a:pt x="431" y="550"/>
                </a:lnTo>
                <a:lnTo>
                  <a:pt x="431" y="550"/>
                </a:lnTo>
                <a:lnTo>
                  <a:pt x="430" y="550"/>
                </a:lnTo>
                <a:lnTo>
                  <a:pt x="429" y="549"/>
                </a:lnTo>
                <a:lnTo>
                  <a:pt x="428" y="549"/>
                </a:lnTo>
                <a:lnTo>
                  <a:pt x="427" y="549"/>
                </a:lnTo>
                <a:lnTo>
                  <a:pt x="427" y="549"/>
                </a:lnTo>
                <a:lnTo>
                  <a:pt x="426" y="549"/>
                </a:lnTo>
                <a:lnTo>
                  <a:pt x="425" y="549"/>
                </a:lnTo>
                <a:lnTo>
                  <a:pt x="424" y="548"/>
                </a:lnTo>
                <a:lnTo>
                  <a:pt x="423" y="548"/>
                </a:lnTo>
                <a:lnTo>
                  <a:pt x="422" y="548"/>
                </a:lnTo>
                <a:lnTo>
                  <a:pt x="422" y="548"/>
                </a:lnTo>
                <a:lnTo>
                  <a:pt x="421" y="548"/>
                </a:lnTo>
                <a:lnTo>
                  <a:pt x="421" y="547"/>
                </a:lnTo>
                <a:lnTo>
                  <a:pt x="416" y="564"/>
                </a:lnTo>
                <a:close/>
                <a:moveTo>
                  <a:pt x="471" y="569"/>
                </a:moveTo>
                <a:lnTo>
                  <a:pt x="471" y="569"/>
                </a:lnTo>
                <a:lnTo>
                  <a:pt x="472" y="569"/>
                </a:lnTo>
                <a:lnTo>
                  <a:pt x="473" y="569"/>
                </a:lnTo>
                <a:lnTo>
                  <a:pt x="474" y="569"/>
                </a:lnTo>
                <a:lnTo>
                  <a:pt x="475" y="569"/>
                </a:lnTo>
                <a:lnTo>
                  <a:pt x="476" y="569"/>
                </a:lnTo>
                <a:lnTo>
                  <a:pt x="477" y="569"/>
                </a:lnTo>
                <a:lnTo>
                  <a:pt x="478" y="569"/>
                </a:lnTo>
                <a:lnTo>
                  <a:pt x="479" y="569"/>
                </a:lnTo>
                <a:lnTo>
                  <a:pt x="480" y="568"/>
                </a:lnTo>
                <a:lnTo>
                  <a:pt x="480" y="568"/>
                </a:lnTo>
                <a:lnTo>
                  <a:pt x="481" y="568"/>
                </a:lnTo>
                <a:lnTo>
                  <a:pt x="482" y="568"/>
                </a:lnTo>
                <a:lnTo>
                  <a:pt x="483" y="568"/>
                </a:lnTo>
                <a:lnTo>
                  <a:pt x="484" y="568"/>
                </a:lnTo>
                <a:lnTo>
                  <a:pt x="485" y="567"/>
                </a:lnTo>
                <a:lnTo>
                  <a:pt x="486" y="567"/>
                </a:lnTo>
                <a:lnTo>
                  <a:pt x="487" y="567"/>
                </a:lnTo>
                <a:lnTo>
                  <a:pt x="488" y="567"/>
                </a:lnTo>
                <a:lnTo>
                  <a:pt x="489" y="567"/>
                </a:lnTo>
                <a:lnTo>
                  <a:pt x="490" y="567"/>
                </a:lnTo>
                <a:lnTo>
                  <a:pt x="490" y="567"/>
                </a:lnTo>
                <a:lnTo>
                  <a:pt x="486" y="549"/>
                </a:lnTo>
                <a:lnTo>
                  <a:pt x="486" y="549"/>
                </a:lnTo>
                <a:lnTo>
                  <a:pt x="485" y="549"/>
                </a:lnTo>
                <a:lnTo>
                  <a:pt x="484" y="550"/>
                </a:lnTo>
                <a:lnTo>
                  <a:pt x="484" y="550"/>
                </a:lnTo>
                <a:lnTo>
                  <a:pt x="483" y="550"/>
                </a:lnTo>
                <a:lnTo>
                  <a:pt x="482" y="550"/>
                </a:lnTo>
                <a:lnTo>
                  <a:pt x="481" y="550"/>
                </a:lnTo>
                <a:lnTo>
                  <a:pt x="480" y="550"/>
                </a:lnTo>
                <a:lnTo>
                  <a:pt x="479" y="551"/>
                </a:lnTo>
                <a:lnTo>
                  <a:pt x="479" y="551"/>
                </a:lnTo>
                <a:lnTo>
                  <a:pt x="478" y="551"/>
                </a:lnTo>
                <a:lnTo>
                  <a:pt x="477" y="551"/>
                </a:lnTo>
                <a:lnTo>
                  <a:pt x="476" y="551"/>
                </a:lnTo>
                <a:lnTo>
                  <a:pt x="475" y="551"/>
                </a:lnTo>
                <a:lnTo>
                  <a:pt x="474" y="551"/>
                </a:lnTo>
                <a:lnTo>
                  <a:pt x="474" y="551"/>
                </a:lnTo>
                <a:lnTo>
                  <a:pt x="473" y="552"/>
                </a:lnTo>
                <a:lnTo>
                  <a:pt x="472" y="552"/>
                </a:lnTo>
                <a:lnTo>
                  <a:pt x="471" y="552"/>
                </a:lnTo>
                <a:lnTo>
                  <a:pt x="470" y="552"/>
                </a:lnTo>
                <a:lnTo>
                  <a:pt x="470" y="552"/>
                </a:lnTo>
                <a:lnTo>
                  <a:pt x="471" y="569"/>
                </a:lnTo>
                <a:close/>
                <a:moveTo>
                  <a:pt x="525" y="554"/>
                </a:moveTo>
                <a:lnTo>
                  <a:pt x="525" y="554"/>
                </a:lnTo>
                <a:lnTo>
                  <a:pt x="525" y="554"/>
                </a:lnTo>
                <a:lnTo>
                  <a:pt x="526" y="554"/>
                </a:lnTo>
                <a:lnTo>
                  <a:pt x="527" y="553"/>
                </a:lnTo>
                <a:lnTo>
                  <a:pt x="528" y="553"/>
                </a:lnTo>
                <a:lnTo>
                  <a:pt x="528" y="552"/>
                </a:lnTo>
                <a:lnTo>
                  <a:pt x="529" y="552"/>
                </a:lnTo>
                <a:lnTo>
                  <a:pt x="530" y="552"/>
                </a:lnTo>
                <a:lnTo>
                  <a:pt x="531" y="551"/>
                </a:lnTo>
                <a:lnTo>
                  <a:pt x="532" y="551"/>
                </a:lnTo>
                <a:lnTo>
                  <a:pt x="533" y="550"/>
                </a:lnTo>
                <a:lnTo>
                  <a:pt x="533" y="550"/>
                </a:lnTo>
                <a:lnTo>
                  <a:pt x="534" y="549"/>
                </a:lnTo>
                <a:lnTo>
                  <a:pt x="535" y="549"/>
                </a:lnTo>
                <a:lnTo>
                  <a:pt x="536" y="548"/>
                </a:lnTo>
                <a:lnTo>
                  <a:pt x="537" y="548"/>
                </a:lnTo>
                <a:lnTo>
                  <a:pt x="537" y="547"/>
                </a:lnTo>
                <a:lnTo>
                  <a:pt x="538" y="547"/>
                </a:lnTo>
                <a:lnTo>
                  <a:pt x="539" y="546"/>
                </a:lnTo>
                <a:lnTo>
                  <a:pt x="540" y="546"/>
                </a:lnTo>
                <a:lnTo>
                  <a:pt x="540" y="545"/>
                </a:lnTo>
                <a:lnTo>
                  <a:pt x="541" y="545"/>
                </a:lnTo>
                <a:lnTo>
                  <a:pt x="532" y="530"/>
                </a:lnTo>
                <a:lnTo>
                  <a:pt x="531" y="531"/>
                </a:lnTo>
                <a:lnTo>
                  <a:pt x="530" y="531"/>
                </a:lnTo>
                <a:lnTo>
                  <a:pt x="529" y="531"/>
                </a:lnTo>
                <a:lnTo>
                  <a:pt x="529" y="532"/>
                </a:lnTo>
                <a:lnTo>
                  <a:pt x="528" y="532"/>
                </a:lnTo>
                <a:lnTo>
                  <a:pt x="527" y="533"/>
                </a:lnTo>
                <a:lnTo>
                  <a:pt x="527" y="533"/>
                </a:lnTo>
                <a:lnTo>
                  <a:pt x="526" y="534"/>
                </a:lnTo>
                <a:lnTo>
                  <a:pt x="525" y="534"/>
                </a:lnTo>
                <a:lnTo>
                  <a:pt x="525" y="534"/>
                </a:lnTo>
                <a:lnTo>
                  <a:pt x="524" y="535"/>
                </a:lnTo>
                <a:lnTo>
                  <a:pt x="523" y="535"/>
                </a:lnTo>
                <a:lnTo>
                  <a:pt x="522" y="536"/>
                </a:lnTo>
                <a:lnTo>
                  <a:pt x="522" y="536"/>
                </a:lnTo>
                <a:lnTo>
                  <a:pt x="521" y="536"/>
                </a:lnTo>
                <a:lnTo>
                  <a:pt x="520" y="537"/>
                </a:lnTo>
                <a:lnTo>
                  <a:pt x="520" y="537"/>
                </a:lnTo>
                <a:lnTo>
                  <a:pt x="519" y="538"/>
                </a:lnTo>
                <a:lnTo>
                  <a:pt x="518" y="538"/>
                </a:lnTo>
                <a:lnTo>
                  <a:pt x="517" y="538"/>
                </a:lnTo>
                <a:lnTo>
                  <a:pt x="517" y="538"/>
                </a:lnTo>
                <a:lnTo>
                  <a:pt x="525" y="554"/>
                </a:lnTo>
                <a:close/>
                <a:moveTo>
                  <a:pt x="570" y="521"/>
                </a:moveTo>
                <a:lnTo>
                  <a:pt x="570" y="521"/>
                </a:lnTo>
                <a:lnTo>
                  <a:pt x="570" y="521"/>
                </a:lnTo>
                <a:lnTo>
                  <a:pt x="570" y="520"/>
                </a:lnTo>
                <a:lnTo>
                  <a:pt x="571" y="519"/>
                </a:lnTo>
                <a:lnTo>
                  <a:pt x="572" y="518"/>
                </a:lnTo>
                <a:lnTo>
                  <a:pt x="572" y="518"/>
                </a:lnTo>
                <a:lnTo>
                  <a:pt x="573" y="517"/>
                </a:lnTo>
                <a:lnTo>
                  <a:pt x="574" y="516"/>
                </a:lnTo>
                <a:lnTo>
                  <a:pt x="574" y="516"/>
                </a:lnTo>
                <a:lnTo>
                  <a:pt x="575" y="515"/>
                </a:lnTo>
                <a:lnTo>
                  <a:pt x="575" y="514"/>
                </a:lnTo>
                <a:lnTo>
                  <a:pt x="576" y="514"/>
                </a:lnTo>
                <a:lnTo>
                  <a:pt x="576" y="513"/>
                </a:lnTo>
                <a:lnTo>
                  <a:pt x="577" y="512"/>
                </a:lnTo>
                <a:lnTo>
                  <a:pt x="578" y="511"/>
                </a:lnTo>
                <a:lnTo>
                  <a:pt x="578" y="511"/>
                </a:lnTo>
                <a:lnTo>
                  <a:pt x="579" y="510"/>
                </a:lnTo>
                <a:lnTo>
                  <a:pt x="579" y="509"/>
                </a:lnTo>
                <a:lnTo>
                  <a:pt x="580" y="509"/>
                </a:lnTo>
                <a:lnTo>
                  <a:pt x="580" y="508"/>
                </a:lnTo>
                <a:lnTo>
                  <a:pt x="581" y="507"/>
                </a:lnTo>
                <a:lnTo>
                  <a:pt x="581" y="506"/>
                </a:lnTo>
                <a:lnTo>
                  <a:pt x="567" y="496"/>
                </a:lnTo>
                <a:lnTo>
                  <a:pt x="567" y="497"/>
                </a:lnTo>
                <a:lnTo>
                  <a:pt x="566" y="497"/>
                </a:lnTo>
                <a:lnTo>
                  <a:pt x="566" y="498"/>
                </a:lnTo>
                <a:lnTo>
                  <a:pt x="565" y="499"/>
                </a:lnTo>
                <a:lnTo>
                  <a:pt x="565" y="499"/>
                </a:lnTo>
                <a:lnTo>
                  <a:pt x="564" y="500"/>
                </a:lnTo>
                <a:lnTo>
                  <a:pt x="564" y="501"/>
                </a:lnTo>
                <a:lnTo>
                  <a:pt x="563" y="501"/>
                </a:lnTo>
                <a:lnTo>
                  <a:pt x="563" y="502"/>
                </a:lnTo>
                <a:lnTo>
                  <a:pt x="562" y="502"/>
                </a:lnTo>
                <a:lnTo>
                  <a:pt x="562" y="503"/>
                </a:lnTo>
                <a:lnTo>
                  <a:pt x="561" y="504"/>
                </a:lnTo>
                <a:lnTo>
                  <a:pt x="561" y="504"/>
                </a:lnTo>
                <a:lnTo>
                  <a:pt x="560" y="505"/>
                </a:lnTo>
                <a:lnTo>
                  <a:pt x="560" y="506"/>
                </a:lnTo>
                <a:lnTo>
                  <a:pt x="559" y="506"/>
                </a:lnTo>
                <a:lnTo>
                  <a:pt x="559" y="507"/>
                </a:lnTo>
                <a:lnTo>
                  <a:pt x="558" y="507"/>
                </a:lnTo>
                <a:lnTo>
                  <a:pt x="557" y="508"/>
                </a:lnTo>
                <a:lnTo>
                  <a:pt x="557" y="509"/>
                </a:lnTo>
                <a:lnTo>
                  <a:pt x="557" y="509"/>
                </a:lnTo>
                <a:lnTo>
                  <a:pt x="570" y="521"/>
                </a:lnTo>
                <a:close/>
                <a:moveTo>
                  <a:pt x="599" y="474"/>
                </a:moveTo>
                <a:lnTo>
                  <a:pt x="599" y="474"/>
                </a:lnTo>
                <a:lnTo>
                  <a:pt x="600" y="473"/>
                </a:lnTo>
                <a:lnTo>
                  <a:pt x="600" y="472"/>
                </a:lnTo>
                <a:lnTo>
                  <a:pt x="600" y="471"/>
                </a:lnTo>
                <a:lnTo>
                  <a:pt x="601" y="470"/>
                </a:lnTo>
                <a:lnTo>
                  <a:pt x="601" y="470"/>
                </a:lnTo>
                <a:lnTo>
                  <a:pt x="601" y="469"/>
                </a:lnTo>
                <a:lnTo>
                  <a:pt x="602" y="468"/>
                </a:lnTo>
                <a:lnTo>
                  <a:pt x="602" y="467"/>
                </a:lnTo>
                <a:lnTo>
                  <a:pt x="602" y="466"/>
                </a:lnTo>
                <a:lnTo>
                  <a:pt x="603" y="465"/>
                </a:lnTo>
                <a:lnTo>
                  <a:pt x="603" y="464"/>
                </a:lnTo>
                <a:lnTo>
                  <a:pt x="603" y="463"/>
                </a:lnTo>
                <a:lnTo>
                  <a:pt x="603" y="462"/>
                </a:lnTo>
                <a:lnTo>
                  <a:pt x="604" y="461"/>
                </a:lnTo>
                <a:lnTo>
                  <a:pt x="604" y="461"/>
                </a:lnTo>
                <a:lnTo>
                  <a:pt x="604" y="460"/>
                </a:lnTo>
                <a:lnTo>
                  <a:pt x="604" y="459"/>
                </a:lnTo>
                <a:lnTo>
                  <a:pt x="605" y="458"/>
                </a:lnTo>
                <a:lnTo>
                  <a:pt x="605" y="457"/>
                </a:lnTo>
                <a:lnTo>
                  <a:pt x="605" y="456"/>
                </a:lnTo>
                <a:lnTo>
                  <a:pt x="605" y="456"/>
                </a:lnTo>
                <a:lnTo>
                  <a:pt x="588" y="452"/>
                </a:lnTo>
                <a:lnTo>
                  <a:pt x="588" y="452"/>
                </a:lnTo>
                <a:lnTo>
                  <a:pt x="588" y="452"/>
                </a:lnTo>
                <a:lnTo>
                  <a:pt x="588" y="453"/>
                </a:lnTo>
                <a:lnTo>
                  <a:pt x="588" y="454"/>
                </a:lnTo>
                <a:lnTo>
                  <a:pt x="587" y="455"/>
                </a:lnTo>
                <a:lnTo>
                  <a:pt x="587" y="456"/>
                </a:lnTo>
                <a:lnTo>
                  <a:pt x="587" y="456"/>
                </a:lnTo>
                <a:lnTo>
                  <a:pt x="587" y="457"/>
                </a:lnTo>
                <a:lnTo>
                  <a:pt x="586" y="458"/>
                </a:lnTo>
                <a:lnTo>
                  <a:pt x="586" y="459"/>
                </a:lnTo>
                <a:lnTo>
                  <a:pt x="586" y="460"/>
                </a:lnTo>
                <a:lnTo>
                  <a:pt x="586" y="460"/>
                </a:lnTo>
                <a:lnTo>
                  <a:pt x="585" y="461"/>
                </a:lnTo>
                <a:lnTo>
                  <a:pt x="585" y="462"/>
                </a:lnTo>
                <a:lnTo>
                  <a:pt x="585" y="463"/>
                </a:lnTo>
                <a:lnTo>
                  <a:pt x="584" y="463"/>
                </a:lnTo>
                <a:lnTo>
                  <a:pt x="584" y="464"/>
                </a:lnTo>
                <a:lnTo>
                  <a:pt x="584" y="465"/>
                </a:lnTo>
                <a:lnTo>
                  <a:pt x="584" y="466"/>
                </a:lnTo>
                <a:lnTo>
                  <a:pt x="583" y="467"/>
                </a:lnTo>
                <a:lnTo>
                  <a:pt x="583" y="467"/>
                </a:lnTo>
                <a:lnTo>
                  <a:pt x="599" y="474"/>
                </a:lnTo>
                <a:close/>
                <a:moveTo>
                  <a:pt x="610" y="419"/>
                </a:moveTo>
                <a:lnTo>
                  <a:pt x="610" y="419"/>
                </a:lnTo>
                <a:lnTo>
                  <a:pt x="610" y="419"/>
                </a:lnTo>
                <a:lnTo>
                  <a:pt x="610" y="418"/>
                </a:lnTo>
                <a:lnTo>
                  <a:pt x="610" y="417"/>
                </a:lnTo>
                <a:lnTo>
                  <a:pt x="610" y="416"/>
                </a:lnTo>
                <a:lnTo>
                  <a:pt x="610" y="415"/>
                </a:lnTo>
                <a:lnTo>
                  <a:pt x="610" y="414"/>
                </a:lnTo>
                <a:lnTo>
                  <a:pt x="610" y="413"/>
                </a:lnTo>
                <a:lnTo>
                  <a:pt x="610" y="412"/>
                </a:lnTo>
                <a:lnTo>
                  <a:pt x="610" y="411"/>
                </a:lnTo>
                <a:lnTo>
                  <a:pt x="610" y="410"/>
                </a:lnTo>
                <a:lnTo>
                  <a:pt x="610" y="409"/>
                </a:lnTo>
                <a:lnTo>
                  <a:pt x="610" y="408"/>
                </a:lnTo>
                <a:lnTo>
                  <a:pt x="610" y="407"/>
                </a:lnTo>
                <a:lnTo>
                  <a:pt x="610" y="406"/>
                </a:lnTo>
                <a:lnTo>
                  <a:pt x="610" y="405"/>
                </a:lnTo>
                <a:lnTo>
                  <a:pt x="610" y="404"/>
                </a:lnTo>
                <a:lnTo>
                  <a:pt x="610" y="403"/>
                </a:lnTo>
                <a:lnTo>
                  <a:pt x="610" y="402"/>
                </a:lnTo>
                <a:lnTo>
                  <a:pt x="609" y="401"/>
                </a:lnTo>
                <a:lnTo>
                  <a:pt x="609" y="400"/>
                </a:lnTo>
                <a:lnTo>
                  <a:pt x="592" y="402"/>
                </a:lnTo>
                <a:lnTo>
                  <a:pt x="592" y="403"/>
                </a:lnTo>
                <a:lnTo>
                  <a:pt x="592" y="404"/>
                </a:lnTo>
                <a:lnTo>
                  <a:pt x="592" y="405"/>
                </a:lnTo>
                <a:lnTo>
                  <a:pt x="592" y="406"/>
                </a:lnTo>
                <a:lnTo>
                  <a:pt x="592" y="406"/>
                </a:lnTo>
                <a:lnTo>
                  <a:pt x="592" y="407"/>
                </a:lnTo>
                <a:lnTo>
                  <a:pt x="592" y="408"/>
                </a:lnTo>
                <a:lnTo>
                  <a:pt x="592" y="409"/>
                </a:lnTo>
                <a:lnTo>
                  <a:pt x="592" y="410"/>
                </a:lnTo>
                <a:lnTo>
                  <a:pt x="593" y="411"/>
                </a:lnTo>
                <a:lnTo>
                  <a:pt x="593" y="412"/>
                </a:lnTo>
                <a:lnTo>
                  <a:pt x="593" y="413"/>
                </a:lnTo>
                <a:lnTo>
                  <a:pt x="593" y="413"/>
                </a:lnTo>
                <a:lnTo>
                  <a:pt x="593" y="414"/>
                </a:lnTo>
                <a:lnTo>
                  <a:pt x="593" y="415"/>
                </a:lnTo>
                <a:lnTo>
                  <a:pt x="593" y="416"/>
                </a:lnTo>
                <a:lnTo>
                  <a:pt x="593" y="417"/>
                </a:lnTo>
                <a:lnTo>
                  <a:pt x="593" y="418"/>
                </a:lnTo>
                <a:lnTo>
                  <a:pt x="593" y="419"/>
                </a:lnTo>
                <a:lnTo>
                  <a:pt x="593" y="419"/>
                </a:lnTo>
                <a:lnTo>
                  <a:pt x="610" y="419"/>
                </a:lnTo>
                <a:close/>
                <a:moveTo>
                  <a:pt x="601" y="364"/>
                </a:moveTo>
                <a:lnTo>
                  <a:pt x="601" y="364"/>
                </a:lnTo>
                <a:lnTo>
                  <a:pt x="601" y="363"/>
                </a:lnTo>
                <a:lnTo>
                  <a:pt x="600" y="363"/>
                </a:lnTo>
                <a:lnTo>
                  <a:pt x="600" y="362"/>
                </a:lnTo>
                <a:lnTo>
                  <a:pt x="600" y="361"/>
                </a:lnTo>
                <a:lnTo>
                  <a:pt x="599" y="360"/>
                </a:lnTo>
                <a:lnTo>
                  <a:pt x="599" y="359"/>
                </a:lnTo>
                <a:lnTo>
                  <a:pt x="599" y="358"/>
                </a:lnTo>
                <a:lnTo>
                  <a:pt x="598" y="357"/>
                </a:lnTo>
                <a:lnTo>
                  <a:pt x="598" y="356"/>
                </a:lnTo>
                <a:lnTo>
                  <a:pt x="598" y="356"/>
                </a:lnTo>
                <a:lnTo>
                  <a:pt x="597" y="355"/>
                </a:lnTo>
                <a:lnTo>
                  <a:pt x="597" y="354"/>
                </a:lnTo>
                <a:lnTo>
                  <a:pt x="596" y="353"/>
                </a:lnTo>
                <a:lnTo>
                  <a:pt x="596" y="352"/>
                </a:lnTo>
                <a:lnTo>
                  <a:pt x="596" y="351"/>
                </a:lnTo>
                <a:lnTo>
                  <a:pt x="595" y="350"/>
                </a:lnTo>
                <a:lnTo>
                  <a:pt x="595" y="350"/>
                </a:lnTo>
                <a:lnTo>
                  <a:pt x="594" y="349"/>
                </a:lnTo>
                <a:lnTo>
                  <a:pt x="594" y="348"/>
                </a:lnTo>
                <a:lnTo>
                  <a:pt x="594" y="347"/>
                </a:lnTo>
                <a:lnTo>
                  <a:pt x="593" y="347"/>
                </a:lnTo>
                <a:lnTo>
                  <a:pt x="578" y="355"/>
                </a:lnTo>
                <a:lnTo>
                  <a:pt x="578" y="355"/>
                </a:lnTo>
                <a:lnTo>
                  <a:pt x="578" y="356"/>
                </a:lnTo>
                <a:lnTo>
                  <a:pt x="579" y="357"/>
                </a:lnTo>
                <a:lnTo>
                  <a:pt x="579" y="357"/>
                </a:lnTo>
                <a:lnTo>
                  <a:pt x="579" y="358"/>
                </a:lnTo>
                <a:lnTo>
                  <a:pt x="580" y="359"/>
                </a:lnTo>
                <a:lnTo>
                  <a:pt x="580" y="360"/>
                </a:lnTo>
                <a:lnTo>
                  <a:pt x="580" y="360"/>
                </a:lnTo>
                <a:lnTo>
                  <a:pt x="581" y="361"/>
                </a:lnTo>
                <a:lnTo>
                  <a:pt x="581" y="362"/>
                </a:lnTo>
                <a:lnTo>
                  <a:pt x="581" y="363"/>
                </a:lnTo>
                <a:lnTo>
                  <a:pt x="582" y="363"/>
                </a:lnTo>
                <a:lnTo>
                  <a:pt x="582" y="364"/>
                </a:lnTo>
                <a:lnTo>
                  <a:pt x="582" y="365"/>
                </a:lnTo>
                <a:lnTo>
                  <a:pt x="583" y="366"/>
                </a:lnTo>
                <a:lnTo>
                  <a:pt x="583" y="366"/>
                </a:lnTo>
                <a:lnTo>
                  <a:pt x="583" y="367"/>
                </a:lnTo>
                <a:lnTo>
                  <a:pt x="584" y="368"/>
                </a:lnTo>
                <a:lnTo>
                  <a:pt x="584" y="369"/>
                </a:lnTo>
                <a:lnTo>
                  <a:pt x="584" y="370"/>
                </a:lnTo>
                <a:lnTo>
                  <a:pt x="584" y="370"/>
                </a:lnTo>
                <a:lnTo>
                  <a:pt x="601" y="364"/>
                </a:lnTo>
                <a:close/>
                <a:moveTo>
                  <a:pt x="573" y="316"/>
                </a:moveTo>
                <a:lnTo>
                  <a:pt x="573" y="316"/>
                </a:lnTo>
                <a:lnTo>
                  <a:pt x="572" y="316"/>
                </a:lnTo>
                <a:lnTo>
                  <a:pt x="572" y="315"/>
                </a:lnTo>
                <a:lnTo>
                  <a:pt x="571" y="315"/>
                </a:lnTo>
                <a:lnTo>
                  <a:pt x="570" y="314"/>
                </a:lnTo>
                <a:lnTo>
                  <a:pt x="570" y="313"/>
                </a:lnTo>
                <a:lnTo>
                  <a:pt x="569" y="313"/>
                </a:lnTo>
                <a:lnTo>
                  <a:pt x="569" y="312"/>
                </a:lnTo>
                <a:lnTo>
                  <a:pt x="568" y="311"/>
                </a:lnTo>
                <a:lnTo>
                  <a:pt x="567" y="311"/>
                </a:lnTo>
                <a:lnTo>
                  <a:pt x="567" y="310"/>
                </a:lnTo>
                <a:lnTo>
                  <a:pt x="566" y="309"/>
                </a:lnTo>
                <a:lnTo>
                  <a:pt x="565" y="309"/>
                </a:lnTo>
                <a:lnTo>
                  <a:pt x="565" y="308"/>
                </a:lnTo>
                <a:lnTo>
                  <a:pt x="564" y="307"/>
                </a:lnTo>
                <a:lnTo>
                  <a:pt x="563" y="307"/>
                </a:lnTo>
                <a:lnTo>
                  <a:pt x="563" y="306"/>
                </a:lnTo>
                <a:lnTo>
                  <a:pt x="562" y="305"/>
                </a:lnTo>
                <a:lnTo>
                  <a:pt x="561" y="305"/>
                </a:lnTo>
                <a:lnTo>
                  <a:pt x="561" y="304"/>
                </a:lnTo>
                <a:lnTo>
                  <a:pt x="560" y="304"/>
                </a:lnTo>
                <a:lnTo>
                  <a:pt x="559" y="303"/>
                </a:lnTo>
                <a:lnTo>
                  <a:pt x="548" y="316"/>
                </a:lnTo>
                <a:lnTo>
                  <a:pt x="548" y="317"/>
                </a:lnTo>
                <a:lnTo>
                  <a:pt x="549" y="317"/>
                </a:lnTo>
                <a:lnTo>
                  <a:pt x="549" y="318"/>
                </a:lnTo>
                <a:lnTo>
                  <a:pt x="550" y="318"/>
                </a:lnTo>
                <a:lnTo>
                  <a:pt x="551" y="319"/>
                </a:lnTo>
                <a:lnTo>
                  <a:pt x="551" y="319"/>
                </a:lnTo>
                <a:lnTo>
                  <a:pt x="552" y="320"/>
                </a:lnTo>
                <a:lnTo>
                  <a:pt x="552" y="320"/>
                </a:lnTo>
                <a:lnTo>
                  <a:pt x="553" y="321"/>
                </a:lnTo>
                <a:lnTo>
                  <a:pt x="554" y="322"/>
                </a:lnTo>
                <a:lnTo>
                  <a:pt x="554" y="322"/>
                </a:lnTo>
                <a:lnTo>
                  <a:pt x="555" y="323"/>
                </a:lnTo>
                <a:lnTo>
                  <a:pt x="555" y="323"/>
                </a:lnTo>
                <a:lnTo>
                  <a:pt x="556" y="324"/>
                </a:lnTo>
                <a:lnTo>
                  <a:pt x="556" y="325"/>
                </a:lnTo>
                <a:lnTo>
                  <a:pt x="557" y="325"/>
                </a:lnTo>
                <a:lnTo>
                  <a:pt x="557" y="326"/>
                </a:lnTo>
                <a:lnTo>
                  <a:pt x="558" y="326"/>
                </a:lnTo>
                <a:lnTo>
                  <a:pt x="559" y="327"/>
                </a:lnTo>
                <a:lnTo>
                  <a:pt x="559" y="328"/>
                </a:lnTo>
                <a:lnTo>
                  <a:pt x="559" y="328"/>
                </a:lnTo>
                <a:lnTo>
                  <a:pt x="573" y="316"/>
                </a:lnTo>
                <a:close/>
                <a:moveTo>
                  <a:pt x="529" y="282"/>
                </a:moveTo>
                <a:lnTo>
                  <a:pt x="529" y="282"/>
                </a:lnTo>
                <a:lnTo>
                  <a:pt x="528" y="281"/>
                </a:lnTo>
                <a:lnTo>
                  <a:pt x="528" y="281"/>
                </a:lnTo>
                <a:lnTo>
                  <a:pt x="527" y="281"/>
                </a:lnTo>
                <a:lnTo>
                  <a:pt x="526" y="280"/>
                </a:lnTo>
                <a:lnTo>
                  <a:pt x="525" y="280"/>
                </a:lnTo>
                <a:lnTo>
                  <a:pt x="524" y="279"/>
                </a:lnTo>
                <a:lnTo>
                  <a:pt x="524" y="279"/>
                </a:lnTo>
                <a:lnTo>
                  <a:pt x="523" y="278"/>
                </a:lnTo>
                <a:lnTo>
                  <a:pt x="522" y="278"/>
                </a:lnTo>
                <a:lnTo>
                  <a:pt x="521" y="278"/>
                </a:lnTo>
                <a:lnTo>
                  <a:pt x="520" y="277"/>
                </a:lnTo>
                <a:lnTo>
                  <a:pt x="519" y="277"/>
                </a:lnTo>
                <a:lnTo>
                  <a:pt x="518" y="277"/>
                </a:lnTo>
                <a:lnTo>
                  <a:pt x="518" y="276"/>
                </a:lnTo>
                <a:lnTo>
                  <a:pt x="517" y="276"/>
                </a:lnTo>
                <a:lnTo>
                  <a:pt x="516" y="275"/>
                </a:lnTo>
                <a:lnTo>
                  <a:pt x="515" y="275"/>
                </a:lnTo>
                <a:lnTo>
                  <a:pt x="514" y="275"/>
                </a:lnTo>
                <a:lnTo>
                  <a:pt x="513" y="274"/>
                </a:lnTo>
                <a:lnTo>
                  <a:pt x="512" y="274"/>
                </a:lnTo>
                <a:lnTo>
                  <a:pt x="512" y="274"/>
                </a:lnTo>
                <a:lnTo>
                  <a:pt x="506" y="290"/>
                </a:lnTo>
                <a:lnTo>
                  <a:pt x="506" y="290"/>
                </a:lnTo>
                <a:lnTo>
                  <a:pt x="507" y="291"/>
                </a:lnTo>
                <a:lnTo>
                  <a:pt x="508" y="291"/>
                </a:lnTo>
                <a:lnTo>
                  <a:pt x="508" y="291"/>
                </a:lnTo>
                <a:lnTo>
                  <a:pt x="509" y="292"/>
                </a:lnTo>
                <a:lnTo>
                  <a:pt x="510" y="292"/>
                </a:lnTo>
                <a:lnTo>
                  <a:pt x="511" y="292"/>
                </a:lnTo>
                <a:lnTo>
                  <a:pt x="511" y="293"/>
                </a:lnTo>
                <a:lnTo>
                  <a:pt x="512" y="293"/>
                </a:lnTo>
                <a:lnTo>
                  <a:pt x="513" y="293"/>
                </a:lnTo>
                <a:lnTo>
                  <a:pt x="514" y="294"/>
                </a:lnTo>
                <a:lnTo>
                  <a:pt x="514" y="294"/>
                </a:lnTo>
                <a:lnTo>
                  <a:pt x="515" y="294"/>
                </a:lnTo>
                <a:lnTo>
                  <a:pt x="516" y="295"/>
                </a:lnTo>
                <a:lnTo>
                  <a:pt x="517" y="295"/>
                </a:lnTo>
                <a:lnTo>
                  <a:pt x="517" y="295"/>
                </a:lnTo>
                <a:lnTo>
                  <a:pt x="518" y="296"/>
                </a:lnTo>
                <a:lnTo>
                  <a:pt x="519" y="296"/>
                </a:lnTo>
                <a:lnTo>
                  <a:pt x="520" y="297"/>
                </a:lnTo>
                <a:lnTo>
                  <a:pt x="520" y="297"/>
                </a:lnTo>
                <a:lnTo>
                  <a:pt x="521" y="297"/>
                </a:lnTo>
                <a:lnTo>
                  <a:pt x="529" y="282"/>
                </a:lnTo>
                <a:close/>
                <a:moveTo>
                  <a:pt x="457" y="231"/>
                </a:moveTo>
                <a:lnTo>
                  <a:pt x="457" y="231"/>
                </a:lnTo>
                <a:cubicBezTo>
                  <a:pt x="354" y="231"/>
                  <a:pt x="271" y="314"/>
                  <a:pt x="271" y="417"/>
                </a:cubicBezTo>
                <a:cubicBezTo>
                  <a:pt x="271" y="520"/>
                  <a:pt x="354" y="603"/>
                  <a:pt x="457" y="603"/>
                </a:cubicBezTo>
                <a:cubicBezTo>
                  <a:pt x="560" y="603"/>
                  <a:pt x="643" y="520"/>
                  <a:pt x="643" y="417"/>
                </a:cubicBezTo>
                <a:cubicBezTo>
                  <a:pt x="643" y="314"/>
                  <a:pt x="560" y="231"/>
                  <a:pt x="457" y="231"/>
                </a:cubicBezTo>
                <a:close/>
                <a:moveTo>
                  <a:pt x="30" y="153"/>
                </a:moveTo>
                <a:lnTo>
                  <a:pt x="30" y="153"/>
                </a:lnTo>
                <a:cubicBezTo>
                  <a:pt x="66" y="150"/>
                  <a:pt x="102" y="148"/>
                  <a:pt x="138" y="147"/>
                </a:cubicBezTo>
                <a:cubicBezTo>
                  <a:pt x="114" y="146"/>
                  <a:pt x="89" y="144"/>
                  <a:pt x="65" y="141"/>
                </a:cubicBezTo>
                <a:cubicBezTo>
                  <a:pt x="49" y="139"/>
                  <a:pt x="35" y="128"/>
                  <a:pt x="35" y="111"/>
                </a:cubicBezTo>
                <a:cubicBezTo>
                  <a:pt x="35" y="87"/>
                  <a:pt x="35" y="63"/>
                  <a:pt x="35" y="39"/>
                </a:cubicBezTo>
                <a:cubicBezTo>
                  <a:pt x="35" y="23"/>
                  <a:pt x="49" y="11"/>
                  <a:pt x="65" y="9"/>
                </a:cubicBezTo>
                <a:cubicBezTo>
                  <a:pt x="163" y="0"/>
                  <a:pt x="260" y="1"/>
                  <a:pt x="358" y="9"/>
                </a:cubicBezTo>
                <a:cubicBezTo>
                  <a:pt x="374" y="11"/>
                  <a:pt x="388" y="23"/>
                  <a:pt x="388" y="39"/>
                </a:cubicBezTo>
                <a:cubicBezTo>
                  <a:pt x="388" y="63"/>
                  <a:pt x="388" y="87"/>
                  <a:pt x="388" y="111"/>
                </a:cubicBezTo>
                <a:cubicBezTo>
                  <a:pt x="388" y="128"/>
                  <a:pt x="374" y="139"/>
                  <a:pt x="358" y="141"/>
                </a:cubicBezTo>
                <a:cubicBezTo>
                  <a:pt x="323" y="145"/>
                  <a:pt x="287" y="147"/>
                  <a:pt x="252" y="149"/>
                </a:cubicBezTo>
                <a:cubicBezTo>
                  <a:pt x="276" y="150"/>
                  <a:pt x="299" y="151"/>
                  <a:pt x="323" y="153"/>
                </a:cubicBezTo>
                <a:cubicBezTo>
                  <a:pt x="339" y="155"/>
                  <a:pt x="353" y="167"/>
                  <a:pt x="353" y="183"/>
                </a:cubicBezTo>
                <a:lnTo>
                  <a:pt x="353" y="218"/>
                </a:lnTo>
                <a:cubicBezTo>
                  <a:pt x="333" y="229"/>
                  <a:pt x="314" y="242"/>
                  <a:pt x="299" y="258"/>
                </a:cubicBezTo>
                <a:cubicBezTo>
                  <a:pt x="289" y="268"/>
                  <a:pt x="280" y="278"/>
                  <a:pt x="272" y="290"/>
                </a:cubicBezTo>
                <a:cubicBezTo>
                  <a:pt x="191" y="296"/>
                  <a:pt x="111" y="294"/>
                  <a:pt x="30" y="285"/>
                </a:cubicBezTo>
                <a:cubicBezTo>
                  <a:pt x="13" y="283"/>
                  <a:pt x="0" y="272"/>
                  <a:pt x="0" y="255"/>
                </a:cubicBezTo>
                <a:cubicBezTo>
                  <a:pt x="0" y="231"/>
                  <a:pt x="0" y="207"/>
                  <a:pt x="0" y="183"/>
                </a:cubicBezTo>
                <a:cubicBezTo>
                  <a:pt x="0" y="167"/>
                  <a:pt x="13" y="155"/>
                  <a:pt x="30" y="153"/>
                </a:cubicBezTo>
                <a:close/>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vert="horz" wrap="square" lIns="91398" tIns="45699" rIns="91398" bIns="45699" numCol="1" anchor="t" anchorCtr="0" compatLnSpc="1"/>
          <a:lstStyle/>
          <a:p>
            <a:pPr fontAlgn="base">
              <a:spcBef>
                <a:spcPct val="0"/>
              </a:spcBef>
              <a:spcAft>
                <a:spcPct val="0"/>
              </a:spcAft>
              <a:buFont typeface="Arial" pitchFamily="34" charset="0"/>
              <a:buNone/>
            </a:pPr>
            <a:endParaRPr lang="zh-CN" altLang="en-US" sz="1799">
              <a:solidFill>
                <a:srgbClr val="294A5A"/>
              </a:solidFill>
              <a:cs typeface="+mn-ea"/>
              <a:sym typeface="+mn-lt"/>
            </a:endParaRPr>
          </a:p>
        </p:txBody>
      </p:sp>
      <p:sp>
        <p:nvSpPr>
          <p:cNvPr id="15" name="Freeform 17"/>
          <p:cNvSpPr>
            <a:spLocks noEditPoints="1"/>
          </p:cNvSpPr>
          <p:nvPr/>
        </p:nvSpPr>
        <p:spPr bwMode="auto">
          <a:xfrm>
            <a:off x="7126722" y="2588289"/>
            <a:ext cx="645996" cy="690821"/>
          </a:xfrm>
          <a:custGeom>
            <a:avLst/>
            <a:gdLst>
              <a:gd name="T0" fmla="*/ 224 w 593"/>
              <a:gd name="T1" fmla="*/ 394 h 633"/>
              <a:gd name="T2" fmla="*/ 213 w 593"/>
              <a:gd name="T3" fmla="*/ 358 h 633"/>
              <a:gd name="T4" fmla="*/ 259 w 593"/>
              <a:gd name="T5" fmla="*/ 173 h 633"/>
              <a:gd name="T6" fmla="*/ 307 w 593"/>
              <a:gd name="T7" fmla="*/ 323 h 633"/>
              <a:gd name="T8" fmla="*/ 367 w 593"/>
              <a:gd name="T9" fmla="*/ 149 h 633"/>
              <a:gd name="T10" fmla="*/ 234 w 593"/>
              <a:gd name="T11" fmla="*/ 296 h 633"/>
              <a:gd name="T12" fmla="*/ 223 w 593"/>
              <a:gd name="T13" fmla="*/ 315 h 633"/>
              <a:gd name="T14" fmla="*/ 304 w 593"/>
              <a:gd name="T15" fmla="*/ 363 h 633"/>
              <a:gd name="T16" fmla="*/ 391 w 593"/>
              <a:gd name="T17" fmla="*/ 127 h 633"/>
              <a:gd name="T18" fmla="*/ 395 w 593"/>
              <a:gd name="T19" fmla="*/ 81 h 633"/>
              <a:gd name="T20" fmla="*/ 391 w 593"/>
              <a:gd name="T21" fmla="*/ 127 h 633"/>
              <a:gd name="T22" fmla="*/ 463 w 593"/>
              <a:gd name="T23" fmla="*/ 149 h 633"/>
              <a:gd name="T24" fmla="*/ 417 w 593"/>
              <a:gd name="T25" fmla="*/ 154 h 633"/>
              <a:gd name="T26" fmla="*/ 338 w 593"/>
              <a:gd name="T27" fmla="*/ 107 h 633"/>
              <a:gd name="T28" fmla="*/ 319 w 593"/>
              <a:gd name="T29" fmla="*/ 65 h 633"/>
              <a:gd name="T30" fmla="*/ 338 w 593"/>
              <a:gd name="T31" fmla="*/ 107 h 633"/>
              <a:gd name="T32" fmla="*/ 261 w 593"/>
              <a:gd name="T33" fmla="*/ 79 h 633"/>
              <a:gd name="T34" fmla="*/ 266 w 593"/>
              <a:gd name="T35" fmla="*/ 125 h 633"/>
              <a:gd name="T36" fmla="*/ 435 w 593"/>
              <a:gd name="T37" fmla="*/ 226 h 633"/>
              <a:gd name="T38" fmla="*/ 477 w 593"/>
              <a:gd name="T39" fmla="*/ 207 h 633"/>
              <a:gd name="T40" fmla="*/ 435 w 593"/>
              <a:gd name="T41" fmla="*/ 226 h 633"/>
              <a:gd name="T42" fmla="*/ 218 w 593"/>
              <a:gd name="T43" fmla="*/ 324 h 633"/>
              <a:gd name="T44" fmla="*/ 206 w 593"/>
              <a:gd name="T45" fmla="*/ 344 h 633"/>
              <a:gd name="T46" fmla="*/ 288 w 593"/>
              <a:gd name="T47" fmla="*/ 391 h 633"/>
              <a:gd name="T48" fmla="*/ 216 w 593"/>
              <a:gd name="T49" fmla="*/ 633 h 633"/>
              <a:gd name="T50" fmla="*/ 231 w 593"/>
              <a:gd name="T51" fmla="*/ 37 h 633"/>
              <a:gd name="T52" fmla="*/ 564 w 593"/>
              <a:gd name="T53" fmla="*/ 180 h 633"/>
              <a:gd name="T54" fmla="*/ 569 w 593"/>
              <a:gd name="T55" fmla="*/ 276 h 633"/>
              <a:gd name="T56" fmla="*/ 586 w 593"/>
              <a:gd name="T57" fmla="*/ 396 h 633"/>
              <a:gd name="T58" fmla="*/ 565 w 593"/>
              <a:gd name="T59" fmla="*/ 498 h 633"/>
              <a:gd name="T60" fmla="*/ 442 w 593"/>
              <a:gd name="T61" fmla="*/ 526 h 633"/>
              <a:gd name="T62" fmla="*/ 216 w 593"/>
              <a:gd name="T63" fmla="*/ 633 h 6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93" h="633">
                <a:moveTo>
                  <a:pt x="213" y="358"/>
                </a:moveTo>
                <a:cubicBezTo>
                  <a:pt x="207" y="371"/>
                  <a:pt x="212" y="387"/>
                  <a:pt x="224" y="394"/>
                </a:cubicBezTo>
                <a:cubicBezTo>
                  <a:pt x="235" y="400"/>
                  <a:pt x="248" y="398"/>
                  <a:pt x="257" y="391"/>
                </a:cubicBezTo>
                <a:lnTo>
                  <a:pt x="213" y="358"/>
                </a:lnTo>
                <a:close/>
                <a:moveTo>
                  <a:pt x="367" y="149"/>
                </a:moveTo>
                <a:cubicBezTo>
                  <a:pt x="328" y="126"/>
                  <a:pt x="279" y="137"/>
                  <a:pt x="259" y="173"/>
                </a:cubicBezTo>
                <a:cubicBezTo>
                  <a:pt x="238" y="210"/>
                  <a:pt x="265" y="250"/>
                  <a:pt x="246" y="288"/>
                </a:cubicBezTo>
                <a:lnTo>
                  <a:pt x="307" y="323"/>
                </a:lnTo>
                <a:cubicBezTo>
                  <a:pt x="330" y="288"/>
                  <a:pt x="380" y="291"/>
                  <a:pt x="401" y="255"/>
                </a:cubicBezTo>
                <a:cubicBezTo>
                  <a:pt x="421" y="219"/>
                  <a:pt x="406" y="172"/>
                  <a:pt x="367" y="149"/>
                </a:cubicBezTo>
                <a:close/>
                <a:moveTo>
                  <a:pt x="301" y="346"/>
                </a:moveTo>
                <a:lnTo>
                  <a:pt x="234" y="296"/>
                </a:lnTo>
                <a:cubicBezTo>
                  <a:pt x="229" y="292"/>
                  <a:pt x="223" y="293"/>
                  <a:pt x="219" y="299"/>
                </a:cubicBezTo>
                <a:cubicBezTo>
                  <a:pt x="216" y="304"/>
                  <a:pt x="218" y="312"/>
                  <a:pt x="223" y="315"/>
                </a:cubicBezTo>
                <a:lnTo>
                  <a:pt x="289" y="366"/>
                </a:lnTo>
                <a:cubicBezTo>
                  <a:pt x="295" y="370"/>
                  <a:pt x="301" y="368"/>
                  <a:pt x="304" y="363"/>
                </a:cubicBezTo>
                <a:cubicBezTo>
                  <a:pt x="307" y="357"/>
                  <a:pt x="306" y="350"/>
                  <a:pt x="301" y="346"/>
                </a:cubicBezTo>
                <a:close/>
                <a:moveTo>
                  <a:pt x="391" y="127"/>
                </a:moveTo>
                <a:lnTo>
                  <a:pt x="412" y="90"/>
                </a:lnTo>
                <a:lnTo>
                  <a:pt x="395" y="81"/>
                </a:lnTo>
                <a:lnTo>
                  <a:pt x="374" y="117"/>
                </a:lnTo>
                <a:lnTo>
                  <a:pt x="391" y="127"/>
                </a:lnTo>
                <a:close/>
                <a:moveTo>
                  <a:pt x="426" y="170"/>
                </a:moveTo>
                <a:lnTo>
                  <a:pt x="463" y="149"/>
                </a:lnTo>
                <a:lnTo>
                  <a:pt x="453" y="133"/>
                </a:lnTo>
                <a:lnTo>
                  <a:pt x="417" y="154"/>
                </a:lnTo>
                <a:lnTo>
                  <a:pt x="426" y="170"/>
                </a:lnTo>
                <a:close/>
                <a:moveTo>
                  <a:pt x="338" y="107"/>
                </a:moveTo>
                <a:lnTo>
                  <a:pt x="338" y="65"/>
                </a:lnTo>
                <a:lnTo>
                  <a:pt x="319" y="65"/>
                </a:lnTo>
                <a:lnTo>
                  <a:pt x="319" y="107"/>
                </a:lnTo>
                <a:lnTo>
                  <a:pt x="338" y="107"/>
                </a:lnTo>
                <a:close/>
                <a:moveTo>
                  <a:pt x="282" y="116"/>
                </a:moveTo>
                <a:lnTo>
                  <a:pt x="261" y="79"/>
                </a:lnTo>
                <a:lnTo>
                  <a:pt x="245" y="89"/>
                </a:lnTo>
                <a:lnTo>
                  <a:pt x="266" y="125"/>
                </a:lnTo>
                <a:lnTo>
                  <a:pt x="282" y="116"/>
                </a:lnTo>
                <a:close/>
                <a:moveTo>
                  <a:pt x="435" y="226"/>
                </a:moveTo>
                <a:lnTo>
                  <a:pt x="477" y="226"/>
                </a:lnTo>
                <a:lnTo>
                  <a:pt x="477" y="207"/>
                </a:lnTo>
                <a:lnTo>
                  <a:pt x="436" y="207"/>
                </a:lnTo>
                <a:lnTo>
                  <a:pt x="435" y="226"/>
                </a:lnTo>
                <a:close/>
                <a:moveTo>
                  <a:pt x="284" y="375"/>
                </a:moveTo>
                <a:lnTo>
                  <a:pt x="218" y="324"/>
                </a:lnTo>
                <a:cubicBezTo>
                  <a:pt x="213" y="320"/>
                  <a:pt x="206" y="322"/>
                  <a:pt x="203" y="327"/>
                </a:cubicBezTo>
                <a:cubicBezTo>
                  <a:pt x="200" y="333"/>
                  <a:pt x="201" y="340"/>
                  <a:pt x="206" y="344"/>
                </a:cubicBezTo>
                <a:lnTo>
                  <a:pt x="273" y="394"/>
                </a:lnTo>
                <a:cubicBezTo>
                  <a:pt x="278" y="398"/>
                  <a:pt x="285" y="397"/>
                  <a:pt x="288" y="391"/>
                </a:cubicBezTo>
                <a:cubicBezTo>
                  <a:pt x="291" y="386"/>
                  <a:pt x="289" y="378"/>
                  <a:pt x="284" y="375"/>
                </a:cubicBezTo>
                <a:close/>
                <a:moveTo>
                  <a:pt x="216" y="633"/>
                </a:moveTo>
                <a:cubicBezTo>
                  <a:pt x="223" y="583"/>
                  <a:pt x="223" y="530"/>
                  <a:pt x="210" y="483"/>
                </a:cubicBezTo>
                <a:cubicBezTo>
                  <a:pt x="0" y="365"/>
                  <a:pt x="55" y="92"/>
                  <a:pt x="231" y="37"/>
                </a:cubicBezTo>
                <a:cubicBezTo>
                  <a:pt x="324" y="0"/>
                  <a:pt x="450" y="22"/>
                  <a:pt x="533" y="105"/>
                </a:cubicBezTo>
                <a:cubicBezTo>
                  <a:pt x="593" y="165"/>
                  <a:pt x="564" y="180"/>
                  <a:pt x="564" y="180"/>
                </a:cubicBezTo>
                <a:lnTo>
                  <a:pt x="551" y="187"/>
                </a:lnTo>
                <a:cubicBezTo>
                  <a:pt x="558" y="216"/>
                  <a:pt x="571" y="268"/>
                  <a:pt x="569" y="276"/>
                </a:cubicBezTo>
                <a:cubicBezTo>
                  <a:pt x="567" y="285"/>
                  <a:pt x="556" y="295"/>
                  <a:pt x="556" y="295"/>
                </a:cubicBezTo>
                <a:lnTo>
                  <a:pt x="586" y="396"/>
                </a:lnTo>
                <a:lnTo>
                  <a:pt x="559" y="407"/>
                </a:lnTo>
                <a:cubicBezTo>
                  <a:pt x="565" y="439"/>
                  <a:pt x="568" y="466"/>
                  <a:pt x="565" y="498"/>
                </a:cubicBezTo>
                <a:cubicBezTo>
                  <a:pt x="565" y="503"/>
                  <a:pt x="547" y="519"/>
                  <a:pt x="532" y="520"/>
                </a:cubicBezTo>
                <a:lnTo>
                  <a:pt x="442" y="526"/>
                </a:lnTo>
                <a:lnTo>
                  <a:pt x="448" y="633"/>
                </a:lnTo>
                <a:lnTo>
                  <a:pt x="216" y="633"/>
                </a:lnTo>
                <a:close/>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vert="horz" wrap="square" lIns="91398" tIns="45699" rIns="91398" bIns="45699" numCol="1" anchor="t" anchorCtr="0" compatLnSpc="1"/>
          <a:lstStyle/>
          <a:p>
            <a:pPr fontAlgn="base">
              <a:spcBef>
                <a:spcPct val="0"/>
              </a:spcBef>
              <a:spcAft>
                <a:spcPct val="0"/>
              </a:spcAft>
              <a:buFont typeface="Arial" pitchFamily="34" charset="0"/>
              <a:buNone/>
            </a:pPr>
            <a:endParaRPr lang="zh-CN" altLang="en-US" sz="1799">
              <a:solidFill>
                <a:srgbClr val="294A5A"/>
              </a:solidFill>
              <a:cs typeface="+mn-ea"/>
              <a:sym typeface="+mn-lt"/>
            </a:endParaRPr>
          </a:p>
        </p:txBody>
      </p:sp>
      <p:sp>
        <p:nvSpPr>
          <p:cNvPr id="16" name="Freeform 18"/>
          <p:cNvSpPr>
            <a:spLocks noEditPoints="1"/>
          </p:cNvSpPr>
          <p:nvPr/>
        </p:nvSpPr>
        <p:spPr bwMode="auto">
          <a:xfrm>
            <a:off x="4391289" y="2617292"/>
            <a:ext cx="619628" cy="656544"/>
          </a:xfrm>
          <a:custGeom>
            <a:avLst/>
            <a:gdLst>
              <a:gd name="T0" fmla="*/ 283 w 568"/>
              <a:gd name="T1" fmla="*/ 574 h 601"/>
              <a:gd name="T2" fmla="*/ 284 w 568"/>
              <a:gd name="T3" fmla="*/ 333 h 601"/>
              <a:gd name="T4" fmla="*/ 453 w 568"/>
              <a:gd name="T5" fmla="*/ 301 h 601"/>
              <a:gd name="T6" fmla="*/ 347 w 568"/>
              <a:gd name="T7" fmla="*/ 343 h 601"/>
              <a:gd name="T8" fmla="*/ 95 w 568"/>
              <a:gd name="T9" fmla="*/ 214 h 601"/>
              <a:gd name="T10" fmla="*/ 127 w 568"/>
              <a:gd name="T11" fmla="*/ 218 h 601"/>
              <a:gd name="T12" fmla="*/ 168 w 568"/>
              <a:gd name="T13" fmla="*/ 222 h 601"/>
              <a:gd name="T14" fmla="*/ 167 w 568"/>
              <a:gd name="T15" fmla="*/ 195 h 601"/>
              <a:gd name="T16" fmla="*/ 284 w 568"/>
              <a:gd name="T17" fmla="*/ 303 h 601"/>
              <a:gd name="T18" fmla="*/ 413 w 568"/>
              <a:gd name="T19" fmla="*/ 209 h 601"/>
              <a:gd name="T20" fmla="*/ 442 w 568"/>
              <a:gd name="T21" fmla="*/ 204 h 601"/>
              <a:gd name="T22" fmla="*/ 458 w 568"/>
              <a:gd name="T23" fmla="*/ 210 h 601"/>
              <a:gd name="T24" fmla="*/ 416 w 568"/>
              <a:gd name="T25" fmla="*/ 256 h 601"/>
              <a:gd name="T26" fmla="*/ 489 w 568"/>
              <a:gd name="T27" fmla="*/ 341 h 601"/>
              <a:gd name="T28" fmla="*/ 467 w 568"/>
              <a:gd name="T29" fmla="*/ 263 h 601"/>
              <a:gd name="T30" fmla="*/ 467 w 568"/>
              <a:gd name="T31" fmla="*/ 500 h 601"/>
              <a:gd name="T32" fmla="*/ 494 w 568"/>
              <a:gd name="T33" fmla="*/ 494 h 601"/>
              <a:gd name="T34" fmla="*/ 310 w 568"/>
              <a:gd name="T35" fmla="*/ 595 h 601"/>
              <a:gd name="T36" fmla="*/ 285 w 568"/>
              <a:gd name="T37" fmla="*/ 601 h 601"/>
              <a:gd name="T38" fmla="*/ 75 w 568"/>
              <a:gd name="T39" fmla="*/ 494 h 601"/>
              <a:gd name="T40" fmla="*/ 102 w 568"/>
              <a:gd name="T41" fmla="*/ 500 h 601"/>
              <a:gd name="T42" fmla="*/ 102 w 568"/>
              <a:gd name="T43" fmla="*/ 263 h 601"/>
              <a:gd name="T44" fmla="*/ 80 w 568"/>
              <a:gd name="T45" fmla="*/ 341 h 601"/>
              <a:gd name="T46" fmla="*/ 142 w 568"/>
              <a:gd name="T47" fmla="*/ 252 h 601"/>
              <a:gd name="T48" fmla="*/ 62 w 568"/>
              <a:gd name="T49" fmla="*/ 400 h 601"/>
              <a:gd name="T50" fmla="*/ 74 w 568"/>
              <a:gd name="T51" fmla="*/ 424 h 601"/>
              <a:gd name="T52" fmla="*/ 85 w 568"/>
              <a:gd name="T53" fmla="*/ 446 h 601"/>
              <a:gd name="T54" fmla="*/ 45 w 568"/>
              <a:gd name="T55" fmla="*/ 475 h 601"/>
              <a:gd name="T56" fmla="*/ 28 w 568"/>
              <a:gd name="T57" fmla="*/ 377 h 601"/>
              <a:gd name="T58" fmla="*/ 54 w 568"/>
              <a:gd name="T59" fmla="*/ 333 h 601"/>
              <a:gd name="T60" fmla="*/ 473 w 568"/>
              <a:gd name="T61" fmla="*/ 381 h 601"/>
              <a:gd name="T62" fmla="*/ 463 w 568"/>
              <a:gd name="T63" fmla="*/ 406 h 601"/>
              <a:gd name="T64" fmla="*/ 455 w 568"/>
              <a:gd name="T65" fmla="*/ 431 h 601"/>
              <a:gd name="T66" fmla="*/ 450 w 568"/>
              <a:gd name="T67" fmla="*/ 450 h 601"/>
              <a:gd name="T68" fmla="*/ 482 w 568"/>
              <a:gd name="T69" fmla="*/ 363 h 601"/>
              <a:gd name="T70" fmla="*/ 513 w 568"/>
              <a:gd name="T71" fmla="*/ 360 h 601"/>
              <a:gd name="T72" fmla="*/ 282 w 568"/>
              <a:gd name="T73" fmla="*/ 0 h 601"/>
              <a:gd name="T74" fmla="*/ 418 w 568"/>
              <a:gd name="T75" fmla="*/ 107 h 601"/>
              <a:gd name="T76" fmla="*/ 394 w 568"/>
              <a:gd name="T77" fmla="*/ 179 h 601"/>
              <a:gd name="T78" fmla="*/ 365 w 568"/>
              <a:gd name="T79" fmla="*/ 81 h 601"/>
              <a:gd name="T80" fmla="*/ 194 w 568"/>
              <a:gd name="T81" fmla="*/ 183 h 601"/>
              <a:gd name="T82" fmla="*/ 152 w 568"/>
              <a:gd name="T83" fmla="*/ 154 h 601"/>
              <a:gd name="T84" fmla="*/ 198 w 568"/>
              <a:gd name="T85" fmla="*/ 41 h 6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68" h="601">
                <a:moveTo>
                  <a:pt x="266" y="331"/>
                </a:moveTo>
                <a:lnTo>
                  <a:pt x="266" y="571"/>
                </a:lnTo>
                <a:cubicBezTo>
                  <a:pt x="272" y="573"/>
                  <a:pt x="277" y="575"/>
                  <a:pt x="283" y="574"/>
                </a:cubicBezTo>
                <a:cubicBezTo>
                  <a:pt x="290" y="574"/>
                  <a:pt x="297" y="572"/>
                  <a:pt x="303" y="570"/>
                </a:cubicBezTo>
                <a:lnTo>
                  <a:pt x="303" y="331"/>
                </a:lnTo>
                <a:cubicBezTo>
                  <a:pt x="297" y="332"/>
                  <a:pt x="290" y="333"/>
                  <a:pt x="284" y="333"/>
                </a:cubicBezTo>
                <a:cubicBezTo>
                  <a:pt x="278" y="333"/>
                  <a:pt x="272" y="332"/>
                  <a:pt x="266" y="331"/>
                </a:cubicBezTo>
                <a:close/>
                <a:moveTo>
                  <a:pt x="347" y="343"/>
                </a:moveTo>
                <a:lnTo>
                  <a:pt x="453" y="301"/>
                </a:lnTo>
                <a:lnTo>
                  <a:pt x="453" y="345"/>
                </a:lnTo>
                <a:lnTo>
                  <a:pt x="347" y="386"/>
                </a:lnTo>
                <a:lnTo>
                  <a:pt x="347" y="343"/>
                </a:lnTo>
                <a:close/>
                <a:moveTo>
                  <a:pt x="142" y="252"/>
                </a:moveTo>
                <a:lnTo>
                  <a:pt x="99" y="228"/>
                </a:lnTo>
                <a:cubicBezTo>
                  <a:pt x="94" y="225"/>
                  <a:pt x="93" y="219"/>
                  <a:pt x="95" y="214"/>
                </a:cubicBezTo>
                <a:cubicBezTo>
                  <a:pt x="98" y="209"/>
                  <a:pt x="104" y="208"/>
                  <a:pt x="109" y="210"/>
                </a:cubicBezTo>
                <a:lnTo>
                  <a:pt x="149" y="233"/>
                </a:lnTo>
                <a:lnTo>
                  <a:pt x="127" y="218"/>
                </a:lnTo>
                <a:cubicBezTo>
                  <a:pt x="123" y="215"/>
                  <a:pt x="122" y="209"/>
                  <a:pt x="125" y="204"/>
                </a:cubicBezTo>
                <a:cubicBezTo>
                  <a:pt x="128" y="200"/>
                  <a:pt x="134" y="199"/>
                  <a:pt x="138" y="202"/>
                </a:cubicBezTo>
                <a:lnTo>
                  <a:pt x="168" y="222"/>
                </a:lnTo>
                <a:lnTo>
                  <a:pt x="154" y="209"/>
                </a:lnTo>
                <a:cubicBezTo>
                  <a:pt x="150" y="205"/>
                  <a:pt x="149" y="199"/>
                  <a:pt x="153" y="195"/>
                </a:cubicBezTo>
                <a:cubicBezTo>
                  <a:pt x="157" y="191"/>
                  <a:pt x="163" y="191"/>
                  <a:pt x="167" y="195"/>
                </a:cubicBezTo>
                <a:lnTo>
                  <a:pt x="282" y="303"/>
                </a:lnTo>
                <a:cubicBezTo>
                  <a:pt x="283" y="303"/>
                  <a:pt x="283" y="303"/>
                  <a:pt x="283" y="304"/>
                </a:cubicBezTo>
                <a:cubicBezTo>
                  <a:pt x="283" y="303"/>
                  <a:pt x="284" y="303"/>
                  <a:pt x="284" y="303"/>
                </a:cubicBezTo>
                <a:lnTo>
                  <a:pt x="399" y="195"/>
                </a:lnTo>
                <a:cubicBezTo>
                  <a:pt x="403" y="191"/>
                  <a:pt x="409" y="191"/>
                  <a:pt x="413" y="195"/>
                </a:cubicBezTo>
                <a:cubicBezTo>
                  <a:pt x="417" y="199"/>
                  <a:pt x="417" y="205"/>
                  <a:pt x="413" y="209"/>
                </a:cubicBezTo>
                <a:lnTo>
                  <a:pt x="399" y="222"/>
                </a:lnTo>
                <a:lnTo>
                  <a:pt x="428" y="202"/>
                </a:lnTo>
                <a:cubicBezTo>
                  <a:pt x="432" y="199"/>
                  <a:pt x="438" y="200"/>
                  <a:pt x="442" y="204"/>
                </a:cubicBezTo>
                <a:cubicBezTo>
                  <a:pt x="445" y="209"/>
                  <a:pt x="444" y="215"/>
                  <a:pt x="439" y="218"/>
                </a:cubicBezTo>
                <a:lnTo>
                  <a:pt x="417" y="233"/>
                </a:lnTo>
                <a:lnTo>
                  <a:pt x="458" y="210"/>
                </a:lnTo>
                <a:cubicBezTo>
                  <a:pt x="462" y="208"/>
                  <a:pt x="468" y="209"/>
                  <a:pt x="471" y="214"/>
                </a:cubicBezTo>
                <a:cubicBezTo>
                  <a:pt x="474" y="219"/>
                  <a:pt x="472" y="225"/>
                  <a:pt x="467" y="228"/>
                </a:cubicBezTo>
                <a:lnTo>
                  <a:pt x="416" y="256"/>
                </a:lnTo>
                <a:lnTo>
                  <a:pt x="494" y="224"/>
                </a:lnTo>
                <a:lnTo>
                  <a:pt x="494" y="342"/>
                </a:lnTo>
                <a:cubicBezTo>
                  <a:pt x="492" y="342"/>
                  <a:pt x="491" y="342"/>
                  <a:pt x="489" y="341"/>
                </a:cubicBezTo>
                <a:lnTo>
                  <a:pt x="473" y="339"/>
                </a:lnTo>
                <a:lnTo>
                  <a:pt x="467" y="351"/>
                </a:lnTo>
                <a:lnTo>
                  <a:pt x="467" y="263"/>
                </a:lnTo>
                <a:lnTo>
                  <a:pt x="329" y="322"/>
                </a:lnTo>
                <a:lnTo>
                  <a:pt x="329" y="559"/>
                </a:lnTo>
                <a:lnTo>
                  <a:pt x="467" y="500"/>
                </a:lnTo>
                <a:lnTo>
                  <a:pt x="467" y="483"/>
                </a:lnTo>
                <a:cubicBezTo>
                  <a:pt x="472" y="486"/>
                  <a:pt x="477" y="488"/>
                  <a:pt x="482" y="490"/>
                </a:cubicBezTo>
                <a:cubicBezTo>
                  <a:pt x="486" y="492"/>
                  <a:pt x="490" y="493"/>
                  <a:pt x="494" y="494"/>
                </a:cubicBezTo>
                <a:lnTo>
                  <a:pt x="494" y="518"/>
                </a:lnTo>
                <a:lnTo>
                  <a:pt x="321" y="591"/>
                </a:lnTo>
                <a:cubicBezTo>
                  <a:pt x="318" y="592"/>
                  <a:pt x="314" y="594"/>
                  <a:pt x="310" y="595"/>
                </a:cubicBezTo>
                <a:lnTo>
                  <a:pt x="303" y="598"/>
                </a:lnTo>
                <a:lnTo>
                  <a:pt x="303" y="598"/>
                </a:lnTo>
                <a:cubicBezTo>
                  <a:pt x="297" y="599"/>
                  <a:pt x="291" y="601"/>
                  <a:pt x="285" y="601"/>
                </a:cubicBezTo>
                <a:cubicBezTo>
                  <a:pt x="271" y="601"/>
                  <a:pt x="258" y="598"/>
                  <a:pt x="247" y="590"/>
                </a:cubicBezTo>
                <a:lnTo>
                  <a:pt x="75" y="518"/>
                </a:lnTo>
                <a:lnTo>
                  <a:pt x="75" y="494"/>
                </a:lnTo>
                <a:cubicBezTo>
                  <a:pt x="79" y="493"/>
                  <a:pt x="83" y="492"/>
                  <a:pt x="87" y="490"/>
                </a:cubicBezTo>
                <a:cubicBezTo>
                  <a:pt x="91" y="488"/>
                  <a:pt x="96" y="486"/>
                  <a:pt x="102" y="483"/>
                </a:cubicBezTo>
                <a:lnTo>
                  <a:pt x="102" y="500"/>
                </a:lnTo>
                <a:lnTo>
                  <a:pt x="240" y="559"/>
                </a:lnTo>
                <a:lnTo>
                  <a:pt x="240" y="322"/>
                </a:lnTo>
                <a:lnTo>
                  <a:pt x="102" y="263"/>
                </a:lnTo>
                <a:lnTo>
                  <a:pt x="102" y="351"/>
                </a:lnTo>
                <a:lnTo>
                  <a:pt x="95" y="339"/>
                </a:lnTo>
                <a:lnTo>
                  <a:pt x="80" y="341"/>
                </a:lnTo>
                <a:cubicBezTo>
                  <a:pt x="78" y="342"/>
                  <a:pt x="77" y="342"/>
                  <a:pt x="75" y="342"/>
                </a:cubicBezTo>
                <a:lnTo>
                  <a:pt x="75" y="224"/>
                </a:lnTo>
                <a:lnTo>
                  <a:pt x="142" y="252"/>
                </a:lnTo>
                <a:close/>
                <a:moveTo>
                  <a:pt x="86" y="363"/>
                </a:moveTo>
                <a:cubicBezTo>
                  <a:pt x="89" y="369"/>
                  <a:pt x="91" y="375"/>
                  <a:pt x="94" y="381"/>
                </a:cubicBezTo>
                <a:lnTo>
                  <a:pt x="62" y="400"/>
                </a:lnTo>
                <a:lnTo>
                  <a:pt x="97" y="387"/>
                </a:lnTo>
                <a:cubicBezTo>
                  <a:pt x="99" y="393"/>
                  <a:pt x="102" y="399"/>
                  <a:pt x="104" y="406"/>
                </a:cubicBezTo>
                <a:lnTo>
                  <a:pt x="74" y="424"/>
                </a:lnTo>
                <a:lnTo>
                  <a:pt x="106" y="411"/>
                </a:lnTo>
                <a:cubicBezTo>
                  <a:pt x="108" y="418"/>
                  <a:pt x="110" y="424"/>
                  <a:pt x="112" y="431"/>
                </a:cubicBezTo>
                <a:lnTo>
                  <a:pt x="85" y="446"/>
                </a:lnTo>
                <a:lnTo>
                  <a:pt x="113" y="435"/>
                </a:lnTo>
                <a:cubicBezTo>
                  <a:pt x="115" y="440"/>
                  <a:pt x="116" y="445"/>
                  <a:pt x="117" y="450"/>
                </a:cubicBezTo>
                <a:cubicBezTo>
                  <a:pt x="111" y="454"/>
                  <a:pt x="66" y="483"/>
                  <a:pt x="45" y="475"/>
                </a:cubicBezTo>
                <a:cubicBezTo>
                  <a:pt x="23" y="467"/>
                  <a:pt x="2" y="437"/>
                  <a:pt x="1" y="410"/>
                </a:cubicBezTo>
                <a:cubicBezTo>
                  <a:pt x="0" y="383"/>
                  <a:pt x="70" y="366"/>
                  <a:pt x="86" y="363"/>
                </a:cubicBezTo>
                <a:close/>
                <a:moveTo>
                  <a:pt x="28" y="377"/>
                </a:moveTo>
                <a:lnTo>
                  <a:pt x="45" y="369"/>
                </a:lnTo>
                <a:lnTo>
                  <a:pt x="54" y="360"/>
                </a:lnTo>
                <a:lnTo>
                  <a:pt x="54" y="333"/>
                </a:lnTo>
                <a:cubicBezTo>
                  <a:pt x="38" y="340"/>
                  <a:pt x="31" y="356"/>
                  <a:pt x="28" y="377"/>
                </a:cubicBezTo>
                <a:close/>
                <a:moveTo>
                  <a:pt x="482" y="363"/>
                </a:moveTo>
                <a:cubicBezTo>
                  <a:pt x="479" y="369"/>
                  <a:pt x="476" y="375"/>
                  <a:pt x="473" y="381"/>
                </a:cubicBezTo>
                <a:lnTo>
                  <a:pt x="505" y="400"/>
                </a:lnTo>
                <a:lnTo>
                  <a:pt x="471" y="387"/>
                </a:lnTo>
                <a:cubicBezTo>
                  <a:pt x="468" y="393"/>
                  <a:pt x="465" y="399"/>
                  <a:pt x="463" y="406"/>
                </a:cubicBezTo>
                <a:lnTo>
                  <a:pt x="493" y="424"/>
                </a:lnTo>
                <a:lnTo>
                  <a:pt x="461" y="411"/>
                </a:lnTo>
                <a:cubicBezTo>
                  <a:pt x="459" y="418"/>
                  <a:pt x="457" y="424"/>
                  <a:pt x="455" y="431"/>
                </a:cubicBezTo>
                <a:lnTo>
                  <a:pt x="482" y="446"/>
                </a:lnTo>
                <a:lnTo>
                  <a:pt x="454" y="435"/>
                </a:lnTo>
                <a:cubicBezTo>
                  <a:pt x="453" y="440"/>
                  <a:pt x="451" y="445"/>
                  <a:pt x="450" y="450"/>
                </a:cubicBezTo>
                <a:cubicBezTo>
                  <a:pt x="456" y="454"/>
                  <a:pt x="501" y="483"/>
                  <a:pt x="523" y="475"/>
                </a:cubicBezTo>
                <a:cubicBezTo>
                  <a:pt x="544" y="467"/>
                  <a:pt x="566" y="437"/>
                  <a:pt x="567" y="410"/>
                </a:cubicBezTo>
                <a:cubicBezTo>
                  <a:pt x="568" y="383"/>
                  <a:pt x="497" y="366"/>
                  <a:pt x="482" y="363"/>
                </a:cubicBezTo>
                <a:close/>
                <a:moveTo>
                  <a:pt x="540" y="377"/>
                </a:moveTo>
                <a:lnTo>
                  <a:pt x="522" y="369"/>
                </a:lnTo>
                <a:lnTo>
                  <a:pt x="513" y="360"/>
                </a:lnTo>
                <a:lnTo>
                  <a:pt x="513" y="333"/>
                </a:lnTo>
                <a:cubicBezTo>
                  <a:pt x="529" y="340"/>
                  <a:pt x="536" y="356"/>
                  <a:pt x="540" y="377"/>
                </a:cubicBezTo>
                <a:close/>
                <a:moveTo>
                  <a:pt x="282" y="0"/>
                </a:moveTo>
                <a:cubicBezTo>
                  <a:pt x="315" y="0"/>
                  <a:pt x="344" y="16"/>
                  <a:pt x="366" y="41"/>
                </a:cubicBezTo>
                <a:cubicBezTo>
                  <a:pt x="379" y="58"/>
                  <a:pt x="390" y="78"/>
                  <a:pt x="395" y="101"/>
                </a:cubicBezTo>
                <a:cubicBezTo>
                  <a:pt x="403" y="99"/>
                  <a:pt x="415" y="98"/>
                  <a:pt x="418" y="107"/>
                </a:cubicBezTo>
                <a:cubicBezTo>
                  <a:pt x="423" y="120"/>
                  <a:pt x="421" y="151"/>
                  <a:pt x="412" y="154"/>
                </a:cubicBezTo>
                <a:cubicBezTo>
                  <a:pt x="408" y="156"/>
                  <a:pt x="403" y="156"/>
                  <a:pt x="398" y="155"/>
                </a:cubicBezTo>
                <a:cubicBezTo>
                  <a:pt x="398" y="163"/>
                  <a:pt x="396" y="171"/>
                  <a:pt x="394" y="179"/>
                </a:cubicBezTo>
                <a:cubicBezTo>
                  <a:pt x="386" y="180"/>
                  <a:pt x="378" y="182"/>
                  <a:pt x="370" y="183"/>
                </a:cubicBezTo>
                <a:cubicBezTo>
                  <a:pt x="375" y="169"/>
                  <a:pt x="377" y="154"/>
                  <a:pt x="377" y="138"/>
                </a:cubicBezTo>
                <a:cubicBezTo>
                  <a:pt x="377" y="117"/>
                  <a:pt x="373" y="98"/>
                  <a:pt x="365" y="81"/>
                </a:cubicBezTo>
                <a:cubicBezTo>
                  <a:pt x="301" y="132"/>
                  <a:pt x="218" y="95"/>
                  <a:pt x="197" y="86"/>
                </a:cubicBezTo>
                <a:cubicBezTo>
                  <a:pt x="190" y="101"/>
                  <a:pt x="187" y="119"/>
                  <a:pt x="187" y="138"/>
                </a:cubicBezTo>
                <a:cubicBezTo>
                  <a:pt x="187" y="154"/>
                  <a:pt x="189" y="169"/>
                  <a:pt x="194" y="183"/>
                </a:cubicBezTo>
                <a:cubicBezTo>
                  <a:pt x="186" y="181"/>
                  <a:pt x="178" y="180"/>
                  <a:pt x="170" y="179"/>
                </a:cubicBezTo>
                <a:cubicBezTo>
                  <a:pt x="168" y="171"/>
                  <a:pt x="167" y="163"/>
                  <a:pt x="166" y="155"/>
                </a:cubicBezTo>
                <a:cubicBezTo>
                  <a:pt x="161" y="156"/>
                  <a:pt x="156" y="156"/>
                  <a:pt x="152" y="154"/>
                </a:cubicBezTo>
                <a:cubicBezTo>
                  <a:pt x="143" y="151"/>
                  <a:pt x="141" y="120"/>
                  <a:pt x="146" y="107"/>
                </a:cubicBezTo>
                <a:cubicBezTo>
                  <a:pt x="149" y="98"/>
                  <a:pt x="161" y="99"/>
                  <a:pt x="169" y="101"/>
                </a:cubicBezTo>
                <a:cubicBezTo>
                  <a:pt x="174" y="78"/>
                  <a:pt x="185" y="58"/>
                  <a:pt x="198" y="41"/>
                </a:cubicBezTo>
                <a:cubicBezTo>
                  <a:pt x="220" y="16"/>
                  <a:pt x="249" y="0"/>
                  <a:pt x="282" y="0"/>
                </a:cubicBezTo>
                <a:close/>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vert="horz" wrap="square" lIns="91398" tIns="45699" rIns="91398" bIns="45699" numCol="1" anchor="t" anchorCtr="0" compatLnSpc="1"/>
          <a:lstStyle/>
          <a:p>
            <a:pPr fontAlgn="base">
              <a:spcBef>
                <a:spcPct val="0"/>
              </a:spcBef>
              <a:spcAft>
                <a:spcPct val="0"/>
              </a:spcAft>
              <a:buFont typeface="Arial" pitchFamily="34" charset="0"/>
              <a:buNone/>
            </a:pPr>
            <a:endParaRPr lang="zh-CN" altLang="en-US" sz="1799">
              <a:solidFill>
                <a:srgbClr val="294A5A"/>
              </a:solidFill>
              <a:cs typeface="+mn-ea"/>
              <a:sym typeface="+mn-lt"/>
            </a:endParaRPr>
          </a:p>
        </p:txBody>
      </p:sp>
      <p:sp>
        <p:nvSpPr>
          <p:cNvPr id="17" name="Freeform 19"/>
          <p:cNvSpPr>
            <a:spLocks noEditPoints="1"/>
          </p:cNvSpPr>
          <p:nvPr/>
        </p:nvSpPr>
        <p:spPr bwMode="auto">
          <a:xfrm>
            <a:off x="3030019" y="2614657"/>
            <a:ext cx="696095" cy="659180"/>
          </a:xfrm>
          <a:custGeom>
            <a:avLst/>
            <a:gdLst>
              <a:gd name="T0" fmla="*/ 522 w 638"/>
              <a:gd name="T1" fmla="*/ 59 h 603"/>
              <a:gd name="T2" fmla="*/ 520 w 638"/>
              <a:gd name="T3" fmla="*/ 186 h 603"/>
              <a:gd name="T4" fmla="*/ 301 w 638"/>
              <a:gd name="T5" fmla="*/ 186 h 603"/>
              <a:gd name="T6" fmla="*/ 299 w 638"/>
              <a:gd name="T7" fmla="*/ 129 h 603"/>
              <a:gd name="T8" fmla="*/ 299 w 638"/>
              <a:gd name="T9" fmla="*/ 119 h 603"/>
              <a:gd name="T10" fmla="*/ 301 w 638"/>
              <a:gd name="T11" fmla="*/ 54 h 603"/>
              <a:gd name="T12" fmla="*/ 305 w 638"/>
              <a:gd name="T13" fmla="*/ 27 h 603"/>
              <a:gd name="T14" fmla="*/ 273 w 638"/>
              <a:gd name="T15" fmla="*/ 59 h 603"/>
              <a:gd name="T16" fmla="*/ 263 w 638"/>
              <a:gd name="T17" fmla="*/ 113 h 603"/>
              <a:gd name="T18" fmla="*/ 111 w 638"/>
              <a:gd name="T19" fmla="*/ 94 h 603"/>
              <a:gd name="T20" fmla="*/ 112 w 638"/>
              <a:gd name="T21" fmla="*/ 207 h 603"/>
              <a:gd name="T22" fmla="*/ 117 w 638"/>
              <a:gd name="T23" fmla="*/ 207 h 603"/>
              <a:gd name="T24" fmla="*/ 148 w 638"/>
              <a:gd name="T25" fmla="*/ 339 h 603"/>
              <a:gd name="T26" fmla="*/ 155 w 638"/>
              <a:gd name="T27" fmla="*/ 339 h 603"/>
              <a:gd name="T28" fmla="*/ 185 w 638"/>
              <a:gd name="T29" fmla="*/ 223 h 603"/>
              <a:gd name="T30" fmla="*/ 185 w 638"/>
              <a:gd name="T31" fmla="*/ 127 h 603"/>
              <a:gd name="T32" fmla="*/ 263 w 638"/>
              <a:gd name="T33" fmla="*/ 136 h 603"/>
              <a:gd name="T34" fmla="*/ 282 w 638"/>
              <a:gd name="T35" fmla="*/ 204 h 603"/>
              <a:gd name="T36" fmla="*/ 305 w 638"/>
              <a:gd name="T37" fmla="*/ 214 h 603"/>
              <a:gd name="T38" fmla="*/ 539 w 638"/>
              <a:gd name="T39" fmla="*/ 204 h 603"/>
              <a:gd name="T40" fmla="*/ 539 w 638"/>
              <a:gd name="T41" fmla="*/ 36 h 603"/>
              <a:gd name="T42" fmla="*/ 520 w 638"/>
              <a:gd name="T43" fmla="*/ 221 h 603"/>
              <a:gd name="T44" fmla="*/ 523 w 638"/>
              <a:gd name="T45" fmla="*/ 341 h 603"/>
              <a:gd name="T46" fmla="*/ 367 w 638"/>
              <a:gd name="T47" fmla="*/ 249 h 603"/>
              <a:gd name="T48" fmla="*/ 334 w 638"/>
              <a:gd name="T49" fmla="*/ 249 h 603"/>
              <a:gd name="T50" fmla="*/ 520 w 638"/>
              <a:gd name="T51" fmla="*/ 221 h 603"/>
              <a:gd name="T52" fmla="*/ 158 w 638"/>
              <a:gd name="T53" fmla="*/ 438 h 603"/>
              <a:gd name="T54" fmla="*/ 113 w 638"/>
              <a:gd name="T55" fmla="*/ 373 h 603"/>
              <a:gd name="T56" fmla="*/ 361 w 638"/>
              <a:gd name="T57" fmla="*/ 438 h 603"/>
              <a:gd name="T58" fmla="*/ 316 w 638"/>
              <a:gd name="T59" fmla="*/ 373 h 603"/>
              <a:gd name="T60" fmla="*/ 567 w 638"/>
              <a:gd name="T61" fmla="*/ 438 h 603"/>
              <a:gd name="T62" fmla="*/ 522 w 638"/>
              <a:gd name="T63" fmla="*/ 373 h 603"/>
              <a:gd name="T64" fmla="*/ 200 w 638"/>
              <a:gd name="T65" fmla="*/ 487 h 603"/>
              <a:gd name="T66" fmla="*/ 221 w 638"/>
              <a:gd name="T67" fmla="*/ 527 h 603"/>
              <a:gd name="T68" fmla="*/ 265 w 638"/>
              <a:gd name="T69" fmla="*/ 448 h 603"/>
              <a:gd name="T70" fmla="*/ 403 w 638"/>
              <a:gd name="T71" fmla="*/ 527 h 603"/>
              <a:gd name="T72" fmla="*/ 433 w 638"/>
              <a:gd name="T73" fmla="*/ 527 h 603"/>
              <a:gd name="T74" fmla="*/ 570 w 638"/>
              <a:gd name="T75" fmla="*/ 448 h 603"/>
              <a:gd name="T76" fmla="*/ 614 w 638"/>
              <a:gd name="T77" fmla="*/ 527 h 603"/>
              <a:gd name="T78" fmla="*/ 638 w 638"/>
              <a:gd name="T79" fmla="*/ 549 h 603"/>
              <a:gd name="T80" fmla="*/ 608 w 638"/>
              <a:gd name="T81" fmla="*/ 549 h 603"/>
              <a:gd name="T82" fmla="*/ 433 w 638"/>
              <a:gd name="T83" fmla="*/ 549 h 603"/>
              <a:gd name="T84" fmla="*/ 403 w 638"/>
              <a:gd name="T85" fmla="*/ 549 h 603"/>
              <a:gd name="T86" fmla="*/ 227 w 638"/>
              <a:gd name="T87" fmla="*/ 549 h 603"/>
              <a:gd name="T88" fmla="*/ 200 w 638"/>
              <a:gd name="T89" fmla="*/ 549 h 603"/>
              <a:gd name="T90" fmla="*/ 24 w 638"/>
              <a:gd name="T91" fmla="*/ 549 h 603"/>
              <a:gd name="T92" fmla="*/ 24 w 638"/>
              <a:gd name="T93" fmla="*/ 527 h 603"/>
              <a:gd name="T94" fmla="*/ 152 w 638"/>
              <a:gd name="T95" fmla="*/ 0 h 603"/>
              <a:gd name="T96" fmla="*/ 108 w 638"/>
              <a:gd name="T97" fmla="*/ 44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638" h="603">
                <a:moveTo>
                  <a:pt x="516" y="53"/>
                </a:moveTo>
                <a:cubicBezTo>
                  <a:pt x="517" y="53"/>
                  <a:pt x="519" y="53"/>
                  <a:pt x="520" y="54"/>
                </a:cubicBezTo>
                <a:cubicBezTo>
                  <a:pt x="522" y="56"/>
                  <a:pt x="522" y="57"/>
                  <a:pt x="522" y="59"/>
                </a:cubicBezTo>
                <a:lnTo>
                  <a:pt x="522" y="181"/>
                </a:lnTo>
                <a:cubicBezTo>
                  <a:pt x="522" y="183"/>
                  <a:pt x="522" y="185"/>
                  <a:pt x="520" y="186"/>
                </a:cubicBezTo>
                <a:lnTo>
                  <a:pt x="520" y="186"/>
                </a:lnTo>
                <a:cubicBezTo>
                  <a:pt x="519" y="187"/>
                  <a:pt x="517" y="188"/>
                  <a:pt x="516" y="188"/>
                </a:cubicBezTo>
                <a:lnTo>
                  <a:pt x="305" y="188"/>
                </a:lnTo>
                <a:cubicBezTo>
                  <a:pt x="303" y="188"/>
                  <a:pt x="302" y="187"/>
                  <a:pt x="301" y="186"/>
                </a:cubicBezTo>
                <a:lnTo>
                  <a:pt x="300" y="186"/>
                </a:lnTo>
                <a:cubicBezTo>
                  <a:pt x="299" y="185"/>
                  <a:pt x="299" y="183"/>
                  <a:pt x="299" y="181"/>
                </a:cubicBezTo>
                <a:lnTo>
                  <a:pt x="299" y="129"/>
                </a:lnTo>
                <a:lnTo>
                  <a:pt x="403" y="107"/>
                </a:lnTo>
                <a:lnTo>
                  <a:pt x="403" y="105"/>
                </a:lnTo>
                <a:lnTo>
                  <a:pt x="299" y="119"/>
                </a:lnTo>
                <a:lnTo>
                  <a:pt x="299" y="59"/>
                </a:lnTo>
                <a:cubicBezTo>
                  <a:pt x="299" y="57"/>
                  <a:pt x="299" y="56"/>
                  <a:pt x="300" y="54"/>
                </a:cubicBezTo>
                <a:lnTo>
                  <a:pt x="301" y="54"/>
                </a:lnTo>
                <a:cubicBezTo>
                  <a:pt x="302" y="53"/>
                  <a:pt x="303" y="53"/>
                  <a:pt x="305" y="53"/>
                </a:cubicBezTo>
                <a:lnTo>
                  <a:pt x="516" y="53"/>
                </a:lnTo>
                <a:close/>
                <a:moveTo>
                  <a:pt x="305" y="27"/>
                </a:moveTo>
                <a:cubicBezTo>
                  <a:pt x="296" y="27"/>
                  <a:pt x="288" y="30"/>
                  <a:pt x="282" y="36"/>
                </a:cubicBezTo>
                <a:lnTo>
                  <a:pt x="282" y="36"/>
                </a:lnTo>
                <a:cubicBezTo>
                  <a:pt x="276" y="42"/>
                  <a:pt x="273" y="50"/>
                  <a:pt x="273" y="59"/>
                </a:cubicBezTo>
                <a:lnTo>
                  <a:pt x="273" y="122"/>
                </a:lnTo>
                <a:lnTo>
                  <a:pt x="263" y="124"/>
                </a:lnTo>
                <a:lnTo>
                  <a:pt x="263" y="113"/>
                </a:lnTo>
                <a:lnTo>
                  <a:pt x="217" y="113"/>
                </a:lnTo>
                <a:lnTo>
                  <a:pt x="185" y="94"/>
                </a:lnTo>
                <a:lnTo>
                  <a:pt x="111" y="94"/>
                </a:lnTo>
                <a:cubicBezTo>
                  <a:pt x="96" y="94"/>
                  <a:pt x="84" y="106"/>
                  <a:pt x="84" y="121"/>
                </a:cubicBezTo>
                <a:lnTo>
                  <a:pt x="84" y="207"/>
                </a:lnTo>
                <a:lnTo>
                  <a:pt x="112" y="207"/>
                </a:lnTo>
                <a:lnTo>
                  <a:pt x="112" y="144"/>
                </a:lnTo>
                <a:lnTo>
                  <a:pt x="117" y="144"/>
                </a:lnTo>
                <a:lnTo>
                  <a:pt x="117" y="207"/>
                </a:lnTo>
                <a:lnTo>
                  <a:pt x="117" y="223"/>
                </a:lnTo>
                <a:lnTo>
                  <a:pt x="117" y="339"/>
                </a:lnTo>
                <a:lnTo>
                  <a:pt x="148" y="339"/>
                </a:lnTo>
                <a:lnTo>
                  <a:pt x="148" y="243"/>
                </a:lnTo>
                <a:lnTo>
                  <a:pt x="155" y="243"/>
                </a:lnTo>
                <a:lnTo>
                  <a:pt x="155" y="339"/>
                </a:lnTo>
                <a:lnTo>
                  <a:pt x="185" y="339"/>
                </a:lnTo>
                <a:lnTo>
                  <a:pt x="185" y="322"/>
                </a:lnTo>
                <a:lnTo>
                  <a:pt x="185" y="223"/>
                </a:lnTo>
                <a:lnTo>
                  <a:pt x="185" y="207"/>
                </a:lnTo>
                <a:lnTo>
                  <a:pt x="185" y="144"/>
                </a:lnTo>
                <a:lnTo>
                  <a:pt x="185" y="127"/>
                </a:lnTo>
                <a:lnTo>
                  <a:pt x="217" y="144"/>
                </a:lnTo>
                <a:lnTo>
                  <a:pt x="263" y="144"/>
                </a:lnTo>
                <a:lnTo>
                  <a:pt x="263" y="136"/>
                </a:lnTo>
                <a:lnTo>
                  <a:pt x="273" y="134"/>
                </a:lnTo>
                <a:lnTo>
                  <a:pt x="273" y="181"/>
                </a:lnTo>
                <a:cubicBezTo>
                  <a:pt x="273" y="190"/>
                  <a:pt x="276" y="198"/>
                  <a:pt x="282" y="204"/>
                </a:cubicBezTo>
                <a:lnTo>
                  <a:pt x="282" y="204"/>
                </a:lnTo>
                <a:lnTo>
                  <a:pt x="282" y="204"/>
                </a:lnTo>
                <a:cubicBezTo>
                  <a:pt x="288" y="210"/>
                  <a:pt x="296" y="214"/>
                  <a:pt x="305" y="214"/>
                </a:cubicBezTo>
                <a:lnTo>
                  <a:pt x="516" y="214"/>
                </a:lnTo>
                <a:cubicBezTo>
                  <a:pt x="525" y="214"/>
                  <a:pt x="533" y="210"/>
                  <a:pt x="539" y="204"/>
                </a:cubicBezTo>
                <a:lnTo>
                  <a:pt x="539" y="204"/>
                </a:lnTo>
                <a:cubicBezTo>
                  <a:pt x="545" y="198"/>
                  <a:pt x="548" y="190"/>
                  <a:pt x="548" y="181"/>
                </a:cubicBezTo>
                <a:lnTo>
                  <a:pt x="548" y="59"/>
                </a:lnTo>
                <a:cubicBezTo>
                  <a:pt x="548" y="50"/>
                  <a:pt x="545" y="42"/>
                  <a:pt x="539" y="36"/>
                </a:cubicBezTo>
                <a:cubicBezTo>
                  <a:pt x="533" y="30"/>
                  <a:pt x="525" y="27"/>
                  <a:pt x="516" y="27"/>
                </a:cubicBezTo>
                <a:lnTo>
                  <a:pt x="305" y="27"/>
                </a:lnTo>
                <a:close/>
                <a:moveTo>
                  <a:pt x="520" y="221"/>
                </a:moveTo>
                <a:lnTo>
                  <a:pt x="520" y="249"/>
                </a:lnTo>
                <a:lnTo>
                  <a:pt x="497" y="249"/>
                </a:lnTo>
                <a:lnTo>
                  <a:pt x="523" y="341"/>
                </a:lnTo>
                <a:lnTo>
                  <a:pt x="490" y="341"/>
                </a:lnTo>
                <a:lnTo>
                  <a:pt x="464" y="249"/>
                </a:lnTo>
                <a:lnTo>
                  <a:pt x="367" y="249"/>
                </a:lnTo>
                <a:lnTo>
                  <a:pt x="341" y="341"/>
                </a:lnTo>
                <a:lnTo>
                  <a:pt x="308" y="341"/>
                </a:lnTo>
                <a:lnTo>
                  <a:pt x="334" y="249"/>
                </a:lnTo>
                <a:lnTo>
                  <a:pt x="306" y="249"/>
                </a:lnTo>
                <a:lnTo>
                  <a:pt x="306" y="221"/>
                </a:lnTo>
                <a:lnTo>
                  <a:pt x="520" y="221"/>
                </a:lnTo>
                <a:close/>
                <a:moveTo>
                  <a:pt x="113" y="373"/>
                </a:moveTo>
                <a:cubicBezTo>
                  <a:pt x="139" y="373"/>
                  <a:pt x="161" y="394"/>
                  <a:pt x="161" y="421"/>
                </a:cubicBezTo>
                <a:cubicBezTo>
                  <a:pt x="161" y="427"/>
                  <a:pt x="160" y="433"/>
                  <a:pt x="158" y="438"/>
                </a:cubicBezTo>
                <a:lnTo>
                  <a:pt x="68" y="438"/>
                </a:lnTo>
                <a:cubicBezTo>
                  <a:pt x="66" y="433"/>
                  <a:pt x="65" y="427"/>
                  <a:pt x="65" y="421"/>
                </a:cubicBezTo>
                <a:cubicBezTo>
                  <a:pt x="65" y="394"/>
                  <a:pt x="86" y="373"/>
                  <a:pt x="113" y="373"/>
                </a:cubicBezTo>
                <a:close/>
                <a:moveTo>
                  <a:pt x="316" y="373"/>
                </a:moveTo>
                <a:cubicBezTo>
                  <a:pt x="342" y="373"/>
                  <a:pt x="364" y="394"/>
                  <a:pt x="364" y="421"/>
                </a:cubicBezTo>
                <a:cubicBezTo>
                  <a:pt x="364" y="427"/>
                  <a:pt x="363" y="433"/>
                  <a:pt x="361" y="438"/>
                </a:cubicBezTo>
                <a:lnTo>
                  <a:pt x="271" y="438"/>
                </a:lnTo>
                <a:cubicBezTo>
                  <a:pt x="269" y="433"/>
                  <a:pt x="268" y="427"/>
                  <a:pt x="268" y="421"/>
                </a:cubicBezTo>
                <a:cubicBezTo>
                  <a:pt x="268" y="394"/>
                  <a:pt x="289" y="373"/>
                  <a:pt x="316" y="373"/>
                </a:cubicBezTo>
                <a:close/>
                <a:moveTo>
                  <a:pt x="522" y="373"/>
                </a:moveTo>
                <a:cubicBezTo>
                  <a:pt x="548" y="373"/>
                  <a:pt x="570" y="394"/>
                  <a:pt x="570" y="421"/>
                </a:cubicBezTo>
                <a:cubicBezTo>
                  <a:pt x="570" y="427"/>
                  <a:pt x="569" y="433"/>
                  <a:pt x="567" y="438"/>
                </a:cubicBezTo>
                <a:lnTo>
                  <a:pt x="477" y="438"/>
                </a:lnTo>
                <a:cubicBezTo>
                  <a:pt x="475" y="433"/>
                  <a:pt x="474" y="427"/>
                  <a:pt x="474" y="421"/>
                </a:cubicBezTo>
                <a:cubicBezTo>
                  <a:pt x="474" y="394"/>
                  <a:pt x="495" y="373"/>
                  <a:pt x="522" y="373"/>
                </a:cubicBezTo>
                <a:close/>
                <a:moveTo>
                  <a:pt x="62" y="448"/>
                </a:moveTo>
                <a:lnTo>
                  <a:pt x="161" y="448"/>
                </a:lnTo>
                <a:cubicBezTo>
                  <a:pt x="182" y="448"/>
                  <a:pt x="200" y="466"/>
                  <a:pt x="200" y="487"/>
                </a:cubicBezTo>
                <a:lnTo>
                  <a:pt x="200" y="527"/>
                </a:lnTo>
                <a:lnTo>
                  <a:pt x="203" y="527"/>
                </a:lnTo>
                <a:lnTo>
                  <a:pt x="221" y="527"/>
                </a:lnTo>
                <a:lnTo>
                  <a:pt x="227" y="527"/>
                </a:lnTo>
                <a:lnTo>
                  <a:pt x="227" y="487"/>
                </a:lnTo>
                <a:cubicBezTo>
                  <a:pt x="227" y="466"/>
                  <a:pt x="244" y="448"/>
                  <a:pt x="265" y="448"/>
                </a:cubicBezTo>
                <a:lnTo>
                  <a:pt x="364" y="448"/>
                </a:lnTo>
                <a:cubicBezTo>
                  <a:pt x="385" y="448"/>
                  <a:pt x="403" y="466"/>
                  <a:pt x="403" y="487"/>
                </a:cubicBezTo>
                <a:lnTo>
                  <a:pt x="403" y="527"/>
                </a:lnTo>
                <a:lnTo>
                  <a:pt x="409" y="527"/>
                </a:lnTo>
                <a:lnTo>
                  <a:pt x="424" y="527"/>
                </a:lnTo>
                <a:lnTo>
                  <a:pt x="433" y="527"/>
                </a:lnTo>
                <a:lnTo>
                  <a:pt x="433" y="487"/>
                </a:lnTo>
                <a:cubicBezTo>
                  <a:pt x="433" y="466"/>
                  <a:pt x="450" y="448"/>
                  <a:pt x="471" y="448"/>
                </a:cubicBezTo>
                <a:lnTo>
                  <a:pt x="570" y="448"/>
                </a:lnTo>
                <a:cubicBezTo>
                  <a:pt x="591" y="448"/>
                  <a:pt x="608" y="466"/>
                  <a:pt x="608" y="487"/>
                </a:cubicBezTo>
                <a:lnTo>
                  <a:pt x="608" y="527"/>
                </a:lnTo>
                <a:lnTo>
                  <a:pt x="614" y="527"/>
                </a:lnTo>
                <a:lnTo>
                  <a:pt x="630" y="527"/>
                </a:lnTo>
                <a:lnTo>
                  <a:pt x="638" y="527"/>
                </a:lnTo>
                <a:lnTo>
                  <a:pt x="638" y="549"/>
                </a:lnTo>
                <a:lnTo>
                  <a:pt x="630" y="549"/>
                </a:lnTo>
                <a:lnTo>
                  <a:pt x="614" y="549"/>
                </a:lnTo>
                <a:lnTo>
                  <a:pt x="608" y="549"/>
                </a:lnTo>
                <a:lnTo>
                  <a:pt x="608" y="603"/>
                </a:lnTo>
                <a:lnTo>
                  <a:pt x="433" y="603"/>
                </a:lnTo>
                <a:lnTo>
                  <a:pt x="433" y="549"/>
                </a:lnTo>
                <a:lnTo>
                  <a:pt x="424" y="549"/>
                </a:lnTo>
                <a:lnTo>
                  <a:pt x="409" y="549"/>
                </a:lnTo>
                <a:lnTo>
                  <a:pt x="403" y="549"/>
                </a:lnTo>
                <a:lnTo>
                  <a:pt x="403" y="603"/>
                </a:lnTo>
                <a:lnTo>
                  <a:pt x="227" y="603"/>
                </a:lnTo>
                <a:lnTo>
                  <a:pt x="227" y="549"/>
                </a:lnTo>
                <a:lnTo>
                  <a:pt x="221" y="549"/>
                </a:lnTo>
                <a:lnTo>
                  <a:pt x="203" y="549"/>
                </a:lnTo>
                <a:lnTo>
                  <a:pt x="200" y="549"/>
                </a:lnTo>
                <a:lnTo>
                  <a:pt x="200" y="603"/>
                </a:lnTo>
                <a:lnTo>
                  <a:pt x="24" y="603"/>
                </a:lnTo>
                <a:lnTo>
                  <a:pt x="24" y="549"/>
                </a:lnTo>
                <a:lnTo>
                  <a:pt x="0" y="549"/>
                </a:lnTo>
                <a:lnTo>
                  <a:pt x="0" y="527"/>
                </a:lnTo>
                <a:lnTo>
                  <a:pt x="24" y="527"/>
                </a:lnTo>
                <a:lnTo>
                  <a:pt x="24" y="487"/>
                </a:lnTo>
                <a:cubicBezTo>
                  <a:pt x="24" y="466"/>
                  <a:pt x="41" y="448"/>
                  <a:pt x="62" y="448"/>
                </a:cubicBezTo>
                <a:close/>
                <a:moveTo>
                  <a:pt x="152" y="0"/>
                </a:moveTo>
                <a:cubicBezTo>
                  <a:pt x="176" y="0"/>
                  <a:pt x="196" y="20"/>
                  <a:pt x="196" y="44"/>
                </a:cubicBezTo>
                <a:cubicBezTo>
                  <a:pt x="196" y="69"/>
                  <a:pt x="176" y="88"/>
                  <a:pt x="152" y="88"/>
                </a:cubicBezTo>
                <a:cubicBezTo>
                  <a:pt x="127" y="88"/>
                  <a:pt x="108" y="69"/>
                  <a:pt x="108" y="44"/>
                </a:cubicBezTo>
                <a:cubicBezTo>
                  <a:pt x="108" y="20"/>
                  <a:pt x="127" y="0"/>
                  <a:pt x="152" y="0"/>
                </a:cubicBezTo>
                <a:close/>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vert="horz" wrap="square" lIns="91398" tIns="45699" rIns="91398" bIns="45699" numCol="1" anchor="t" anchorCtr="0" compatLnSpc="1"/>
          <a:lstStyle/>
          <a:p>
            <a:pPr fontAlgn="base">
              <a:spcBef>
                <a:spcPct val="0"/>
              </a:spcBef>
              <a:spcAft>
                <a:spcPct val="0"/>
              </a:spcAft>
              <a:buFont typeface="Arial" pitchFamily="34" charset="0"/>
              <a:buNone/>
            </a:pPr>
            <a:endParaRPr lang="zh-CN" altLang="en-US" sz="1799">
              <a:solidFill>
                <a:srgbClr val="294A5A"/>
              </a:solidFill>
              <a:cs typeface="+mn-ea"/>
              <a:sym typeface="+mn-lt"/>
            </a:endParaRPr>
          </a:p>
        </p:txBody>
      </p:sp>
      <p:sp>
        <p:nvSpPr>
          <p:cNvPr id="18" name="Freeform 20"/>
          <p:cNvSpPr>
            <a:spLocks noEditPoints="1"/>
          </p:cNvSpPr>
          <p:nvPr/>
        </p:nvSpPr>
        <p:spPr bwMode="auto">
          <a:xfrm>
            <a:off x="1588124" y="2619930"/>
            <a:ext cx="812110" cy="648634"/>
          </a:xfrm>
          <a:custGeom>
            <a:avLst/>
            <a:gdLst>
              <a:gd name="T0" fmla="*/ 575 w 745"/>
              <a:gd name="T1" fmla="*/ 570 h 594"/>
              <a:gd name="T2" fmla="*/ 0 w 745"/>
              <a:gd name="T3" fmla="*/ 570 h 594"/>
              <a:gd name="T4" fmla="*/ 298 w 745"/>
              <a:gd name="T5" fmla="*/ 220 h 594"/>
              <a:gd name="T6" fmla="*/ 288 w 745"/>
              <a:gd name="T7" fmla="*/ 209 h 594"/>
              <a:gd name="T8" fmla="*/ 544 w 745"/>
              <a:gd name="T9" fmla="*/ 245 h 594"/>
              <a:gd name="T10" fmla="*/ 32 w 745"/>
              <a:gd name="T11" fmla="*/ 201 h 594"/>
              <a:gd name="T12" fmla="*/ 205 w 745"/>
              <a:gd name="T13" fmla="*/ 430 h 594"/>
              <a:gd name="T14" fmla="*/ 98 w 745"/>
              <a:gd name="T15" fmla="*/ 362 h 594"/>
              <a:gd name="T16" fmla="*/ 98 w 745"/>
              <a:gd name="T17" fmla="*/ 385 h 594"/>
              <a:gd name="T18" fmla="*/ 312 w 745"/>
              <a:gd name="T19" fmla="*/ 317 h 594"/>
              <a:gd name="T20" fmla="*/ 98 w 745"/>
              <a:gd name="T21" fmla="*/ 317 h 594"/>
              <a:gd name="T22" fmla="*/ 312 w 745"/>
              <a:gd name="T23" fmla="*/ 296 h 594"/>
              <a:gd name="T24" fmla="*/ 552 w 745"/>
              <a:gd name="T25" fmla="*/ 249 h 594"/>
              <a:gd name="T26" fmla="*/ 552 w 745"/>
              <a:gd name="T27" fmla="*/ 249 h 594"/>
              <a:gd name="T28" fmla="*/ 552 w 745"/>
              <a:gd name="T29" fmla="*/ 37 h 594"/>
              <a:gd name="T30" fmla="*/ 338 w 745"/>
              <a:gd name="T31" fmla="*/ 134 h 594"/>
              <a:gd name="T32" fmla="*/ 583 w 745"/>
              <a:gd name="T33" fmla="*/ 148 h 594"/>
              <a:gd name="T34" fmla="*/ 373 w 745"/>
              <a:gd name="T35" fmla="*/ 103 h 594"/>
              <a:gd name="T36" fmla="*/ 591 w 745"/>
              <a:gd name="T37" fmla="*/ 258 h 594"/>
              <a:gd name="T38" fmla="*/ 675 w 745"/>
              <a:gd name="T39" fmla="*/ 154 h 594"/>
              <a:gd name="T40" fmla="*/ 698 w 745"/>
              <a:gd name="T41" fmla="*/ 179 h 594"/>
              <a:gd name="T42" fmla="*/ 685 w 745"/>
              <a:gd name="T43" fmla="*/ 152 h 594"/>
              <a:gd name="T44" fmla="*/ 681 w 745"/>
              <a:gd name="T45" fmla="*/ 290 h 594"/>
              <a:gd name="T46" fmla="*/ 680 w 745"/>
              <a:gd name="T47" fmla="*/ 319 h 594"/>
              <a:gd name="T48" fmla="*/ 703 w 745"/>
              <a:gd name="T49" fmla="*/ 319 h 594"/>
              <a:gd name="T50" fmla="*/ 702 w 745"/>
              <a:gd name="T51" fmla="*/ 290 h 594"/>
              <a:gd name="T52" fmla="*/ 698 w 745"/>
              <a:gd name="T53" fmla="*/ 229 h 594"/>
              <a:gd name="T54" fmla="*/ 344 w 745"/>
              <a:gd name="T55" fmla="*/ 320 h 594"/>
              <a:gd name="T56" fmla="*/ 376 w 745"/>
              <a:gd name="T57" fmla="*/ 447 h 594"/>
              <a:gd name="T58" fmla="*/ 389 w 745"/>
              <a:gd name="T59" fmla="*/ 436 h 594"/>
              <a:gd name="T60" fmla="*/ 394 w 745"/>
              <a:gd name="T61" fmla="*/ 420 h 594"/>
              <a:gd name="T62" fmla="*/ 409 w 745"/>
              <a:gd name="T63" fmla="*/ 430 h 594"/>
              <a:gd name="T64" fmla="*/ 420 w 745"/>
              <a:gd name="T65" fmla="*/ 455 h 594"/>
              <a:gd name="T66" fmla="*/ 434 w 745"/>
              <a:gd name="T67" fmla="*/ 465 h 594"/>
              <a:gd name="T68" fmla="*/ 455 w 745"/>
              <a:gd name="T69" fmla="*/ 462 h 594"/>
              <a:gd name="T70" fmla="*/ 451 w 745"/>
              <a:gd name="T71" fmla="*/ 450 h 594"/>
              <a:gd name="T72" fmla="*/ 440 w 745"/>
              <a:gd name="T73" fmla="*/ 425 h 594"/>
              <a:gd name="T74" fmla="*/ 425 w 745"/>
              <a:gd name="T75" fmla="*/ 415 h 594"/>
              <a:gd name="T76" fmla="*/ 463 w 745"/>
              <a:gd name="T77" fmla="*/ 395 h 594"/>
              <a:gd name="T78" fmla="*/ 448 w 745"/>
              <a:gd name="T79" fmla="*/ 390 h 594"/>
              <a:gd name="T80" fmla="*/ 438 w 745"/>
              <a:gd name="T81" fmla="*/ 377 h 594"/>
              <a:gd name="T82" fmla="*/ 422 w 745"/>
              <a:gd name="T83" fmla="*/ 373 h 594"/>
              <a:gd name="T84" fmla="*/ 411 w 745"/>
              <a:gd name="T85" fmla="*/ 359 h 594"/>
              <a:gd name="T86" fmla="*/ 395 w 745"/>
              <a:gd name="T87" fmla="*/ 355 h 594"/>
              <a:gd name="T88" fmla="*/ 385 w 745"/>
              <a:gd name="T89" fmla="*/ 342 h 594"/>
              <a:gd name="T90" fmla="*/ 369 w 745"/>
              <a:gd name="T91" fmla="*/ 337 h 594"/>
              <a:gd name="T92" fmla="*/ 359 w 745"/>
              <a:gd name="T93" fmla="*/ 324 h 594"/>
              <a:gd name="T94" fmla="*/ 69 w 745"/>
              <a:gd name="T95" fmla="*/ 239 h 594"/>
              <a:gd name="T96" fmla="*/ 69 w 745"/>
              <a:gd name="T97" fmla="*/ 497 h 5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5" h="594">
                <a:moveTo>
                  <a:pt x="0" y="549"/>
                </a:moveTo>
                <a:lnTo>
                  <a:pt x="575" y="549"/>
                </a:lnTo>
                <a:lnTo>
                  <a:pt x="575" y="570"/>
                </a:lnTo>
                <a:cubicBezTo>
                  <a:pt x="575" y="583"/>
                  <a:pt x="565" y="594"/>
                  <a:pt x="551" y="594"/>
                </a:cubicBezTo>
                <a:lnTo>
                  <a:pt x="24" y="594"/>
                </a:lnTo>
                <a:cubicBezTo>
                  <a:pt x="11" y="594"/>
                  <a:pt x="0" y="583"/>
                  <a:pt x="0" y="570"/>
                </a:cubicBezTo>
                <a:lnTo>
                  <a:pt x="0" y="549"/>
                </a:lnTo>
                <a:close/>
                <a:moveTo>
                  <a:pt x="288" y="209"/>
                </a:moveTo>
                <a:cubicBezTo>
                  <a:pt x="294" y="209"/>
                  <a:pt x="298" y="214"/>
                  <a:pt x="298" y="220"/>
                </a:cubicBezTo>
                <a:cubicBezTo>
                  <a:pt x="298" y="226"/>
                  <a:pt x="294" y="230"/>
                  <a:pt x="288" y="230"/>
                </a:cubicBezTo>
                <a:cubicBezTo>
                  <a:pt x="282" y="230"/>
                  <a:pt x="277" y="226"/>
                  <a:pt x="277" y="220"/>
                </a:cubicBezTo>
                <a:cubicBezTo>
                  <a:pt x="277" y="214"/>
                  <a:pt x="282" y="209"/>
                  <a:pt x="288" y="209"/>
                </a:cubicBezTo>
                <a:close/>
                <a:moveTo>
                  <a:pt x="32" y="201"/>
                </a:moveTo>
                <a:lnTo>
                  <a:pt x="355" y="201"/>
                </a:lnTo>
                <a:cubicBezTo>
                  <a:pt x="421" y="205"/>
                  <a:pt x="483" y="217"/>
                  <a:pt x="544" y="245"/>
                </a:cubicBezTo>
                <a:lnTo>
                  <a:pt x="544" y="536"/>
                </a:lnTo>
                <a:lnTo>
                  <a:pt x="32" y="536"/>
                </a:lnTo>
                <a:lnTo>
                  <a:pt x="32" y="201"/>
                </a:lnTo>
                <a:close/>
                <a:moveTo>
                  <a:pt x="98" y="407"/>
                </a:moveTo>
                <a:lnTo>
                  <a:pt x="205" y="407"/>
                </a:lnTo>
                <a:lnTo>
                  <a:pt x="205" y="430"/>
                </a:lnTo>
                <a:lnTo>
                  <a:pt x="98" y="430"/>
                </a:lnTo>
                <a:lnTo>
                  <a:pt x="98" y="407"/>
                </a:lnTo>
                <a:close/>
                <a:moveTo>
                  <a:pt x="98" y="362"/>
                </a:moveTo>
                <a:lnTo>
                  <a:pt x="312" y="362"/>
                </a:lnTo>
                <a:lnTo>
                  <a:pt x="312" y="385"/>
                </a:lnTo>
                <a:lnTo>
                  <a:pt x="98" y="385"/>
                </a:lnTo>
                <a:lnTo>
                  <a:pt x="98" y="362"/>
                </a:lnTo>
                <a:close/>
                <a:moveTo>
                  <a:pt x="98" y="317"/>
                </a:moveTo>
                <a:lnTo>
                  <a:pt x="312" y="317"/>
                </a:lnTo>
                <a:lnTo>
                  <a:pt x="312" y="340"/>
                </a:lnTo>
                <a:lnTo>
                  <a:pt x="98" y="340"/>
                </a:lnTo>
                <a:lnTo>
                  <a:pt x="98" y="317"/>
                </a:lnTo>
                <a:close/>
                <a:moveTo>
                  <a:pt x="98" y="273"/>
                </a:moveTo>
                <a:lnTo>
                  <a:pt x="312" y="273"/>
                </a:lnTo>
                <a:lnTo>
                  <a:pt x="312" y="296"/>
                </a:lnTo>
                <a:lnTo>
                  <a:pt x="98" y="296"/>
                </a:lnTo>
                <a:lnTo>
                  <a:pt x="98" y="273"/>
                </a:lnTo>
                <a:close/>
                <a:moveTo>
                  <a:pt x="552" y="249"/>
                </a:moveTo>
                <a:cubicBezTo>
                  <a:pt x="560" y="252"/>
                  <a:pt x="579" y="262"/>
                  <a:pt x="584" y="265"/>
                </a:cubicBezTo>
                <a:cubicBezTo>
                  <a:pt x="598" y="274"/>
                  <a:pt x="563" y="279"/>
                  <a:pt x="552" y="280"/>
                </a:cubicBezTo>
                <a:lnTo>
                  <a:pt x="552" y="249"/>
                </a:lnTo>
                <a:close/>
                <a:moveTo>
                  <a:pt x="675" y="154"/>
                </a:moveTo>
                <a:cubicBezTo>
                  <a:pt x="644" y="120"/>
                  <a:pt x="613" y="85"/>
                  <a:pt x="581" y="50"/>
                </a:cubicBezTo>
                <a:cubicBezTo>
                  <a:pt x="571" y="39"/>
                  <a:pt x="566" y="39"/>
                  <a:pt x="552" y="37"/>
                </a:cubicBezTo>
                <a:lnTo>
                  <a:pt x="227" y="1"/>
                </a:lnTo>
                <a:cubicBezTo>
                  <a:pt x="221" y="0"/>
                  <a:pt x="218" y="4"/>
                  <a:pt x="223" y="9"/>
                </a:cubicBezTo>
                <a:lnTo>
                  <a:pt x="338" y="134"/>
                </a:lnTo>
                <a:cubicBezTo>
                  <a:pt x="357" y="97"/>
                  <a:pt x="370" y="78"/>
                  <a:pt x="429" y="85"/>
                </a:cubicBezTo>
                <a:cubicBezTo>
                  <a:pt x="469" y="90"/>
                  <a:pt x="498" y="98"/>
                  <a:pt x="536" y="113"/>
                </a:cubicBezTo>
                <a:cubicBezTo>
                  <a:pt x="559" y="122"/>
                  <a:pt x="572" y="129"/>
                  <a:pt x="583" y="148"/>
                </a:cubicBezTo>
                <a:cubicBezTo>
                  <a:pt x="574" y="136"/>
                  <a:pt x="558" y="128"/>
                  <a:pt x="541" y="121"/>
                </a:cubicBezTo>
                <a:cubicBezTo>
                  <a:pt x="507" y="107"/>
                  <a:pt x="469" y="98"/>
                  <a:pt x="432" y="93"/>
                </a:cubicBezTo>
                <a:cubicBezTo>
                  <a:pt x="410" y="91"/>
                  <a:pt x="388" y="91"/>
                  <a:pt x="373" y="103"/>
                </a:cubicBezTo>
                <a:cubicBezTo>
                  <a:pt x="360" y="113"/>
                  <a:pt x="340" y="158"/>
                  <a:pt x="331" y="175"/>
                </a:cubicBezTo>
                <a:cubicBezTo>
                  <a:pt x="326" y="187"/>
                  <a:pt x="333" y="191"/>
                  <a:pt x="342" y="191"/>
                </a:cubicBezTo>
                <a:cubicBezTo>
                  <a:pt x="429" y="195"/>
                  <a:pt x="513" y="218"/>
                  <a:pt x="591" y="258"/>
                </a:cubicBezTo>
                <a:lnTo>
                  <a:pt x="592" y="214"/>
                </a:lnTo>
                <a:cubicBezTo>
                  <a:pt x="620" y="218"/>
                  <a:pt x="647" y="222"/>
                  <a:pt x="675" y="226"/>
                </a:cubicBezTo>
                <a:lnTo>
                  <a:pt x="675" y="154"/>
                </a:lnTo>
                <a:close/>
                <a:moveTo>
                  <a:pt x="738" y="234"/>
                </a:moveTo>
                <a:cubicBezTo>
                  <a:pt x="742" y="235"/>
                  <a:pt x="745" y="230"/>
                  <a:pt x="741" y="226"/>
                </a:cubicBezTo>
                <a:cubicBezTo>
                  <a:pt x="727" y="210"/>
                  <a:pt x="712" y="195"/>
                  <a:pt x="698" y="179"/>
                </a:cubicBezTo>
                <a:lnTo>
                  <a:pt x="698" y="158"/>
                </a:lnTo>
                <a:cubicBezTo>
                  <a:pt x="698" y="155"/>
                  <a:pt x="695" y="152"/>
                  <a:pt x="691" y="152"/>
                </a:cubicBezTo>
                <a:lnTo>
                  <a:pt x="685" y="152"/>
                </a:lnTo>
                <a:lnTo>
                  <a:pt x="685" y="277"/>
                </a:lnTo>
                <a:cubicBezTo>
                  <a:pt x="683" y="278"/>
                  <a:pt x="682" y="279"/>
                  <a:pt x="682" y="282"/>
                </a:cubicBezTo>
                <a:lnTo>
                  <a:pt x="681" y="290"/>
                </a:lnTo>
                <a:cubicBezTo>
                  <a:pt x="681" y="295"/>
                  <a:pt x="683" y="296"/>
                  <a:pt x="683" y="300"/>
                </a:cubicBezTo>
                <a:lnTo>
                  <a:pt x="682" y="310"/>
                </a:lnTo>
                <a:cubicBezTo>
                  <a:pt x="682" y="313"/>
                  <a:pt x="680" y="315"/>
                  <a:pt x="680" y="319"/>
                </a:cubicBezTo>
                <a:lnTo>
                  <a:pt x="671" y="393"/>
                </a:lnTo>
                <a:cubicBezTo>
                  <a:pt x="675" y="401"/>
                  <a:pt x="707" y="402"/>
                  <a:pt x="712" y="393"/>
                </a:cubicBezTo>
                <a:lnTo>
                  <a:pt x="703" y="319"/>
                </a:lnTo>
                <a:cubicBezTo>
                  <a:pt x="703" y="315"/>
                  <a:pt x="701" y="314"/>
                  <a:pt x="700" y="310"/>
                </a:cubicBezTo>
                <a:lnTo>
                  <a:pt x="700" y="300"/>
                </a:lnTo>
                <a:cubicBezTo>
                  <a:pt x="700" y="296"/>
                  <a:pt x="702" y="296"/>
                  <a:pt x="702" y="290"/>
                </a:cubicBezTo>
                <a:lnTo>
                  <a:pt x="701" y="282"/>
                </a:lnTo>
                <a:cubicBezTo>
                  <a:pt x="701" y="279"/>
                  <a:pt x="700" y="278"/>
                  <a:pt x="697" y="277"/>
                </a:cubicBezTo>
                <a:lnTo>
                  <a:pt x="698" y="229"/>
                </a:lnTo>
                <a:cubicBezTo>
                  <a:pt x="711" y="231"/>
                  <a:pt x="724" y="232"/>
                  <a:pt x="738" y="234"/>
                </a:cubicBezTo>
                <a:close/>
                <a:moveTo>
                  <a:pt x="351" y="318"/>
                </a:moveTo>
                <a:lnTo>
                  <a:pt x="344" y="320"/>
                </a:lnTo>
                <a:lnTo>
                  <a:pt x="370" y="455"/>
                </a:lnTo>
                <a:lnTo>
                  <a:pt x="378" y="453"/>
                </a:lnTo>
                <a:lnTo>
                  <a:pt x="376" y="447"/>
                </a:lnTo>
                <a:lnTo>
                  <a:pt x="383" y="445"/>
                </a:lnTo>
                <a:lnTo>
                  <a:pt x="382" y="438"/>
                </a:lnTo>
                <a:lnTo>
                  <a:pt x="389" y="436"/>
                </a:lnTo>
                <a:lnTo>
                  <a:pt x="388" y="429"/>
                </a:lnTo>
                <a:lnTo>
                  <a:pt x="395" y="428"/>
                </a:lnTo>
                <a:lnTo>
                  <a:pt x="394" y="420"/>
                </a:lnTo>
                <a:lnTo>
                  <a:pt x="400" y="419"/>
                </a:lnTo>
                <a:lnTo>
                  <a:pt x="403" y="432"/>
                </a:lnTo>
                <a:lnTo>
                  <a:pt x="409" y="430"/>
                </a:lnTo>
                <a:lnTo>
                  <a:pt x="412" y="443"/>
                </a:lnTo>
                <a:lnTo>
                  <a:pt x="418" y="442"/>
                </a:lnTo>
                <a:lnTo>
                  <a:pt x="420" y="455"/>
                </a:lnTo>
                <a:lnTo>
                  <a:pt x="427" y="453"/>
                </a:lnTo>
                <a:lnTo>
                  <a:pt x="429" y="466"/>
                </a:lnTo>
                <a:lnTo>
                  <a:pt x="434" y="465"/>
                </a:lnTo>
                <a:lnTo>
                  <a:pt x="435" y="472"/>
                </a:lnTo>
                <a:lnTo>
                  <a:pt x="457" y="468"/>
                </a:lnTo>
                <a:lnTo>
                  <a:pt x="455" y="462"/>
                </a:lnTo>
                <a:lnTo>
                  <a:pt x="460" y="461"/>
                </a:lnTo>
                <a:lnTo>
                  <a:pt x="458" y="448"/>
                </a:lnTo>
                <a:lnTo>
                  <a:pt x="451" y="450"/>
                </a:lnTo>
                <a:lnTo>
                  <a:pt x="449" y="437"/>
                </a:lnTo>
                <a:lnTo>
                  <a:pt x="443" y="438"/>
                </a:lnTo>
                <a:lnTo>
                  <a:pt x="440" y="425"/>
                </a:lnTo>
                <a:lnTo>
                  <a:pt x="434" y="427"/>
                </a:lnTo>
                <a:lnTo>
                  <a:pt x="432" y="414"/>
                </a:lnTo>
                <a:lnTo>
                  <a:pt x="425" y="415"/>
                </a:lnTo>
                <a:lnTo>
                  <a:pt x="424" y="409"/>
                </a:lnTo>
                <a:lnTo>
                  <a:pt x="465" y="401"/>
                </a:lnTo>
                <a:lnTo>
                  <a:pt x="463" y="395"/>
                </a:lnTo>
                <a:lnTo>
                  <a:pt x="457" y="396"/>
                </a:lnTo>
                <a:lnTo>
                  <a:pt x="455" y="389"/>
                </a:lnTo>
                <a:lnTo>
                  <a:pt x="448" y="390"/>
                </a:lnTo>
                <a:lnTo>
                  <a:pt x="446" y="383"/>
                </a:lnTo>
                <a:lnTo>
                  <a:pt x="439" y="384"/>
                </a:lnTo>
                <a:lnTo>
                  <a:pt x="438" y="377"/>
                </a:lnTo>
                <a:lnTo>
                  <a:pt x="430" y="378"/>
                </a:lnTo>
                <a:lnTo>
                  <a:pt x="429" y="371"/>
                </a:lnTo>
                <a:lnTo>
                  <a:pt x="422" y="373"/>
                </a:lnTo>
                <a:lnTo>
                  <a:pt x="420" y="365"/>
                </a:lnTo>
                <a:lnTo>
                  <a:pt x="413" y="367"/>
                </a:lnTo>
                <a:lnTo>
                  <a:pt x="411" y="359"/>
                </a:lnTo>
                <a:lnTo>
                  <a:pt x="404" y="361"/>
                </a:lnTo>
                <a:lnTo>
                  <a:pt x="403" y="354"/>
                </a:lnTo>
                <a:lnTo>
                  <a:pt x="395" y="355"/>
                </a:lnTo>
                <a:lnTo>
                  <a:pt x="394" y="348"/>
                </a:lnTo>
                <a:lnTo>
                  <a:pt x="387" y="349"/>
                </a:lnTo>
                <a:lnTo>
                  <a:pt x="385" y="342"/>
                </a:lnTo>
                <a:lnTo>
                  <a:pt x="378" y="343"/>
                </a:lnTo>
                <a:lnTo>
                  <a:pt x="377" y="336"/>
                </a:lnTo>
                <a:lnTo>
                  <a:pt x="369" y="337"/>
                </a:lnTo>
                <a:lnTo>
                  <a:pt x="368" y="330"/>
                </a:lnTo>
                <a:lnTo>
                  <a:pt x="360" y="331"/>
                </a:lnTo>
                <a:lnTo>
                  <a:pt x="359" y="324"/>
                </a:lnTo>
                <a:lnTo>
                  <a:pt x="353" y="325"/>
                </a:lnTo>
                <a:lnTo>
                  <a:pt x="351" y="318"/>
                </a:lnTo>
                <a:close/>
                <a:moveTo>
                  <a:pt x="69" y="239"/>
                </a:moveTo>
                <a:lnTo>
                  <a:pt x="506" y="239"/>
                </a:lnTo>
                <a:lnTo>
                  <a:pt x="506" y="497"/>
                </a:lnTo>
                <a:lnTo>
                  <a:pt x="69" y="497"/>
                </a:lnTo>
                <a:lnTo>
                  <a:pt x="69" y="239"/>
                </a:lnTo>
                <a:close/>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vert="horz" wrap="square" lIns="91398" tIns="45699" rIns="91398" bIns="45699" numCol="1" anchor="t" anchorCtr="0" compatLnSpc="1"/>
          <a:lstStyle/>
          <a:p>
            <a:pPr fontAlgn="base">
              <a:spcBef>
                <a:spcPct val="0"/>
              </a:spcBef>
              <a:spcAft>
                <a:spcPct val="0"/>
              </a:spcAft>
              <a:buFont typeface="Arial" pitchFamily="34" charset="0"/>
              <a:buNone/>
            </a:pPr>
            <a:endParaRPr lang="zh-CN" altLang="en-US" sz="1799">
              <a:solidFill>
                <a:srgbClr val="294A5A"/>
              </a:solidFill>
              <a:cs typeface="+mn-ea"/>
              <a:sym typeface="+mn-lt"/>
            </a:endParaRPr>
          </a:p>
        </p:txBody>
      </p:sp>
      <p:sp>
        <p:nvSpPr>
          <p:cNvPr id="19" name="Freeform 21"/>
          <p:cNvSpPr>
            <a:spLocks noEditPoints="1"/>
          </p:cNvSpPr>
          <p:nvPr/>
        </p:nvSpPr>
        <p:spPr bwMode="auto">
          <a:xfrm>
            <a:off x="5859202" y="1642008"/>
            <a:ext cx="437696" cy="664453"/>
          </a:xfrm>
          <a:custGeom>
            <a:avLst/>
            <a:gdLst>
              <a:gd name="T0" fmla="*/ 72 w 401"/>
              <a:gd name="T1" fmla="*/ 59 h 610"/>
              <a:gd name="T2" fmla="*/ 92 w 401"/>
              <a:gd name="T3" fmla="*/ 27 h 610"/>
              <a:gd name="T4" fmla="*/ 130 w 401"/>
              <a:gd name="T5" fmla="*/ 23 h 610"/>
              <a:gd name="T6" fmla="*/ 110 w 401"/>
              <a:gd name="T7" fmla="*/ 55 h 610"/>
              <a:gd name="T8" fmla="*/ 72 w 401"/>
              <a:gd name="T9" fmla="*/ 59 h 610"/>
              <a:gd name="T10" fmla="*/ 150 w 401"/>
              <a:gd name="T11" fmla="*/ 453 h 610"/>
              <a:gd name="T12" fmla="*/ 194 w 401"/>
              <a:gd name="T13" fmla="*/ 458 h 610"/>
              <a:gd name="T14" fmla="*/ 291 w 401"/>
              <a:gd name="T15" fmla="*/ 431 h 610"/>
              <a:gd name="T16" fmla="*/ 297 w 401"/>
              <a:gd name="T17" fmla="*/ 408 h 610"/>
              <a:gd name="T18" fmla="*/ 275 w 401"/>
              <a:gd name="T19" fmla="*/ 403 h 610"/>
              <a:gd name="T20" fmla="*/ 158 w 401"/>
              <a:gd name="T21" fmla="*/ 422 h 610"/>
              <a:gd name="T22" fmla="*/ 62 w 401"/>
              <a:gd name="T23" fmla="*/ 353 h 610"/>
              <a:gd name="T24" fmla="*/ 43 w 401"/>
              <a:gd name="T25" fmla="*/ 236 h 610"/>
              <a:gd name="T26" fmla="*/ 103 w 401"/>
              <a:gd name="T27" fmla="*/ 146 h 610"/>
              <a:gd name="T28" fmla="*/ 207 w 401"/>
              <a:gd name="T29" fmla="*/ 316 h 610"/>
              <a:gd name="T30" fmla="*/ 208 w 401"/>
              <a:gd name="T31" fmla="*/ 318 h 610"/>
              <a:gd name="T32" fmla="*/ 208 w 401"/>
              <a:gd name="T33" fmla="*/ 318 h 610"/>
              <a:gd name="T34" fmla="*/ 267 w 401"/>
              <a:gd name="T35" fmla="*/ 311 h 610"/>
              <a:gd name="T36" fmla="*/ 299 w 401"/>
              <a:gd name="T37" fmla="*/ 262 h 610"/>
              <a:gd name="T38" fmla="*/ 300 w 401"/>
              <a:gd name="T39" fmla="*/ 261 h 610"/>
              <a:gd name="T40" fmla="*/ 147 w 401"/>
              <a:gd name="T41" fmla="*/ 14 h 610"/>
              <a:gd name="T42" fmla="*/ 147 w 401"/>
              <a:gd name="T43" fmla="*/ 14 h 610"/>
              <a:gd name="T44" fmla="*/ 147 w 401"/>
              <a:gd name="T45" fmla="*/ 13 h 610"/>
              <a:gd name="T46" fmla="*/ 87 w 401"/>
              <a:gd name="T47" fmla="*/ 18 h 610"/>
              <a:gd name="T48" fmla="*/ 55 w 401"/>
              <a:gd name="T49" fmla="*/ 69 h 610"/>
              <a:gd name="T50" fmla="*/ 56 w 401"/>
              <a:gd name="T51" fmla="*/ 70 h 610"/>
              <a:gd name="T52" fmla="*/ 56 w 401"/>
              <a:gd name="T53" fmla="*/ 70 h 610"/>
              <a:gd name="T54" fmla="*/ 86 w 401"/>
              <a:gd name="T55" fmla="*/ 119 h 610"/>
              <a:gd name="T56" fmla="*/ 12 w 401"/>
              <a:gd name="T57" fmla="*/ 228 h 610"/>
              <a:gd name="T58" fmla="*/ 35 w 401"/>
              <a:gd name="T59" fmla="*/ 369 h 610"/>
              <a:gd name="T60" fmla="*/ 150 w 401"/>
              <a:gd name="T61" fmla="*/ 453 h 610"/>
              <a:gd name="T62" fmla="*/ 386 w 401"/>
              <a:gd name="T63" fmla="*/ 356 h 610"/>
              <a:gd name="T64" fmla="*/ 163 w 401"/>
              <a:gd name="T65" fmla="*/ 356 h 610"/>
              <a:gd name="T66" fmla="*/ 148 w 401"/>
              <a:gd name="T67" fmla="*/ 371 h 610"/>
              <a:gd name="T68" fmla="*/ 163 w 401"/>
              <a:gd name="T69" fmla="*/ 387 h 610"/>
              <a:gd name="T70" fmla="*/ 386 w 401"/>
              <a:gd name="T71" fmla="*/ 387 h 610"/>
              <a:gd name="T72" fmla="*/ 401 w 401"/>
              <a:gd name="T73" fmla="*/ 371 h 610"/>
              <a:gd name="T74" fmla="*/ 386 w 401"/>
              <a:gd name="T75" fmla="*/ 356 h 610"/>
              <a:gd name="T76" fmla="*/ 202 w 401"/>
              <a:gd name="T77" fmla="*/ 506 h 610"/>
              <a:gd name="T78" fmla="*/ 183 w 401"/>
              <a:gd name="T79" fmla="*/ 526 h 610"/>
              <a:gd name="T80" fmla="*/ 163 w 401"/>
              <a:gd name="T81" fmla="*/ 506 h 610"/>
              <a:gd name="T82" fmla="*/ 183 w 401"/>
              <a:gd name="T83" fmla="*/ 487 h 610"/>
              <a:gd name="T84" fmla="*/ 202 w 401"/>
              <a:gd name="T85" fmla="*/ 506 h 610"/>
              <a:gd name="T86" fmla="*/ 142 w 401"/>
              <a:gd name="T87" fmla="*/ 506 h 610"/>
              <a:gd name="T88" fmla="*/ 183 w 401"/>
              <a:gd name="T89" fmla="*/ 547 h 610"/>
              <a:gd name="T90" fmla="*/ 223 w 401"/>
              <a:gd name="T91" fmla="*/ 506 h 610"/>
              <a:gd name="T92" fmla="*/ 183 w 401"/>
              <a:gd name="T93" fmla="*/ 466 h 610"/>
              <a:gd name="T94" fmla="*/ 142 w 401"/>
              <a:gd name="T95" fmla="*/ 506 h 610"/>
              <a:gd name="T96" fmla="*/ 237 w 401"/>
              <a:gd name="T97" fmla="*/ 525 h 610"/>
              <a:gd name="T98" fmla="*/ 183 w 401"/>
              <a:gd name="T99" fmla="*/ 564 h 610"/>
              <a:gd name="T100" fmla="*/ 128 w 401"/>
              <a:gd name="T101" fmla="*/ 525 h 610"/>
              <a:gd name="T102" fmla="*/ 55 w 401"/>
              <a:gd name="T103" fmla="*/ 594 h 610"/>
              <a:gd name="T104" fmla="*/ 54 w 401"/>
              <a:gd name="T105" fmla="*/ 605 h 610"/>
              <a:gd name="T106" fmla="*/ 64 w 401"/>
              <a:gd name="T107" fmla="*/ 610 h 610"/>
              <a:gd name="T108" fmla="*/ 302 w 401"/>
              <a:gd name="T109" fmla="*/ 610 h 610"/>
              <a:gd name="T110" fmla="*/ 302 w 401"/>
              <a:gd name="T111" fmla="*/ 610 h 610"/>
              <a:gd name="T112" fmla="*/ 312 w 401"/>
              <a:gd name="T113" fmla="*/ 599 h 610"/>
              <a:gd name="T114" fmla="*/ 310 w 401"/>
              <a:gd name="T115" fmla="*/ 593 h 610"/>
              <a:gd name="T116" fmla="*/ 237 w 401"/>
              <a:gd name="T117" fmla="*/ 525 h 6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01" h="610">
                <a:moveTo>
                  <a:pt x="72" y="59"/>
                </a:moveTo>
                <a:cubicBezTo>
                  <a:pt x="67" y="51"/>
                  <a:pt x="76" y="36"/>
                  <a:pt x="92" y="27"/>
                </a:cubicBezTo>
                <a:cubicBezTo>
                  <a:pt x="108" y="17"/>
                  <a:pt x="125" y="15"/>
                  <a:pt x="130" y="23"/>
                </a:cubicBezTo>
                <a:cubicBezTo>
                  <a:pt x="134" y="31"/>
                  <a:pt x="126" y="45"/>
                  <a:pt x="110" y="55"/>
                </a:cubicBezTo>
                <a:cubicBezTo>
                  <a:pt x="94" y="65"/>
                  <a:pt x="77" y="67"/>
                  <a:pt x="72" y="59"/>
                </a:cubicBezTo>
                <a:close/>
                <a:moveTo>
                  <a:pt x="150" y="453"/>
                </a:moveTo>
                <a:cubicBezTo>
                  <a:pt x="165" y="457"/>
                  <a:pt x="179" y="458"/>
                  <a:pt x="194" y="458"/>
                </a:cubicBezTo>
                <a:cubicBezTo>
                  <a:pt x="228" y="458"/>
                  <a:pt x="262" y="449"/>
                  <a:pt x="291" y="431"/>
                </a:cubicBezTo>
                <a:cubicBezTo>
                  <a:pt x="299" y="426"/>
                  <a:pt x="301" y="416"/>
                  <a:pt x="297" y="408"/>
                </a:cubicBezTo>
                <a:cubicBezTo>
                  <a:pt x="292" y="401"/>
                  <a:pt x="282" y="399"/>
                  <a:pt x="275" y="403"/>
                </a:cubicBezTo>
                <a:cubicBezTo>
                  <a:pt x="239" y="425"/>
                  <a:pt x="198" y="432"/>
                  <a:pt x="158" y="422"/>
                </a:cubicBezTo>
                <a:cubicBezTo>
                  <a:pt x="118" y="412"/>
                  <a:pt x="84" y="388"/>
                  <a:pt x="62" y="353"/>
                </a:cubicBezTo>
                <a:cubicBezTo>
                  <a:pt x="40" y="317"/>
                  <a:pt x="34" y="276"/>
                  <a:pt x="43" y="236"/>
                </a:cubicBezTo>
                <a:cubicBezTo>
                  <a:pt x="52" y="199"/>
                  <a:pt x="73" y="168"/>
                  <a:pt x="103" y="146"/>
                </a:cubicBezTo>
                <a:lnTo>
                  <a:pt x="207" y="316"/>
                </a:lnTo>
                <a:lnTo>
                  <a:pt x="208" y="318"/>
                </a:lnTo>
                <a:lnTo>
                  <a:pt x="208" y="318"/>
                </a:lnTo>
                <a:cubicBezTo>
                  <a:pt x="217" y="328"/>
                  <a:pt x="243" y="325"/>
                  <a:pt x="267" y="311"/>
                </a:cubicBezTo>
                <a:cubicBezTo>
                  <a:pt x="291" y="296"/>
                  <a:pt x="305" y="274"/>
                  <a:pt x="299" y="262"/>
                </a:cubicBezTo>
                <a:lnTo>
                  <a:pt x="300" y="261"/>
                </a:lnTo>
                <a:lnTo>
                  <a:pt x="147" y="14"/>
                </a:lnTo>
                <a:lnTo>
                  <a:pt x="147" y="14"/>
                </a:lnTo>
                <a:cubicBezTo>
                  <a:pt x="147" y="13"/>
                  <a:pt x="147" y="13"/>
                  <a:pt x="147" y="13"/>
                </a:cubicBezTo>
                <a:cubicBezTo>
                  <a:pt x="139" y="0"/>
                  <a:pt x="112" y="3"/>
                  <a:pt x="87" y="18"/>
                </a:cubicBezTo>
                <a:cubicBezTo>
                  <a:pt x="62" y="34"/>
                  <a:pt x="48" y="57"/>
                  <a:pt x="55" y="69"/>
                </a:cubicBezTo>
                <a:cubicBezTo>
                  <a:pt x="55" y="69"/>
                  <a:pt x="56" y="70"/>
                  <a:pt x="56" y="70"/>
                </a:cubicBezTo>
                <a:lnTo>
                  <a:pt x="56" y="70"/>
                </a:lnTo>
                <a:lnTo>
                  <a:pt x="86" y="119"/>
                </a:lnTo>
                <a:cubicBezTo>
                  <a:pt x="49" y="145"/>
                  <a:pt x="23" y="184"/>
                  <a:pt x="12" y="228"/>
                </a:cubicBezTo>
                <a:cubicBezTo>
                  <a:pt x="0" y="277"/>
                  <a:pt x="9" y="327"/>
                  <a:pt x="35" y="369"/>
                </a:cubicBezTo>
                <a:cubicBezTo>
                  <a:pt x="61" y="412"/>
                  <a:pt x="102" y="442"/>
                  <a:pt x="150" y="453"/>
                </a:cubicBezTo>
                <a:close/>
                <a:moveTo>
                  <a:pt x="386" y="356"/>
                </a:moveTo>
                <a:lnTo>
                  <a:pt x="163" y="356"/>
                </a:lnTo>
                <a:cubicBezTo>
                  <a:pt x="155" y="356"/>
                  <a:pt x="148" y="363"/>
                  <a:pt x="148" y="371"/>
                </a:cubicBezTo>
                <a:cubicBezTo>
                  <a:pt x="148" y="380"/>
                  <a:pt x="155" y="387"/>
                  <a:pt x="163" y="387"/>
                </a:cubicBezTo>
                <a:lnTo>
                  <a:pt x="386" y="387"/>
                </a:lnTo>
                <a:cubicBezTo>
                  <a:pt x="394" y="387"/>
                  <a:pt x="401" y="380"/>
                  <a:pt x="401" y="371"/>
                </a:cubicBezTo>
                <a:cubicBezTo>
                  <a:pt x="401" y="363"/>
                  <a:pt x="394" y="356"/>
                  <a:pt x="386" y="356"/>
                </a:cubicBezTo>
                <a:close/>
                <a:moveTo>
                  <a:pt x="202" y="506"/>
                </a:moveTo>
                <a:cubicBezTo>
                  <a:pt x="202" y="517"/>
                  <a:pt x="193" y="526"/>
                  <a:pt x="183" y="526"/>
                </a:cubicBezTo>
                <a:cubicBezTo>
                  <a:pt x="172" y="526"/>
                  <a:pt x="163" y="517"/>
                  <a:pt x="163" y="506"/>
                </a:cubicBezTo>
                <a:cubicBezTo>
                  <a:pt x="163" y="495"/>
                  <a:pt x="172" y="487"/>
                  <a:pt x="183" y="487"/>
                </a:cubicBezTo>
                <a:cubicBezTo>
                  <a:pt x="193" y="487"/>
                  <a:pt x="202" y="495"/>
                  <a:pt x="202" y="506"/>
                </a:cubicBezTo>
                <a:close/>
                <a:moveTo>
                  <a:pt x="142" y="506"/>
                </a:moveTo>
                <a:cubicBezTo>
                  <a:pt x="142" y="529"/>
                  <a:pt x="160" y="547"/>
                  <a:pt x="183" y="547"/>
                </a:cubicBezTo>
                <a:cubicBezTo>
                  <a:pt x="205" y="547"/>
                  <a:pt x="223" y="529"/>
                  <a:pt x="223" y="506"/>
                </a:cubicBezTo>
                <a:cubicBezTo>
                  <a:pt x="223" y="484"/>
                  <a:pt x="205" y="466"/>
                  <a:pt x="183" y="466"/>
                </a:cubicBezTo>
                <a:cubicBezTo>
                  <a:pt x="160" y="466"/>
                  <a:pt x="142" y="484"/>
                  <a:pt x="142" y="506"/>
                </a:cubicBezTo>
                <a:close/>
                <a:moveTo>
                  <a:pt x="237" y="525"/>
                </a:moveTo>
                <a:cubicBezTo>
                  <a:pt x="229" y="548"/>
                  <a:pt x="208" y="564"/>
                  <a:pt x="183" y="564"/>
                </a:cubicBezTo>
                <a:cubicBezTo>
                  <a:pt x="157" y="564"/>
                  <a:pt x="136" y="548"/>
                  <a:pt x="128" y="525"/>
                </a:cubicBezTo>
                <a:cubicBezTo>
                  <a:pt x="85" y="548"/>
                  <a:pt x="56" y="591"/>
                  <a:pt x="55" y="594"/>
                </a:cubicBezTo>
                <a:cubicBezTo>
                  <a:pt x="52" y="597"/>
                  <a:pt x="52" y="601"/>
                  <a:pt x="54" y="605"/>
                </a:cubicBezTo>
                <a:cubicBezTo>
                  <a:pt x="56" y="608"/>
                  <a:pt x="60" y="610"/>
                  <a:pt x="64" y="610"/>
                </a:cubicBezTo>
                <a:lnTo>
                  <a:pt x="302" y="610"/>
                </a:lnTo>
                <a:lnTo>
                  <a:pt x="302" y="610"/>
                </a:lnTo>
                <a:cubicBezTo>
                  <a:pt x="308" y="610"/>
                  <a:pt x="312" y="605"/>
                  <a:pt x="312" y="599"/>
                </a:cubicBezTo>
                <a:cubicBezTo>
                  <a:pt x="312" y="597"/>
                  <a:pt x="312" y="595"/>
                  <a:pt x="310" y="593"/>
                </a:cubicBezTo>
                <a:cubicBezTo>
                  <a:pt x="306" y="587"/>
                  <a:pt x="278" y="547"/>
                  <a:pt x="237" y="525"/>
                </a:cubicBezTo>
                <a:close/>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vert="horz" wrap="square" lIns="91398" tIns="45699" rIns="91398" bIns="45699" numCol="1" anchor="t" anchorCtr="0" compatLnSpc="1"/>
          <a:lstStyle/>
          <a:p>
            <a:pPr fontAlgn="base">
              <a:spcBef>
                <a:spcPct val="0"/>
              </a:spcBef>
              <a:spcAft>
                <a:spcPct val="0"/>
              </a:spcAft>
              <a:buFont typeface="Arial" pitchFamily="34" charset="0"/>
              <a:buNone/>
            </a:pPr>
            <a:endParaRPr lang="zh-CN" altLang="en-US" sz="1799">
              <a:solidFill>
                <a:srgbClr val="294A5A"/>
              </a:solidFill>
              <a:cs typeface="+mn-ea"/>
              <a:sym typeface="+mn-lt"/>
            </a:endParaRPr>
          </a:p>
        </p:txBody>
      </p:sp>
      <p:sp>
        <p:nvSpPr>
          <p:cNvPr id="20" name="Freeform 22"/>
          <p:cNvSpPr>
            <a:spLocks noEditPoints="1"/>
          </p:cNvSpPr>
          <p:nvPr/>
        </p:nvSpPr>
        <p:spPr bwMode="auto">
          <a:xfrm>
            <a:off x="8672299" y="2664483"/>
            <a:ext cx="667089" cy="661818"/>
          </a:xfrm>
          <a:custGeom>
            <a:avLst/>
            <a:gdLst>
              <a:gd name="T0" fmla="*/ 553 w 612"/>
              <a:gd name="T1" fmla="*/ 521 h 605"/>
              <a:gd name="T2" fmla="*/ 490 w 612"/>
              <a:gd name="T3" fmla="*/ 521 h 605"/>
              <a:gd name="T4" fmla="*/ 590 w 612"/>
              <a:gd name="T5" fmla="*/ 59 h 605"/>
              <a:gd name="T6" fmla="*/ 508 w 612"/>
              <a:gd name="T7" fmla="*/ 0 h 605"/>
              <a:gd name="T8" fmla="*/ 288 w 612"/>
              <a:gd name="T9" fmla="*/ 196 h 605"/>
              <a:gd name="T10" fmla="*/ 256 w 612"/>
              <a:gd name="T11" fmla="*/ 241 h 605"/>
              <a:gd name="T12" fmla="*/ 229 w 612"/>
              <a:gd name="T13" fmla="*/ 254 h 605"/>
              <a:gd name="T14" fmla="*/ 232 w 612"/>
              <a:gd name="T15" fmla="*/ 338 h 605"/>
              <a:gd name="T16" fmla="*/ 55 w 612"/>
              <a:gd name="T17" fmla="*/ 492 h 605"/>
              <a:gd name="T18" fmla="*/ 35 w 612"/>
              <a:gd name="T19" fmla="*/ 605 h 605"/>
              <a:gd name="T20" fmla="*/ 127 w 612"/>
              <a:gd name="T21" fmla="*/ 513 h 605"/>
              <a:gd name="T22" fmla="*/ 271 w 612"/>
              <a:gd name="T23" fmla="*/ 377 h 605"/>
              <a:gd name="T24" fmla="*/ 352 w 612"/>
              <a:gd name="T25" fmla="*/ 377 h 605"/>
              <a:gd name="T26" fmla="*/ 375 w 612"/>
              <a:gd name="T27" fmla="*/ 326 h 605"/>
              <a:gd name="T28" fmla="*/ 410 w 612"/>
              <a:gd name="T29" fmla="*/ 319 h 605"/>
              <a:gd name="T30" fmla="*/ 590 w 612"/>
              <a:gd name="T31" fmla="*/ 59 h 605"/>
              <a:gd name="T32" fmla="*/ 239 w 612"/>
              <a:gd name="T33" fmla="*/ 197 h 605"/>
              <a:gd name="T34" fmla="*/ 246 w 612"/>
              <a:gd name="T35" fmla="*/ 190 h 605"/>
              <a:gd name="T36" fmla="*/ 266 w 612"/>
              <a:gd name="T37" fmla="*/ 171 h 605"/>
              <a:gd name="T38" fmla="*/ 131 w 612"/>
              <a:gd name="T39" fmla="*/ 1 h 605"/>
              <a:gd name="T40" fmla="*/ 171 w 612"/>
              <a:gd name="T41" fmla="*/ 97 h 605"/>
              <a:gd name="T42" fmla="*/ 13 w 612"/>
              <a:gd name="T43" fmla="*/ 118 h 605"/>
              <a:gd name="T44" fmla="*/ 141 w 612"/>
              <a:gd name="T45" fmla="*/ 272 h 605"/>
              <a:gd name="T46" fmla="*/ 185 w 612"/>
              <a:gd name="T47" fmla="*/ 263 h 605"/>
              <a:gd name="T48" fmla="*/ 221 w 612"/>
              <a:gd name="T49" fmla="*/ 215 h 605"/>
              <a:gd name="T50" fmla="*/ 409 w 612"/>
              <a:gd name="T51" fmla="*/ 368 h 605"/>
              <a:gd name="T52" fmla="*/ 376 w 612"/>
              <a:gd name="T53" fmla="*/ 401 h 605"/>
              <a:gd name="T54" fmla="*/ 451 w 612"/>
              <a:gd name="T55" fmla="*/ 529 h 605"/>
              <a:gd name="T56" fmla="*/ 529 w 612"/>
              <a:gd name="T57" fmla="*/ 605 h 605"/>
              <a:gd name="T58" fmla="*/ 597 w 612"/>
              <a:gd name="T59" fmla="*/ 502 h 605"/>
              <a:gd name="T60" fmla="*/ 427 w 612"/>
              <a:gd name="T61" fmla="*/ 350 h 605"/>
              <a:gd name="T62" fmla="*/ 401 w 612"/>
              <a:gd name="T63" fmla="*/ 352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12" h="605">
                <a:moveTo>
                  <a:pt x="522" y="490"/>
                </a:moveTo>
                <a:cubicBezTo>
                  <a:pt x="539" y="490"/>
                  <a:pt x="553" y="504"/>
                  <a:pt x="553" y="521"/>
                </a:cubicBezTo>
                <a:cubicBezTo>
                  <a:pt x="553" y="539"/>
                  <a:pt x="539" y="553"/>
                  <a:pt x="522" y="553"/>
                </a:cubicBezTo>
                <a:cubicBezTo>
                  <a:pt x="504" y="553"/>
                  <a:pt x="490" y="539"/>
                  <a:pt x="490" y="521"/>
                </a:cubicBezTo>
                <a:cubicBezTo>
                  <a:pt x="490" y="504"/>
                  <a:pt x="504" y="490"/>
                  <a:pt x="522" y="490"/>
                </a:cubicBezTo>
                <a:close/>
                <a:moveTo>
                  <a:pt x="590" y="59"/>
                </a:moveTo>
                <a:lnTo>
                  <a:pt x="548" y="17"/>
                </a:lnTo>
                <a:cubicBezTo>
                  <a:pt x="537" y="5"/>
                  <a:pt x="522" y="0"/>
                  <a:pt x="508" y="0"/>
                </a:cubicBezTo>
                <a:cubicBezTo>
                  <a:pt x="493" y="0"/>
                  <a:pt x="478" y="5"/>
                  <a:pt x="467" y="17"/>
                </a:cubicBezTo>
                <a:lnTo>
                  <a:pt x="288" y="196"/>
                </a:lnTo>
                <a:cubicBezTo>
                  <a:pt x="293" y="207"/>
                  <a:pt x="289" y="223"/>
                  <a:pt x="281" y="231"/>
                </a:cubicBezTo>
                <a:cubicBezTo>
                  <a:pt x="275" y="237"/>
                  <a:pt x="265" y="241"/>
                  <a:pt x="256" y="241"/>
                </a:cubicBezTo>
                <a:cubicBezTo>
                  <a:pt x="252" y="241"/>
                  <a:pt x="249" y="240"/>
                  <a:pt x="245" y="239"/>
                </a:cubicBezTo>
                <a:lnTo>
                  <a:pt x="229" y="254"/>
                </a:lnTo>
                <a:cubicBezTo>
                  <a:pt x="207" y="277"/>
                  <a:pt x="207" y="313"/>
                  <a:pt x="229" y="335"/>
                </a:cubicBezTo>
                <a:lnTo>
                  <a:pt x="232" y="338"/>
                </a:lnTo>
                <a:lnTo>
                  <a:pt x="92" y="478"/>
                </a:lnTo>
                <a:lnTo>
                  <a:pt x="55" y="492"/>
                </a:lnTo>
                <a:lnTo>
                  <a:pt x="0" y="570"/>
                </a:lnTo>
                <a:lnTo>
                  <a:pt x="35" y="605"/>
                </a:lnTo>
                <a:lnTo>
                  <a:pt x="113" y="551"/>
                </a:lnTo>
                <a:lnTo>
                  <a:pt x="127" y="513"/>
                </a:lnTo>
                <a:lnTo>
                  <a:pt x="267" y="373"/>
                </a:lnTo>
                <a:lnTo>
                  <a:pt x="271" y="377"/>
                </a:lnTo>
                <a:cubicBezTo>
                  <a:pt x="283" y="388"/>
                  <a:pt x="297" y="394"/>
                  <a:pt x="312" y="394"/>
                </a:cubicBezTo>
                <a:cubicBezTo>
                  <a:pt x="326" y="394"/>
                  <a:pt x="341" y="388"/>
                  <a:pt x="352" y="377"/>
                </a:cubicBezTo>
                <a:lnTo>
                  <a:pt x="368" y="361"/>
                </a:lnTo>
                <a:cubicBezTo>
                  <a:pt x="363" y="351"/>
                  <a:pt x="367" y="335"/>
                  <a:pt x="375" y="326"/>
                </a:cubicBezTo>
                <a:cubicBezTo>
                  <a:pt x="381" y="320"/>
                  <a:pt x="391" y="317"/>
                  <a:pt x="399" y="317"/>
                </a:cubicBezTo>
                <a:cubicBezTo>
                  <a:pt x="403" y="317"/>
                  <a:pt x="407" y="317"/>
                  <a:pt x="410" y="319"/>
                </a:cubicBezTo>
                <a:lnTo>
                  <a:pt x="590" y="139"/>
                </a:lnTo>
                <a:cubicBezTo>
                  <a:pt x="612" y="117"/>
                  <a:pt x="612" y="81"/>
                  <a:pt x="590" y="59"/>
                </a:cubicBezTo>
                <a:close/>
                <a:moveTo>
                  <a:pt x="221" y="215"/>
                </a:moveTo>
                <a:lnTo>
                  <a:pt x="239" y="197"/>
                </a:lnTo>
                <a:lnTo>
                  <a:pt x="255" y="206"/>
                </a:lnTo>
                <a:lnTo>
                  <a:pt x="246" y="190"/>
                </a:lnTo>
                <a:lnTo>
                  <a:pt x="264" y="172"/>
                </a:lnTo>
                <a:lnTo>
                  <a:pt x="266" y="171"/>
                </a:lnTo>
                <a:cubicBezTo>
                  <a:pt x="270" y="161"/>
                  <a:pt x="272" y="151"/>
                  <a:pt x="272" y="141"/>
                </a:cubicBezTo>
                <a:cubicBezTo>
                  <a:pt x="272" y="69"/>
                  <a:pt x="203" y="0"/>
                  <a:pt x="131" y="1"/>
                </a:cubicBezTo>
                <a:cubicBezTo>
                  <a:pt x="131" y="1"/>
                  <a:pt x="123" y="9"/>
                  <a:pt x="118" y="13"/>
                </a:cubicBezTo>
                <a:cubicBezTo>
                  <a:pt x="176" y="71"/>
                  <a:pt x="171" y="62"/>
                  <a:pt x="171" y="97"/>
                </a:cubicBezTo>
                <a:cubicBezTo>
                  <a:pt x="171" y="126"/>
                  <a:pt x="125" y="171"/>
                  <a:pt x="97" y="171"/>
                </a:cubicBezTo>
                <a:cubicBezTo>
                  <a:pt x="61" y="171"/>
                  <a:pt x="72" y="177"/>
                  <a:pt x="13" y="118"/>
                </a:cubicBezTo>
                <a:cubicBezTo>
                  <a:pt x="9" y="123"/>
                  <a:pt x="1" y="131"/>
                  <a:pt x="1" y="131"/>
                </a:cubicBezTo>
                <a:cubicBezTo>
                  <a:pt x="2" y="203"/>
                  <a:pt x="70" y="272"/>
                  <a:pt x="141" y="272"/>
                </a:cubicBezTo>
                <a:cubicBezTo>
                  <a:pt x="154" y="272"/>
                  <a:pt x="168" y="267"/>
                  <a:pt x="182" y="261"/>
                </a:cubicBezTo>
                <a:lnTo>
                  <a:pt x="185" y="263"/>
                </a:lnTo>
                <a:cubicBezTo>
                  <a:pt x="189" y="251"/>
                  <a:pt x="196" y="240"/>
                  <a:pt x="206" y="231"/>
                </a:cubicBezTo>
                <a:lnTo>
                  <a:pt x="221" y="215"/>
                </a:lnTo>
                <a:close/>
                <a:moveTo>
                  <a:pt x="401" y="352"/>
                </a:moveTo>
                <a:lnTo>
                  <a:pt x="409" y="368"/>
                </a:lnTo>
                <a:lnTo>
                  <a:pt x="392" y="385"/>
                </a:lnTo>
                <a:lnTo>
                  <a:pt x="376" y="401"/>
                </a:lnTo>
                <a:cubicBezTo>
                  <a:pt x="367" y="410"/>
                  <a:pt x="356" y="417"/>
                  <a:pt x="343" y="422"/>
                </a:cubicBezTo>
                <a:lnTo>
                  <a:pt x="451" y="529"/>
                </a:lnTo>
                <a:lnTo>
                  <a:pt x="502" y="597"/>
                </a:lnTo>
                <a:lnTo>
                  <a:pt x="529" y="605"/>
                </a:lnTo>
                <a:lnTo>
                  <a:pt x="604" y="529"/>
                </a:lnTo>
                <a:lnTo>
                  <a:pt x="597" y="502"/>
                </a:lnTo>
                <a:lnTo>
                  <a:pt x="529" y="451"/>
                </a:lnTo>
                <a:lnTo>
                  <a:pt x="427" y="350"/>
                </a:lnTo>
                <a:lnTo>
                  <a:pt x="417" y="360"/>
                </a:lnTo>
                <a:lnTo>
                  <a:pt x="401" y="352"/>
                </a:lnTo>
                <a:close/>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vert="horz" wrap="square" lIns="91398" tIns="45699" rIns="91398" bIns="45699" numCol="1" anchor="t" anchorCtr="0" compatLnSpc="1"/>
          <a:lstStyle/>
          <a:p>
            <a:pPr fontAlgn="base">
              <a:spcBef>
                <a:spcPct val="0"/>
              </a:spcBef>
              <a:spcAft>
                <a:spcPct val="0"/>
              </a:spcAft>
              <a:buFont typeface="Arial" pitchFamily="34" charset="0"/>
              <a:buNone/>
            </a:pPr>
            <a:endParaRPr lang="zh-CN" altLang="en-US" sz="1799">
              <a:solidFill>
                <a:srgbClr val="294A5A"/>
              </a:solidFill>
              <a:cs typeface="+mn-ea"/>
              <a:sym typeface="+mn-lt"/>
            </a:endParaRPr>
          </a:p>
        </p:txBody>
      </p:sp>
      <p:sp>
        <p:nvSpPr>
          <p:cNvPr id="21" name="Freeform 23"/>
          <p:cNvSpPr/>
          <p:nvPr/>
        </p:nvSpPr>
        <p:spPr bwMode="auto">
          <a:xfrm>
            <a:off x="10211400" y="2827959"/>
            <a:ext cx="379688" cy="437696"/>
          </a:xfrm>
          <a:custGeom>
            <a:avLst/>
            <a:gdLst>
              <a:gd name="T0" fmla="*/ 346 w 346"/>
              <a:gd name="T1" fmla="*/ 130 h 401"/>
              <a:gd name="T2" fmla="*/ 346 w 346"/>
              <a:gd name="T3" fmla="*/ 29 h 401"/>
              <a:gd name="T4" fmla="*/ 300 w 346"/>
              <a:gd name="T5" fmla="*/ 29 h 401"/>
              <a:gd name="T6" fmla="*/ 300 w 346"/>
              <a:gd name="T7" fmla="*/ 130 h 401"/>
              <a:gd name="T8" fmla="*/ 176 w 346"/>
              <a:gd name="T9" fmla="*/ 254 h 401"/>
              <a:gd name="T10" fmla="*/ 174 w 346"/>
              <a:gd name="T11" fmla="*/ 254 h 401"/>
              <a:gd name="T12" fmla="*/ 173 w 346"/>
              <a:gd name="T13" fmla="*/ 254 h 401"/>
              <a:gd name="T14" fmla="*/ 173 w 346"/>
              <a:gd name="T15" fmla="*/ 254 h 401"/>
              <a:gd name="T16" fmla="*/ 170 w 346"/>
              <a:gd name="T17" fmla="*/ 254 h 401"/>
              <a:gd name="T18" fmla="*/ 46 w 346"/>
              <a:gd name="T19" fmla="*/ 130 h 401"/>
              <a:gd name="T20" fmla="*/ 46 w 346"/>
              <a:gd name="T21" fmla="*/ 29 h 401"/>
              <a:gd name="T22" fmla="*/ 0 w 346"/>
              <a:gd name="T23" fmla="*/ 29 h 401"/>
              <a:gd name="T24" fmla="*/ 0 w 346"/>
              <a:gd name="T25" fmla="*/ 130 h 401"/>
              <a:gd name="T26" fmla="*/ 146 w 346"/>
              <a:gd name="T27" fmla="*/ 299 h 401"/>
              <a:gd name="T28" fmla="*/ 146 w 346"/>
              <a:gd name="T29" fmla="*/ 372 h 401"/>
              <a:gd name="T30" fmla="*/ 42 w 346"/>
              <a:gd name="T31" fmla="*/ 401 h 401"/>
              <a:gd name="T32" fmla="*/ 304 w 346"/>
              <a:gd name="T33" fmla="*/ 401 h 401"/>
              <a:gd name="T34" fmla="*/ 200 w 346"/>
              <a:gd name="T35" fmla="*/ 371 h 401"/>
              <a:gd name="T36" fmla="*/ 200 w 346"/>
              <a:gd name="T37" fmla="*/ 299 h 401"/>
              <a:gd name="T38" fmla="*/ 346 w 346"/>
              <a:gd name="T39" fmla="*/ 130 h 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46" h="401">
                <a:moveTo>
                  <a:pt x="346" y="130"/>
                </a:moveTo>
                <a:lnTo>
                  <a:pt x="346" y="29"/>
                </a:lnTo>
                <a:cubicBezTo>
                  <a:pt x="346" y="0"/>
                  <a:pt x="300" y="0"/>
                  <a:pt x="300" y="29"/>
                </a:cubicBezTo>
                <a:lnTo>
                  <a:pt x="300" y="130"/>
                </a:lnTo>
                <a:cubicBezTo>
                  <a:pt x="300" y="199"/>
                  <a:pt x="245" y="254"/>
                  <a:pt x="176" y="254"/>
                </a:cubicBezTo>
                <a:cubicBezTo>
                  <a:pt x="176" y="254"/>
                  <a:pt x="175" y="254"/>
                  <a:pt x="174" y="254"/>
                </a:cubicBezTo>
                <a:lnTo>
                  <a:pt x="173" y="254"/>
                </a:lnTo>
                <a:lnTo>
                  <a:pt x="173" y="254"/>
                </a:lnTo>
                <a:cubicBezTo>
                  <a:pt x="172" y="254"/>
                  <a:pt x="171" y="254"/>
                  <a:pt x="170" y="254"/>
                </a:cubicBezTo>
                <a:cubicBezTo>
                  <a:pt x="102" y="254"/>
                  <a:pt x="46" y="199"/>
                  <a:pt x="46" y="130"/>
                </a:cubicBezTo>
                <a:lnTo>
                  <a:pt x="46" y="29"/>
                </a:lnTo>
                <a:cubicBezTo>
                  <a:pt x="46" y="0"/>
                  <a:pt x="0" y="0"/>
                  <a:pt x="0" y="29"/>
                </a:cubicBezTo>
                <a:cubicBezTo>
                  <a:pt x="0" y="43"/>
                  <a:pt x="0" y="130"/>
                  <a:pt x="0" y="130"/>
                </a:cubicBezTo>
                <a:cubicBezTo>
                  <a:pt x="0" y="216"/>
                  <a:pt x="63" y="287"/>
                  <a:pt x="146" y="299"/>
                </a:cubicBezTo>
                <a:lnTo>
                  <a:pt x="146" y="372"/>
                </a:lnTo>
                <a:lnTo>
                  <a:pt x="42" y="401"/>
                </a:lnTo>
                <a:lnTo>
                  <a:pt x="304" y="401"/>
                </a:lnTo>
                <a:lnTo>
                  <a:pt x="200" y="371"/>
                </a:lnTo>
                <a:lnTo>
                  <a:pt x="200" y="299"/>
                </a:lnTo>
                <a:cubicBezTo>
                  <a:pt x="283" y="287"/>
                  <a:pt x="346" y="216"/>
                  <a:pt x="346" y="130"/>
                </a:cubicBezTo>
                <a:close/>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vert="horz" wrap="square" lIns="91398" tIns="45699" rIns="91398" bIns="45699" numCol="1" anchor="t" anchorCtr="0" compatLnSpc="1"/>
          <a:lstStyle/>
          <a:p>
            <a:pPr fontAlgn="base">
              <a:spcBef>
                <a:spcPct val="0"/>
              </a:spcBef>
              <a:spcAft>
                <a:spcPct val="0"/>
              </a:spcAft>
              <a:buFont typeface="Arial" pitchFamily="34" charset="0"/>
              <a:buNone/>
            </a:pPr>
            <a:endParaRPr lang="zh-CN" altLang="en-US" sz="1799">
              <a:solidFill>
                <a:srgbClr val="294A5A"/>
              </a:solidFill>
              <a:cs typeface="+mn-ea"/>
              <a:sym typeface="+mn-lt"/>
            </a:endParaRPr>
          </a:p>
        </p:txBody>
      </p:sp>
      <p:sp>
        <p:nvSpPr>
          <p:cNvPr id="22" name="Freeform 24"/>
          <p:cNvSpPr/>
          <p:nvPr/>
        </p:nvSpPr>
        <p:spPr bwMode="auto">
          <a:xfrm>
            <a:off x="10308960" y="2659209"/>
            <a:ext cx="184571" cy="398145"/>
          </a:xfrm>
          <a:custGeom>
            <a:avLst/>
            <a:gdLst>
              <a:gd name="T0" fmla="*/ 83 w 168"/>
              <a:gd name="T1" fmla="*/ 365 h 365"/>
              <a:gd name="T2" fmla="*/ 84 w 168"/>
              <a:gd name="T3" fmla="*/ 365 h 365"/>
              <a:gd name="T4" fmla="*/ 86 w 168"/>
              <a:gd name="T5" fmla="*/ 365 h 365"/>
              <a:gd name="T6" fmla="*/ 168 w 168"/>
              <a:gd name="T7" fmla="*/ 282 h 365"/>
              <a:gd name="T8" fmla="*/ 168 w 168"/>
              <a:gd name="T9" fmla="*/ 83 h 365"/>
              <a:gd name="T10" fmla="*/ 86 w 168"/>
              <a:gd name="T11" fmla="*/ 0 h 365"/>
              <a:gd name="T12" fmla="*/ 84 w 168"/>
              <a:gd name="T13" fmla="*/ 0 h 365"/>
              <a:gd name="T14" fmla="*/ 83 w 168"/>
              <a:gd name="T15" fmla="*/ 0 h 365"/>
              <a:gd name="T16" fmla="*/ 0 w 168"/>
              <a:gd name="T17" fmla="*/ 83 h 365"/>
              <a:gd name="T18" fmla="*/ 0 w 168"/>
              <a:gd name="T19" fmla="*/ 282 h 365"/>
              <a:gd name="T20" fmla="*/ 83 w 168"/>
              <a:gd name="T21" fmla="*/ 365 h 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8" h="365">
                <a:moveTo>
                  <a:pt x="83" y="365"/>
                </a:moveTo>
                <a:cubicBezTo>
                  <a:pt x="83" y="365"/>
                  <a:pt x="84" y="365"/>
                  <a:pt x="84" y="365"/>
                </a:cubicBezTo>
                <a:cubicBezTo>
                  <a:pt x="85" y="365"/>
                  <a:pt x="85" y="365"/>
                  <a:pt x="86" y="365"/>
                </a:cubicBezTo>
                <a:cubicBezTo>
                  <a:pt x="131" y="365"/>
                  <a:pt x="168" y="328"/>
                  <a:pt x="168" y="282"/>
                </a:cubicBezTo>
                <a:lnTo>
                  <a:pt x="168" y="83"/>
                </a:lnTo>
                <a:cubicBezTo>
                  <a:pt x="168" y="37"/>
                  <a:pt x="131" y="0"/>
                  <a:pt x="86" y="0"/>
                </a:cubicBezTo>
                <a:cubicBezTo>
                  <a:pt x="85" y="0"/>
                  <a:pt x="85" y="0"/>
                  <a:pt x="84" y="0"/>
                </a:cubicBezTo>
                <a:cubicBezTo>
                  <a:pt x="84" y="0"/>
                  <a:pt x="83" y="0"/>
                  <a:pt x="83" y="0"/>
                </a:cubicBezTo>
                <a:cubicBezTo>
                  <a:pt x="37" y="0"/>
                  <a:pt x="0" y="37"/>
                  <a:pt x="0" y="83"/>
                </a:cubicBezTo>
                <a:lnTo>
                  <a:pt x="0" y="282"/>
                </a:lnTo>
                <a:cubicBezTo>
                  <a:pt x="0" y="328"/>
                  <a:pt x="37" y="365"/>
                  <a:pt x="83" y="365"/>
                </a:cubicBezTo>
                <a:close/>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vert="horz" wrap="square" lIns="91398" tIns="45699" rIns="91398" bIns="45699" numCol="1" anchor="t" anchorCtr="0" compatLnSpc="1"/>
          <a:lstStyle/>
          <a:p>
            <a:pPr fontAlgn="base">
              <a:spcBef>
                <a:spcPct val="0"/>
              </a:spcBef>
              <a:spcAft>
                <a:spcPct val="0"/>
              </a:spcAft>
              <a:buFont typeface="Arial" pitchFamily="34" charset="0"/>
              <a:buNone/>
            </a:pPr>
            <a:endParaRPr lang="zh-CN" altLang="en-US" sz="1799">
              <a:solidFill>
                <a:srgbClr val="294A5A"/>
              </a:solidFill>
              <a:cs typeface="+mn-ea"/>
              <a:sym typeface="+mn-lt"/>
            </a:endParaRPr>
          </a:p>
        </p:txBody>
      </p:sp>
      <p:sp>
        <p:nvSpPr>
          <p:cNvPr id="23" name="Freeform 25"/>
          <p:cNvSpPr>
            <a:spLocks noEditPoints="1"/>
          </p:cNvSpPr>
          <p:nvPr/>
        </p:nvSpPr>
        <p:spPr bwMode="auto">
          <a:xfrm>
            <a:off x="4459845" y="1647280"/>
            <a:ext cx="482519" cy="659180"/>
          </a:xfrm>
          <a:custGeom>
            <a:avLst/>
            <a:gdLst>
              <a:gd name="T0" fmla="*/ 58 w 443"/>
              <a:gd name="T1" fmla="*/ 98 h 605"/>
              <a:gd name="T2" fmla="*/ 49 w 443"/>
              <a:gd name="T3" fmla="*/ 605 h 605"/>
              <a:gd name="T4" fmla="*/ 443 w 443"/>
              <a:gd name="T5" fmla="*/ 149 h 605"/>
              <a:gd name="T6" fmla="*/ 410 w 443"/>
              <a:gd name="T7" fmla="*/ 159 h 605"/>
              <a:gd name="T8" fmla="*/ 51 w 443"/>
              <a:gd name="T9" fmla="*/ 570 h 605"/>
              <a:gd name="T10" fmla="*/ 192 w 443"/>
              <a:gd name="T11" fmla="*/ 64 h 605"/>
              <a:gd name="T12" fmla="*/ 252 w 443"/>
              <a:gd name="T13" fmla="*/ 64 h 605"/>
              <a:gd name="T14" fmla="*/ 221 w 443"/>
              <a:gd name="T15" fmla="*/ 96 h 605"/>
              <a:gd name="T16" fmla="*/ 155 w 443"/>
              <a:gd name="T17" fmla="*/ 66 h 605"/>
              <a:gd name="T18" fmla="*/ 81 w 443"/>
              <a:gd name="T19" fmla="*/ 153 h 605"/>
              <a:gd name="T20" fmla="*/ 362 w 443"/>
              <a:gd name="T21" fmla="*/ 153 h 605"/>
              <a:gd name="T22" fmla="*/ 288 w 443"/>
              <a:gd name="T23" fmla="*/ 66 h 605"/>
              <a:gd name="T24" fmla="*/ 155 w 443"/>
              <a:gd name="T25" fmla="*/ 66 h 605"/>
              <a:gd name="T26" fmla="*/ 156 w 443"/>
              <a:gd name="T27" fmla="*/ 459 h 605"/>
              <a:gd name="T28" fmla="*/ 107 w 443"/>
              <a:gd name="T29" fmla="*/ 473 h 605"/>
              <a:gd name="T30" fmla="*/ 97 w 443"/>
              <a:gd name="T31" fmla="*/ 484 h 605"/>
              <a:gd name="T32" fmla="*/ 156 w 443"/>
              <a:gd name="T33" fmla="*/ 489 h 605"/>
              <a:gd name="T34" fmla="*/ 94 w 443"/>
              <a:gd name="T35" fmla="*/ 519 h 605"/>
              <a:gd name="T36" fmla="*/ 172 w 443"/>
              <a:gd name="T37" fmla="*/ 481 h 605"/>
              <a:gd name="T38" fmla="*/ 172 w 443"/>
              <a:gd name="T39" fmla="*/ 456 h 605"/>
              <a:gd name="T40" fmla="*/ 78 w 443"/>
              <a:gd name="T41" fmla="*/ 461 h 605"/>
              <a:gd name="T42" fmla="*/ 152 w 443"/>
              <a:gd name="T43" fmla="*/ 539 h 605"/>
              <a:gd name="T44" fmla="*/ 152 w 443"/>
              <a:gd name="T45" fmla="*/ 237 h 605"/>
              <a:gd name="T46" fmla="*/ 107 w 443"/>
              <a:gd name="T47" fmla="*/ 251 h 605"/>
              <a:gd name="T48" fmla="*/ 123 w 443"/>
              <a:gd name="T49" fmla="*/ 291 h 605"/>
              <a:gd name="T50" fmla="*/ 94 w 443"/>
              <a:gd name="T51" fmla="*/ 302 h 605"/>
              <a:gd name="T52" fmla="*/ 152 w 443"/>
              <a:gd name="T53" fmla="*/ 222 h 605"/>
              <a:gd name="T54" fmla="*/ 78 w 443"/>
              <a:gd name="T55" fmla="*/ 300 h 605"/>
              <a:gd name="T56" fmla="*/ 171 w 443"/>
              <a:gd name="T57" fmla="*/ 255 h 605"/>
              <a:gd name="T58" fmla="*/ 170 w 443"/>
              <a:gd name="T59" fmla="*/ 234 h 605"/>
              <a:gd name="T60" fmla="*/ 156 w 443"/>
              <a:gd name="T61" fmla="*/ 357 h 605"/>
              <a:gd name="T62" fmla="*/ 97 w 443"/>
              <a:gd name="T63" fmla="*/ 372 h 605"/>
              <a:gd name="T64" fmla="*/ 156 w 443"/>
              <a:gd name="T65" fmla="*/ 412 h 605"/>
              <a:gd name="T66" fmla="*/ 171 w 443"/>
              <a:gd name="T67" fmla="*/ 345 h 605"/>
              <a:gd name="T68" fmla="*/ 78 w 443"/>
              <a:gd name="T69" fmla="*/ 349 h 605"/>
              <a:gd name="T70" fmla="*/ 156 w 443"/>
              <a:gd name="T71" fmla="*/ 427 h 605"/>
              <a:gd name="T72" fmla="*/ 205 w 443"/>
              <a:gd name="T73" fmla="*/ 330 h 605"/>
              <a:gd name="T74" fmla="*/ 232 w 443"/>
              <a:gd name="T75" fmla="*/ 513 h 605"/>
              <a:gd name="T76" fmla="*/ 356 w 443"/>
              <a:gd name="T77" fmla="*/ 475 h 605"/>
              <a:gd name="T78" fmla="*/ 227 w 443"/>
              <a:gd name="T79" fmla="*/ 508 h 605"/>
              <a:gd name="T80" fmla="*/ 356 w 443"/>
              <a:gd name="T81" fmla="*/ 360 h 605"/>
              <a:gd name="T82" fmla="*/ 227 w 443"/>
              <a:gd name="T83" fmla="*/ 291 h 605"/>
              <a:gd name="T84" fmla="*/ 227 w 443"/>
              <a:gd name="T85" fmla="*/ 250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43" h="605">
                <a:moveTo>
                  <a:pt x="34" y="159"/>
                </a:moveTo>
                <a:cubicBezTo>
                  <a:pt x="34" y="142"/>
                  <a:pt x="42" y="134"/>
                  <a:pt x="58" y="133"/>
                </a:cubicBezTo>
                <a:lnTo>
                  <a:pt x="58" y="98"/>
                </a:lnTo>
                <a:cubicBezTo>
                  <a:pt x="27" y="99"/>
                  <a:pt x="0" y="118"/>
                  <a:pt x="0" y="149"/>
                </a:cubicBezTo>
                <a:lnTo>
                  <a:pt x="0" y="556"/>
                </a:lnTo>
                <a:cubicBezTo>
                  <a:pt x="0" y="581"/>
                  <a:pt x="24" y="605"/>
                  <a:pt x="49" y="605"/>
                </a:cubicBezTo>
                <a:lnTo>
                  <a:pt x="394" y="605"/>
                </a:lnTo>
                <a:cubicBezTo>
                  <a:pt x="419" y="605"/>
                  <a:pt x="443" y="581"/>
                  <a:pt x="443" y="556"/>
                </a:cubicBezTo>
                <a:lnTo>
                  <a:pt x="443" y="149"/>
                </a:lnTo>
                <a:cubicBezTo>
                  <a:pt x="443" y="118"/>
                  <a:pt x="416" y="99"/>
                  <a:pt x="385" y="98"/>
                </a:cubicBezTo>
                <a:lnTo>
                  <a:pt x="385" y="133"/>
                </a:lnTo>
                <a:cubicBezTo>
                  <a:pt x="402" y="134"/>
                  <a:pt x="410" y="142"/>
                  <a:pt x="410" y="159"/>
                </a:cubicBezTo>
                <a:lnTo>
                  <a:pt x="410" y="545"/>
                </a:lnTo>
                <a:cubicBezTo>
                  <a:pt x="410" y="557"/>
                  <a:pt x="404" y="570"/>
                  <a:pt x="393" y="570"/>
                </a:cubicBezTo>
                <a:lnTo>
                  <a:pt x="51" y="570"/>
                </a:lnTo>
                <a:cubicBezTo>
                  <a:pt x="37" y="570"/>
                  <a:pt x="34" y="556"/>
                  <a:pt x="34" y="542"/>
                </a:cubicBezTo>
                <a:lnTo>
                  <a:pt x="34" y="159"/>
                </a:lnTo>
                <a:close/>
                <a:moveTo>
                  <a:pt x="192" y="64"/>
                </a:moveTo>
                <a:cubicBezTo>
                  <a:pt x="192" y="50"/>
                  <a:pt x="205" y="37"/>
                  <a:pt x="219" y="37"/>
                </a:cubicBezTo>
                <a:lnTo>
                  <a:pt x="224" y="37"/>
                </a:lnTo>
                <a:cubicBezTo>
                  <a:pt x="238" y="37"/>
                  <a:pt x="252" y="50"/>
                  <a:pt x="252" y="64"/>
                </a:cubicBezTo>
                <a:lnTo>
                  <a:pt x="252" y="67"/>
                </a:lnTo>
                <a:cubicBezTo>
                  <a:pt x="252" y="83"/>
                  <a:pt x="238" y="96"/>
                  <a:pt x="222" y="96"/>
                </a:cubicBezTo>
                <a:lnTo>
                  <a:pt x="221" y="96"/>
                </a:lnTo>
                <a:cubicBezTo>
                  <a:pt x="205" y="96"/>
                  <a:pt x="192" y="83"/>
                  <a:pt x="192" y="67"/>
                </a:cubicBezTo>
                <a:lnTo>
                  <a:pt x="192" y="64"/>
                </a:lnTo>
                <a:close/>
                <a:moveTo>
                  <a:pt x="155" y="66"/>
                </a:moveTo>
                <a:lnTo>
                  <a:pt x="106" y="66"/>
                </a:lnTo>
                <a:cubicBezTo>
                  <a:pt x="89" y="66"/>
                  <a:pt x="81" y="74"/>
                  <a:pt x="81" y="90"/>
                </a:cubicBezTo>
                <a:lnTo>
                  <a:pt x="81" y="153"/>
                </a:lnTo>
                <a:cubicBezTo>
                  <a:pt x="81" y="164"/>
                  <a:pt x="88" y="175"/>
                  <a:pt x="98" y="175"/>
                </a:cubicBezTo>
                <a:lnTo>
                  <a:pt x="345" y="175"/>
                </a:lnTo>
                <a:cubicBezTo>
                  <a:pt x="355" y="175"/>
                  <a:pt x="362" y="164"/>
                  <a:pt x="362" y="153"/>
                </a:cubicBezTo>
                <a:lnTo>
                  <a:pt x="362" y="90"/>
                </a:lnTo>
                <a:cubicBezTo>
                  <a:pt x="362" y="74"/>
                  <a:pt x="354" y="66"/>
                  <a:pt x="337" y="66"/>
                </a:cubicBezTo>
                <a:lnTo>
                  <a:pt x="288" y="66"/>
                </a:lnTo>
                <a:cubicBezTo>
                  <a:pt x="288" y="32"/>
                  <a:pt x="260" y="0"/>
                  <a:pt x="227" y="0"/>
                </a:cubicBezTo>
                <a:lnTo>
                  <a:pt x="216" y="0"/>
                </a:lnTo>
                <a:cubicBezTo>
                  <a:pt x="184" y="0"/>
                  <a:pt x="155" y="32"/>
                  <a:pt x="155" y="66"/>
                </a:cubicBezTo>
                <a:close/>
                <a:moveTo>
                  <a:pt x="94" y="464"/>
                </a:moveTo>
                <a:cubicBezTo>
                  <a:pt x="94" y="460"/>
                  <a:pt x="95" y="459"/>
                  <a:pt x="98" y="459"/>
                </a:cubicBezTo>
                <a:lnTo>
                  <a:pt x="156" y="459"/>
                </a:lnTo>
                <a:lnTo>
                  <a:pt x="156" y="464"/>
                </a:lnTo>
                <a:cubicBezTo>
                  <a:pt x="156" y="469"/>
                  <a:pt x="132" y="483"/>
                  <a:pt x="127" y="485"/>
                </a:cubicBezTo>
                <a:cubicBezTo>
                  <a:pt x="123" y="482"/>
                  <a:pt x="114" y="473"/>
                  <a:pt x="107" y="473"/>
                </a:cubicBezTo>
                <a:lnTo>
                  <a:pt x="106" y="473"/>
                </a:lnTo>
                <a:cubicBezTo>
                  <a:pt x="102" y="473"/>
                  <a:pt x="97" y="479"/>
                  <a:pt x="97" y="482"/>
                </a:cubicBezTo>
                <a:lnTo>
                  <a:pt x="97" y="484"/>
                </a:lnTo>
                <a:cubicBezTo>
                  <a:pt x="97" y="488"/>
                  <a:pt x="118" y="511"/>
                  <a:pt x="123" y="511"/>
                </a:cubicBezTo>
                <a:lnTo>
                  <a:pt x="124" y="511"/>
                </a:lnTo>
                <a:cubicBezTo>
                  <a:pt x="128" y="511"/>
                  <a:pt x="152" y="492"/>
                  <a:pt x="156" y="489"/>
                </a:cubicBezTo>
                <a:cubicBezTo>
                  <a:pt x="156" y="497"/>
                  <a:pt x="160" y="524"/>
                  <a:pt x="152" y="524"/>
                </a:cubicBezTo>
                <a:lnTo>
                  <a:pt x="98" y="524"/>
                </a:lnTo>
                <a:cubicBezTo>
                  <a:pt x="95" y="524"/>
                  <a:pt x="94" y="523"/>
                  <a:pt x="94" y="519"/>
                </a:cubicBezTo>
                <a:lnTo>
                  <a:pt x="94" y="464"/>
                </a:lnTo>
                <a:close/>
                <a:moveTo>
                  <a:pt x="152" y="539"/>
                </a:moveTo>
                <a:cubicBezTo>
                  <a:pt x="181" y="539"/>
                  <a:pt x="170" y="508"/>
                  <a:pt x="172" y="481"/>
                </a:cubicBezTo>
                <a:cubicBezTo>
                  <a:pt x="173" y="467"/>
                  <a:pt x="207" y="455"/>
                  <a:pt x="210" y="443"/>
                </a:cubicBezTo>
                <a:lnTo>
                  <a:pt x="206" y="443"/>
                </a:lnTo>
                <a:cubicBezTo>
                  <a:pt x="195" y="443"/>
                  <a:pt x="179" y="452"/>
                  <a:pt x="172" y="456"/>
                </a:cubicBezTo>
                <a:cubicBezTo>
                  <a:pt x="168" y="451"/>
                  <a:pt x="164" y="444"/>
                  <a:pt x="155" y="444"/>
                </a:cubicBezTo>
                <a:lnTo>
                  <a:pt x="95" y="444"/>
                </a:lnTo>
                <a:cubicBezTo>
                  <a:pt x="86" y="444"/>
                  <a:pt x="78" y="452"/>
                  <a:pt x="78" y="461"/>
                </a:cubicBezTo>
                <a:lnTo>
                  <a:pt x="78" y="522"/>
                </a:lnTo>
                <a:cubicBezTo>
                  <a:pt x="78" y="533"/>
                  <a:pt x="87" y="539"/>
                  <a:pt x="98" y="539"/>
                </a:cubicBezTo>
                <a:lnTo>
                  <a:pt x="152" y="539"/>
                </a:lnTo>
                <a:close/>
                <a:moveTo>
                  <a:pt x="94" y="242"/>
                </a:moveTo>
                <a:cubicBezTo>
                  <a:pt x="94" y="238"/>
                  <a:pt x="95" y="237"/>
                  <a:pt x="98" y="237"/>
                </a:cubicBezTo>
                <a:lnTo>
                  <a:pt x="152" y="237"/>
                </a:lnTo>
                <a:cubicBezTo>
                  <a:pt x="155" y="237"/>
                  <a:pt x="156" y="238"/>
                  <a:pt x="156" y="242"/>
                </a:cubicBezTo>
                <a:cubicBezTo>
                  <a:pt x="156" y="246"/>
                  <a:pt x="130" y="263"/>
                  <a:pt x="127" y="263"/>
                </a:cubicBezTo>
                <a:cubicBezTo>
                  <a:pt x="124" y="263"/>
                  <a:pt x="116" y="251"/>
                  <a:pt x="107" y="251"/>
                </a:cubicBezTo>
                <a:cubicBezTo>
                  <a:pt x="103" y="251"/>
                  <a:pt x="97" y="256"/>
                  <a:pt x="97" y="260"/>
                </a:cubicBezTo>
                <a:lnTo>
                  <a:pt x="97" y="262"/>
                </a:lnTo>
                <a:cubicBezTo>
                  <a:pt x="97" y="268"/>
                  <a:pt x="118" y="288"/>
                  <a:pt x="123" y="291"/>
                </a:cubicBezTo>
                <a:lnTo>
                  <a:pt x="156" y="266"/>
                </a:lnTo>
                <a:lnTo>
                  <a:pt x="156" y="302"/>
                </a:lnTo>
                <a:lnTo>
                  <a:pt x="94" y="302"/>
                </a:lnTo>
                <a:lnTo>
                  <a:pt x="94" y="242"/>
                </a:lnTo>
                <a:close/>
                <a:moveTo>
                  <a:pt x="170" y="234"/>
                </a:moveTo>
                <a:cubicBezTo>
                  <a:pt x="168" y="226"/>
                  <a:pt x="162" y="222"/>
                  <a:pt x="152" y="222"/>
                </a:cubicBezTo>
                <a:lnTo>
                  <a:pt x="98" y="222"/>
                </a:lnTo>
                <a:cubicBezTo>
                  <a:pt x="87" y="222"/>
                  <a:pt x="78" y="229"/>
                  <a:pt x="78" y="239"/>
                </a:cubicBezTo>
                <a:lnTo>
                  <a:pt x="78" y="300"/>
                </a:lnTo>
                <a:cubicBezTo>
                  <a:pt x="78" y="309"/>
                  <a:pt x="86" y="317"/>
                  <a:pt x="95" y="317"/>
                </a:cubicBezTo>
                <a:lnTo>
                  <a:pt x="155" y="317"/>
                </a:lnTo>
                <a:cubicBezTo>
                  <a:pt x="179" y="317"/>
                  <a:pt x="172" y="279"/>
                  <a:pt x="171" y="255"/>
                </a:cubicBezTo>
                <a:lnTo>
                  <a:pt x="210" y="222"/>
                </a:lnTo>
                <a:cubicBezTo>
                  <a:pt x="210" y="222"/>
                  <a:pt x="207" y="221"/>
                  <a:pt x="207" y="221"/>
                </a:cubicBezTo>
                <a:cubicBezTo>
                  <a:pt x="192" y="221"/>
                  <a:pt x="180" y="234"/>
                  <a:pt x="170" y="234"/>
                </a:cubicBezTo>
                <a:close/>
                <a:moveTo>
                  <a:pt x="94" y="349"/>
                </a:moveTo>
                <a:lnTo>
                  <a:pt x="156" y="349"/>
                </a:lnTo>
                <a:lnTo>
                  <a:pt x="156" y="357"/>
                </a:lnTo>
                <a:lnTo>
                  <a:pt x="127" y="375"/>
                </a:lnTo>
                <a:lnTo>
                  <a:pt x="108" y="361"/>
                </a:lnTo>
                <a:cubicBezTo>
                  <a:pt x="103" y="364"/>
                  <a:pt x="97" y="365"/>
                  <a:pt x="97" y="372"/>
                </a:cubicBezTo>
                <a:cubicBezTo>
                  <a:pt x="97" y="377"/>
                  <a:pt x="118" y="401"/>
                  <a:pt x="123" y="401"/>
                </a:cubicBezTo>
                <a:cubicBezTo>
                  <a:pt x="130" y="401"/>
                  <a:pt x="148" y="380"/>
                  <a:pt x="156" y="378"/>
                </a:cubicBezTo>
                <a:lnTo>
                  <a:pt x="156" y="412"/>
                </a:lnTo>
                <a:lnTo>
                  <a:pt x="94" y="412"/>
                </a:lnTo>
                <a:lnTo>
                  <a:pt x="94" y="349"/>
                </a:lnTo>
                <a:close/>
                <a:moveTo>
                  <a:pt x="171" y="345"/>
                </a:moveTo>
                <a:cubicBezTo>
                  <a:pt x="169" y="340"/>
                  <a:pt x="165" y="334"/>
                  <a:pt x="156" y="334"/>
                </a:cubicBezTo>
                <a:lnTo>
                  <a:pt x="94" y="334"/>
                </a:lnTo>
                <a:cubicBezTo>
                  <a:pt x="86" y="334"/>
                  <a:pt x="78" y="341"/>
                  <a:pt x="78" y="349"/>
                </a:cubicBezTo>
                <a:lnTo>
                  <a:pt x="78" y="412"/>
                </a:lnTo>
                <a:cubicBezTo>
                  <a:pt x="78" y="420"/>
                  <a:pt x="86" y="427"/>
                  <a:pt x="94" y="427"/>
                </a:cubicBezTo>
                <a:lnTo>
                  <a:pt x="156" y="427"/>
                </a:lnTo>
                <a:cubicBezTo>
                  <a:pt x="179" y="427"/>
                  <a:pt x="172" y="388"/>
                  <a:pt x="171" y="365"/>
                </a:cubicBezTo>
                <a:lnTo>
                  <a:pt x="210" y="333"/>
                </a:lnTo>
                <a:lnTo>
                  <a:pt x="205" y="330"/>
                </a:lnTo>
                <a:lnTo>
                  <a:pt x="171" y="345"/>
                </a:lnTo>
                <a:close/>
                <a:moveTo>
                  <a:pt x="227" y="508"/>
                </a:moveTo>
                <a:cubicBezTo>
                  <a:pt x="227" y="512"/>
                  <a:pt x="228" y="513"/>
                  <a:pt x="232" y="513"/>
                </a:cubicBezTo>
                <a:lnTo>
                  <a:pt x="351" y="513"/>
                </a:lnTo>
                <a:cubicBezTo>
                  <a:pt x="355" y="513"/>
                  <a:pt x="356" y="512"/>
                  <a:pt x="356" y="508"/>
                </a:cubicBezTo>
                <a:lnTo>
                  <a:pt x="356" y="475"/>
                </a:lnTo>
                <a:cubicBezTo>
                  <a:pt x="356" y="471"/>
                  <a:pt x="355" y="470"/>
                  <a:pt x="351" y="470"/>
                </a:cubicBezTo>
                <a:lnTo>
                  <a:pt x="227" y="470"/>
                </a:lnTo>
                <a:lnTo>
                  <a:pt x="227" y="508"/>
                </a:lnTo>
                <a:close/>
                <a:moveTo>
                  <a:pt x="227" y="401"/>
                </a:moveTo>
                <a:lnTo>
                  <a:pt x="356" y="401"/>
                </a:lnTo>
                <a:lnTo>
                  <a:pt x="356" y="360"/>
                </a:lnTo>
                <a:lnTo>
                  <a:pt x="227" y="360"/>
                </a:lnTo>
                <a:lnTo>
                  <a:pt x="227" y="401"/>
                </a:lnTo>
                <a:close/>
                <a:moveTo>
                  <a:pt x="227" y="291"/>
                </a:moveTo>
                <a:lnTo>
                  <a:pt x="321" y="291"/>
                </a:lnTo>
                <a:lnTo>
                  <a:pt x="321" y="250"/>
                </a:lnTo>
                <a:lnTo>
                  <a:pt x="227" y="250"/>
                </a:lnTo>
                <a:lnTo>
                  <a:pt x="227" y="291"/>
                </a:lnTo>
                <a:close/>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vert="horz" wrap="square" lIns="91398" tIns="45699" rIns="91398" bIns="45699" numCol="1" anchor="t" anchorCtr="0" compatLnSpc="1"/>
          <a:lstStyle/>
          <a:p>
            <a:pPr fontAlgn="base">
              <a:spcBef>
                <a:spcPct val="0"/>
              </a:spcBef>
              <a:spcAft>
                <a:spcPct val="0"/>
              </a:spcAft>
              <a:buFont typeface="Arial" pitchFamily="34" charset="0"/>
              <a:buNone/>
            </a:pPr>
            <a:endParaRPr lang="zh-CN" altLang="en-US" sz="1799">
              <a:solidFill>
                <a:srgbClr val="294A5A"/>
              </a:solidFill>
              <a:cs typeface="+mn-ea"/>
              <a:sym typeface="+mn-lt"/>
            </a:endParaRPr>
          </a:p>
        </p:txBody>
      </p:sp>
      <p:sp>
        <p:nvSpPr>
          <p:cNvPr id="24" name="Freeform 26"/>
          <p:cNvSpPr>
            <a:spLocks noEditPoints="1"/>
          </p:cNvSpPr>
          <p:nvPr/>
        </p:nvSpPr>
        <p:spPr bwMode="auto">
          <a:xfrm>
            <a:off x="3008924" y="1634097"/>
            <a:ext cx="738282" cy="685547"/>
          </a:xfrm>
          <a:custGeom>
            <a:avLst/>
            <a:gdLst>
              <a:gd name="T0" fmla="*/ 373 w 678"/>
              <a:gd name="T1" fmla="*/ 551 h 630"/>
              <a:gd name="T2" fmla="*/ 280 w 678"/>
              <a:gd name="T3" fmla="*/ 593 h 630"/>
              <a:gd name="T4" fmla="*/ 190 w 678"/>
              <a:gd name="T5" fmla="*/ 21 h 630"/>
              <a:gd name="T6" fmla="*/ 210 w 678"/>
              <a:gd name="T7" fmla="*/ 34 h 630"/>
              <a:gd name="T8" fmla="*/ 342 w 678"/>
              <a:gd name="T9" fmla="*/ 1 h 630"/>
              <a:gd name="T10" fmla="*/ 169 w 678"/>
              <a:gd name="T11" fmla="*/ 25 h 630"/>
              <a:gd name="T12" fmla="*/ 207 w 678"/>
              <a:gd name="T13" fmla="*/ 62 h 630"/>
              <a:gd name="T14" fmla="*/ 199 w 678"/>
              <a:gd name="T15" fmla="*/ 340 h 630"/>
              <a:gd name="T16" fmla="*/ 161 w 678"/>
              <a:gd name="T17" fmla="*/ 304 h 630"/>
              <a:gd name="T18" fmla="*/ 169 w 678"/>
              <a:gd name="T19" fmla="*/ 25 h 630"/>
              <a:gd name="T20" fmla="*/ 309 w 678"/>
              <a:gd name="T21" fmla="*/ 120 h 630"/>
              <a:gd name="T22" fmla="*/ 467 w 678"/>
              <a:gd name="T23" fmla="*/ 102 h 630"/>
              <a:gd name="T24" fmla="*/ 291 w 678"/>
              <a:gd name="T25" fmla="*/ 109 h 630"/>
              <a:gd name="T26" fmla="*/ 300 w 678"/>
              <a:gd name="T27" fmla="*/ 133 h 630"/>
              <a:gd name="T28" fmla="*/ 308 w 678"/>
              <a:gd name="T29" fmla="*/ 422 h 630"/>
              <a:gd name="T30" fmla="*/ 270 w 678"/>
              <a:gd name="T31" fmla="*/ 410 h 630"/>
              <a:gd name="T32" fmla="*/ 263 w 678"/>
              <a:gd name="T33" fmla="*/ 122 h 630"/>
              <a:gd name="T34" fmla="*/ 322 w 678"/>
              <a:gd name="T35" fmla="*/ 145 h 630"/>
              <a:gd name="T36" fmla="*/ 511 w 678"/>
              <a:gd name="T37" fmla="*/ 145 h 630"/>
              <a:gd name="T38" fmla="*/ 486 w 678"/>
              <a:gd name="T39" fmla="*/ 406 h 630"/>
              <a:gd name="T40" fmla="*/ 322 w 678"/>
              <a:gd name="T41" fmla="*/ 145 h 630"/>
              <a:gd name="T42" fmla="*/ 481 w 678"/>
              <a:gd name="T43" fmla="*/ 166 h 630"/>
              <a:gd name="T44" fmla="*/ 354 w 678"/>
              <a:gd name="T45" fmla="*/ 240 h 630"/>
              <a:gd name="T46" fmla="*/ 221 w 678"/>
              <a:gd name="T47" fmla="*/ 56 h 630"/>
              <a:gd name="T48" fmla="*/ 410 w 678"/>
              <a:gd name="T49" fmla="*/ 56 h 630"/>
              <a:gd name="T50" fmla="*/ 255 w 678"/>
              <a:gd name="T51" fmla="*/ 83 h 630"/>
              <a:gd name="T52" fmla="*/ 240 w 678"/>
              <a:gd name="T53" fmla="*/ 335 h 630"/>
              <a:gd name="T54" fmla="*/ 221 w 678"/>
              <a:gd name="T55" fmla="*/ 56 h 630"/>
              <a:gd name="T56" fmla="*/ 134 w 678"/>
              <a:gd name="T57" fmla="*/ 188 h 630"/>
              <a:gd name="T58" fmla="*/ 104 w 678"/>
              <a:gd name="T59" fmla="*/ 135 h 630"/>
              <a:gd name="T60" fmla="*/ 54 w 678"/>
              <a:gd name="T61" fmla="*/ 467 h 630"/>
              <a:gd name="T62" fmla="*/ 90 w 678"/>
              <a:gd name="T63" fmla="*/ 515 h 630"/>
              <a:gd name="T64" fmla="*/ 0 w 678"/>
              <a:gd name="T65" fmla="*/ 630 h 630"/>
              <a:gd name="T66" fmla="*/ 678 w 678"/>
              <a:gd name="T67" fmla="*/ 586 h 630"/>
              <a:gd name="T68" fmla="*/ 621 w 678"/>
              <a:gd name="T69" fmla="*/ 467 h 630"/>
              <a:gd name="T70" fmla="*/ 571 w 678"/>
              <a:gd name="T71" fmla="*/ 135 h 630"/>
              <a:gd name="T72" fmla="*/ 541 w 678"/>
              <a:gd name="T73" fmla="*/ 188 h 630"/>
              <a:gd name="T74" fmla="*/ 573 w 678"/>
              <a:gd name="T75" fmla="*/ 474 h 630"/>
              <a:gd name="T76" fmla="*/ 101 w 678"/>
              <a:gd name="T77" fmla="*/ 188 h 6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78" h="630">
                <a:moveTo>
                  <a:pt x="301" y="551"/>
                </a:moveTo>
                <a:lnTo>
                  <a:pt x="373" y="551"/>
                </a:lnTo>
                <a:lnTo>
                  <a:pt x="398" y="593"/>
                </a:lnTo>
                <a:lnTo>
                  <a:pt x="280" y="593"/>
                </a:lnTo>
                <a:lnTo>
                  <a:pt x="301" y="551"/>
                </a:lnTo>
                <a:close/>
                <a:moveTo>
                  <a:pt x="190" y="21"/>
                </a:moveTo>
                <a:lnTo>
                  <a:pt x="207" y="32"/>
                </a:lnTo>
                <a:cubicBezTo>
                  <a:pt x="208" y="32"/>
                  <a:pt x="209" y="33"/>
                  <a:pt x="210" y="34"/>
                </a:cubicBezTo>
                <a:lnTo>
                  <a:pt x="366" y="14"/>
                </a:lnTo>
                <a:cubicBezTo>
                  <a:pt x="362" y="5"/>
                  <a:pt x="353" y="0"/>
                  <a:pt x="342" y="1"/>
                </a:cubicBezTo>
                <a:lnTo>
                  <a:pt x="190" y="21"/>
                </a:lnTo>
                <a:close/>
                <a:moveTo>
                  <a:pt x="169" y="25"/>
                </a:moveTo>
                <a:lnTo>
                  <a:pt x="199" y="44"/>
                </a:lnTo>
                <a:cubicBezTo>
                  <a:pt x="203" y="47"/>
                  <a:pt x="207" y="55"/>
                  <a:pt x="207" y="62"/>
                </a:cubicBezTo>
                <a:lnTo>
                  <a:pt x="207" y="333"/>
                </a:lnTo>
                <a:cubicBezTo>
                  <a:pt x="207" y="340"/>
                  <a:pt x="203" y="343"/>
                  <a:pt x="199" y="340"/>
                </a:cubicBezTo>
                <a:lnTo>
                  <a:pt x="169" y="322"/>
                </a:lnTo>
                <a:cubicBezTo>
                  <a:pt x="165" y="319"/>
                  <a:pt x="161" y="311"/>
                  <a:pt x="161" y="304"/>
                </a:cubicBezTo>
                <a:lnTo>
                  <a:pt x="161" y="33"/>
                </a:lnTo>
                <a:cubicBezTo>
                  <a:pt x="161" y="26"/>
                  <a:pt x="165" y="23"/>
                  <a:pt x="169" y="25"/>
                </a:cubicBezTo>
                <a:close/>
                <a:moveTo>
                  <a:pt x="291" y="109"/>
                </a:moveTo>
                <a:lnTo>
                  <a:pt x="309" y="120"/>
                </a:lnTo>
                <a:cubicBezTo>
                  <a:pt x="310" y="121"/>
                  <a:pt x="310" y="122"/>
                  <a:pt x="311" y="122"/>
                </a:cubicBezTo>
                <a:lnTo>
                  <a:pt x="467" y="102"/>
                </a:lnTo>
                <a:cubicBezTo>
                  <a:pt x="464" y="94"/>
                  <a:pt x="454" y="88"/>
                  <a:pt x="443" y="90"/>
                </a:cubicBezTo>
                <a:lnTo>
                  <a:pt x="291" y="109"/>
                </a:lnTo>
                <a:close/>
                <a:moveTo>
                  <a:pt x="270" y="114"/>
                </a:moveTo>
                <a:lnTo>
                  <a:pt x="300" y="133"/>
                </a:lnTo>
                <a:cubicBezTo>
                  <a:pt x="304" y="136"/>
                  <a:pt x="308" y="144"/>
                  <a:pt x="308" y="151"/>
                </a:cubicBezTo>
                <a:lnTo>
                  <a:pt x="308" y="422"/>
                </a:lnTo>
                <a:cubicBezTo>
                  <a:pt x="308" y="428"/>
                  <a:pt x="304" y="432"/>
                  <a:pt x="300" y="429"/>
                </a:cubicBezTo>
                <a:lnTo>
                  <a:pt x="270" y="410"/>
                </a:lnTo>
                <a:cubicBezTo>
                  <a:pt x="266" y="407"/>
                  <a:pt x="263" y="400"/>
                  <a:pt x="263" y="393"/>
                </a:cubicBezTo>
                <a:lnTo>
                  <a:pt x="263" y="122"/>
                </a:lnTo>
                <a:cubicBezTo>
                  <a:pt x="263" y="115"/>
                  <a:pt x="266" y="111"/>
                  <a:pt x="270" y="114"/>
                </a:cubicBezTo>
                <a:close/>
                <a:moveTo>
                  <a:pt x="322" y="145"/>
                </a:moveTo>
                <a:lnTo>
                  <a:pt x="486" y="124"/>
                </a:lnTo>
                <a:cubicBezTo>
                  <a:pt x="500" y="122"/>
                  <a:pt x="511" y="131"/>
                  <a:pt x="511" y="145"/>
                </a:cubicBezTo>
                <a:lnTo>
                  <a:pt x="511" y="378"/>
                </a:lnTo>
                <a:cubicBezTo>
                  <a:pt x="511" y="391"/>
                  <a:pt x="500" y="404"/>
                  <a:pt x="486" y="406"/>
                </a:cubicBezTo>
                <a:lnTo>
                  <a:pt x="322" y="426"/>
                </a:lnTo>
                <a:lnTo>
                  <a:pt x="322" y="145"/>
                </a:lnTo>
                <a:close/>
                <a:moveTo>
                  <a:pt x="354" y="183"/>
                </a:moveTo>
                <a:lnTo>
                  <a:pt x="481" y="166"/>
                </a:lnTo>
                <a:lnTo>
                  <a:pt x="481" y="224"/>
                </a:lnTo>
                <a:lnTo>
                  <a:pt x="354" y="240"/>
                </a:lnTo>
                <a:lnTo>
                  <a:pt x="354" y="183"/>
                </a:lnTo>
                <a:close/>
                <a:moveTo>
                  <a:pt x="221" y="56"/>
                </a:moveTo>
                <a:lnTo>
                  <a:pt x="384" y="35"/>
                </a:lnTo>
                <a:cubicBezTo>
                  <a:pt x="398" y="33"/>
                  <a:pt x="410" y="43"/>
                  <a:pt x="410" y="56"/>
                </a:cubicBezTo>
                <a:lnTo>
                  <a:pt x="410" y="63"/>
                </a:lnTo>
                <a:lnTo>
                  <a:pt x="255" y="83"/>
                </a:lnTo>
                <a:cubicBezTo>
                  <a:pt x="244" y="86"/>
                  <a:pt x="240" y="93"/>
                  <a:pt x="240" y="107"/>
                </a:cubicBezTo>
                <a:lnTo>
                  <a:pt x="240" y="335"/>
                </a:lnTo>
                <a:lnTo>
                  <a:pt x="221" y="338"/>
                </a:lnTo>
                <a:lnTo>
                  <a:pt x="221" y="56"/>
                </a:lnTo>
                <a:close/>
                <a:moveTo>
                  <a:pt x="101" y="188"/>
                </a:moveTo>
                <a:lnTo>
                  <a:pt x="134" y="188"/>
                </a:lnTo>
                <a:lnTo>
                  <a:pt x="134" y="135"/>
                </a:lnTo>
                <a:lnTo>
                  <a:pt x="104" y="135"/>
                </a:lnTo>
                <a:cubicBezTo>
                  <a:pt x="76" y="135"/>
                  <a:pt x="54" y="158"/>
                  <a:pt x="54" y="186"/>
                </a:cubicBezTo>
                <a:lnTo>
                  <a:pt x="54" y="467"/>
                </a:lnTo>
                <a:cubicBezTo>
                  <a:pt x="54" y="490"/>
                  <a:pt x="69" y="509"/>
                  <a:pt x="90" y="515"/>
                </a:cubicBezTo>
                <a:lnTo>
                  <a:pt x="90" y="515"/>
                </a:lnTo>
                <a:lnTo>
                  <a:pt x="0" y="586"/>
                </a:lnTo>
                <a:lnTo>
                  <a:pt x="0" y="630"/>
                </a:lnTo>
                <a:lnTo>
                  <a:pt x="678" y="630"/>
                </a:lnTo>
                <a:lnTo>
                  <a:pt x="678" y="586"/>
                </a:lnTo>
                <a:lnTo>
                  <a:pt x="582" y="516"/>
                </a:lnTo>
                <a:cubicBezTo>
                  <a:pt x="604" y="511"/>
                  <a:pt x="621" y="491"/>
                  <a:pt x="621" y="467"/>
                </a:cubicBezTo>
                <a:lnTo>
                  <a:pt x="621" y="186"/>
                </a:lnTo>
                <a:cubicBezTo>
                  <a:pt x="621" y="158"/>
                  <a:pt x="598" y="135"/>
                  <a:pt x="571" y="135"/>
                </a:cubicBezTo>
                <a:lnTo>
                  <a:pt x="541" y="135"/>
                </a:lnTo>
                <a:lnTo>
                  <a:pt x="541" y="188"/>
                </a:lnTo>
                <a:lnTo>
                  <a:pt x="573" y="188"/>
                </a:lnTo>
                <a:lnTo>
                  <a:pt x="573" y="474"/>
                </a:lnTo>
                <a:lnTo>
                  <a:pt x="101" y="474"/>
                </a:lnTo>
                <a:lnTo>
                  <a:pt x="101" y="188"/>
                </a:lnTo>
                <a:close/>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vert="horz" wrap="square" lIns="91398" tIns="45699" rIns="91398" bIns="45699" numCol="1" anchor="t" anchorCtr="0" compatLnSpc="1"/>
          <a:lstStyle/>
          <a:p>
            <a:pPr fontAlgn="base">
              <a:spcBef>
                <a:spcPct val="0"/>
              </a:spcBef>
              <a:spcAft>
                <a:spcPct val="0"/>
              </a:spcAft>
              <a:buFont typeface="Arial" pitchFamily="34" charset="0"/>
              <a:buNone/>
            </a:pPr>
            <a:endParaRPr lang="zh-CN" altLang="en-US" sz="1799">
              <a:solidFill>
                <a:srgbClr val="294A5A"/>
              </a:solidFill>
              <a:cs typeface="+mn-ea"/>
              <a:sym typeface="+mn-lt"/>
            </a:endParaRPr>
          </a:p>
        </p:txBody>
      </p:sp>
      <p:sp>
        <p:nvSpPr>
          <p:cNvPr id="25" name="Freeform 27"/>
          <p:cNvSpPr>
            <a:spLocks noEditPoints="1"/>
          </p:cNvSpPr>
          <p:nvPr/>
        </p:nvSpPr>
        <p:spPr bwMode="auto">
          <a:xfrm>
            <a:off x="7113538" y="1649914"/>
            <a:ext cx="743555" cy="656544"/>
          </a:xfrm>
          <a:custGeom>
            <a:avLst/>
            <a:gdLst>
              <a:gd name="T0" fmla="*/ 284 w 683"/>
              <a:gd name="T1" fmla="*/ 381 h 601"/>
              <a:gd name="T2" fmla="*/ 595 w 683"/>
              <a:gd name="T3" fmla="*/ 392 h 601"/>
              <a:gd name="T4" fmla="*/ 589 w 683"/>
              <a:gd name="T5" fmla="*/ 359 h 601"/>
              <a:gd name="T6" fmla="*/ 285 w 683"/>
              <a:gd name="T7" fmla="*/ 371 h 601"/>
              <a:gd name="T8" fmla="*/ 589 w 683"/>
              <a:gd name="T9" fmla="*/ 359 h 601"/>
              <a:gd name="T10" fmla="*/ 282 w 683"/>
              <a:gd name="T11" fmla="*/ 338 h 601"/>
              <a:gd name="T12" fmla="*/ 591 w 683"/>
              <a:gd name="T13" fmla="*/ 349 h 601"/>
              <a:gd name="T14" fmla="*/ 269 w 683"/>
              <a:gd name="T15" fmla="*/ 324 h 601"/>
              <a:gd name="T16" fmla="*/ 607 w 683"/>
              <a:gd name="T17" fmla="*/ 408 h 601"/>
              <a:gd name="T18" fmla="*/ 261 w 683"/>
              <a:gd name="T19" fmla="*/ 432 h 601"/>
              <a:gd name="T20" fmla="*/ 242 w 683"/>
              <a:gd name="T21" fmla="*/ 316 h 601"/>
              <a:gd name="T22" fmla="*/ 607 w 683"/>
              <a:gd name="T23" fmla="*/ 300 h 601"/>
              <a:gd name="T24" fmla="*/ 269 w 683"/>
              <a:gd name="T25" fmla="*/ 324 h 601"/>
              <a:gd name="T26" fmla="*/ 345 w 683"/>
              <a:gd name="T27" fmla="*/ 39 h 601"/>
              <a:gd name="T28" fmla="*/ 335 w 683"/>
              <a:gd name="T29" fmla="*/ 3 h 601"/>
              <a:gd name="T30" fmla="*/ 350 w 683"/>
              <a:gd name="T31" fmla="*/ 1 h 601"/>
              <a:gd name="T32" fmla="*/ 411 w 683"/>
              <a:gd name="T33" fmla="*/ 39 h 601"/>
              <a:gd name="T34" fmla="*/ 367 w 683"/>
              <a:gd name="T35" fmla="*/ 56 h 601"/>
              <a:gd name="T36" fmla="*/ 366 w 683"/>
              <a:gd name="T37" fmla="*/ 105 h 601"/>
              <a:gd name="T38" fmla="*/ 353 w 683"/>
              <a:gd name="T39" fmla="*/ 218 h 601"/>
              <a:gd name="T40" fmla="*/ 380 w 683"/>
              <a:gd name="T41" fmla="*/ 107 h 601"/>
              <a:gd name="T42" fmla="*/ 486 w 683"/>
              <a:gd name="T43" fmla="*/ 87 h 601"/>
              <a:gd name="T44" fmla="*/ 441 w 683"/>
              <a:gd name="T45" fmla="*/ 285 h 601"/>
              <a:gd name="T46" fmla="*/ 406 w 683"/>
              <a:gd name="T47" fmla="*/ 285 h 601"/>
              <a:gd name="T48" fmla="*/ 361 w 683"/>
              <a:gd name="T49" fmla="*/ 87 h 601"/>
              <a:gd name="T50" fmla="*/ 430 w 683"/>
              <a:gd name="T51" fmla="*/ 30 h 601"/>
              <a:gd name="T52" fmla="*/ 429 w 683"/>
              <a:gd name="T53" fmla="*/ 88 h 601"/>
              <a:gd name="T54" fmla="*/ 237 w 683"/>
              <a:gd name="T55" fmla="*/ 540 h 601"/>
              <a:gd name="T56" fmla="*/ 637 w 683"/>
              <a:gd name="T57" fmla="*/ 553 h 601"/>
              <a:gd name="T58" fmla="*/ 237 w 683"/>
              <a:gd name="T59" fmla="*/ 540 h 601"/>
              <a:gd name="T60" fmla="*/ 634 w 683"/>
              <a:gd name="T61" fmla="*/ 515 h 601"/>
              <a:gd name="T62" fmla="*/ 239 w 683"/>
              <a:gd name="T63" fmla="*/ 528 h 601"/>
              <a:gd name="T64" fmla="*/ 231 w 683"/>
              <a:gd name="T65" fmla="*/ 491 h 601"/>
              <a:gd name="T66" fmla="*/ 635 w 683"/>
              <a:gd name="T67" fmla="*/ 504 h 601"/>
              <a:gd name="T68" fmla="*/ 231 w 683"/>
              <a:gd name="T69" fmla="*/ 491 h 601"/>
              <a:gd name="T70" fmla="*/ 652 w 683"/>
              <a:gd name="T71" fmla="*/ 570 h 601"/>
              <a:gd name="T72" fmla="*/ 219 w 683"/>
              <a:gd name="T73" fmla="*/ 598 h 601"/>
              <a:gd name="T74" fmla="*/ 683 w 683"/>
              <a:gd name="T75" fmla="*/ 580 h 601"/>
              <a:gd name="T76" fmla="*/ 662 w 683"/>
              <a:gd name="T77" fmla="*/ 447 h 601"/>
              <a:gd name="T78" fmla="*/ 219 w 683"/>
              <a:gd name="T79" fmla="*/ 475 h 601"/>
              <a:gd name="T80" fmla="*/ 223 w 683"/>
              <a:gd name="T81" fmla="*/ 189 h 601"/>
              <a:gd name="T82" fmla="*/ 103 w 683"/>
              <a:gd name="T83" fmla="*/ 549 h 601"/>
              <a:gd name="T84" fmla="*/ 223 w 683"/>
              <a:gd name="T85" fmla="*/ 189 h 601"/>
              <a:gd name="T86" fmla="*/ 72 w 683"/>
              <a:gd name="T87" fmla="*/ 534 h 601"/>
              <a:gd name="T88" fmla="*/ 213 w 683"/>
              <a:gd name="T89" fmla="*/ 187 h 601"/>
              <a:gd name="T90" fmla="*/ 183 w 683"/>
              <a:gd name="T91" fmla="*/ 168 h 601"/>
              <a:gd name="T92" fmla="*/ 62 w 683"/>
              <a:gd name="T93" fmla="*/ 531 h 601"/>
              <a:gd name="T94" fmla="*/ 183 w 683"/>
              <a:gd name="T95" fmla="*/ 168 h 601"/>
              <a:gd name="T96" fmla="*/ 114 w 683"/>
              <a:gd name="T97" fmla="*/ 568 h 601"/>
              <a:gd name="T98" fmla="*/ 280 w 683"/>
              <a:gd name="T99" fmla="*/ 192 h 601"/>
              <a:gd name="T100" fmla="*/ 112 w 683"/>
              <a:gd name="T101" fmla="*/ 597 h 601"/>
              <a:gd name="T102" fmla="*/ 4 w 683"/>
              <a:gd name="T103" fmla="*/ 536 h 601"/>
              <a:gd name="T104" fmla="*/ 173 w 683"/>
              <a:gd name="T105" fmla="*/ 152 h 6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83" h="601">
                <a:moveTo>
                  <a:pt x="591" y="381"/>
                </a:moveTo>
                <a:lnTo>
                  <a:pt x="284" y="381"/>
                </a:lnTo>
                <a:cubicBezTo>
                  <a:pt x="284" y="385"/>
                  <a:pt x="283" y="389"/>
                  <a:pt x="282" y="392"/>
                </a:cubicBezTo>
                <a:lnTo>
                  <a:pt x="595" y="392"/>
                </a:lnTo>
                <a:cubicBezTo>
                  <a:pt x="593" y="389"/>
                  <a:pt x="592" y="385"/>
                  <a:pt x="591" y="381"/>
                </a:cubicBezTo>
                <a:close/>
                <a:moveTo>
                  <a:pt x="589" y="359"/>
                </a:moveTo>
                <a:lnTo>
                  <a:pt x="285" y="359"/>
                </a:lnTo>
                <a:cubicBezTo>
                  <a:pt x="285" y="363"/>
                  <a:pt x="285" y="367"/>
                  <a:pt x="285" y="371"/>
                </a:cubicBezTo>
                <a:lnTo>
                  <a:pt x="589" y="371"/>
                </a:lnTo>
                <a:cubicBezTo>
                  <a:pt x="588" y="367"/>
                  <a:pt x="588" y="363"/>
                  <a:pt x="589" y="359"/>
                </a:cubicBezTo>
                <a:close/>
                <a:moveTo>
                  <a:pt x="595" y="338"/>
                </a:moveTo>
                <a:lnTo>
                  <a:pt x="282" y="338"/>
                </a:lnTo>
                <a:cubicBezTo>
                  <a:pt x="283" y="342"/>
                  <a:pt x="284" y="345"/>
                  <a:pt x="284" y="349"/>
                </a:cubicBezTo>
                <a:lnTo>
                  <a:pt x="591" y="349"/>
                </a:lnTo>
                <a:cubicBezTo>
                  <a:pt x="592" y="345"/>
                  <a:pt x="593" y="341"/>
                  <a:pt x="595" y="338"/>
                </a:cubicBezTo>
                <a:close/>
                <a:moveTo>
                  <a:pt x="269" y="324"/>
                </a:moveTo>
                <a:lnTo>
                  <a:pt x="269" y="408"/>
                </a:lnTo>
                <a:lnTo>
                  <a:pt x="607" y="408"/>
                </a:lnTo>
                <a:lnTo>
                  <a:pt x="607" y="432"/>
                </a:lnTo>
                <a:lnTo>
                  <a:pt x="261" y="432"/>
                </a:lnTo>
                <a:cubicBezTo>
                  <a:pt x="251" y="432"/>
                  <a:pt x="242" y="425"/>
                  <a:pt x="242" y="416"/>
                </a:cubicBezTo>
                <a:lnTo>
                  <a:pt x="242" y="316"/>
                </a:lnTo>
                <a:cubicBezTo>
                  <a:pt x="242" y="307"/>
                  <a:pt x="251" y="300"/>
                  <a:pt x="261" y="300"/>
                </a:cubicBezTo>
                <a:lnTo>
                  <a:pt x="607" y="300"/>
                </a:lnTo>
                <a:lnTo>
                  <a:pt x="607" y="324"/>
                </a:lnTo>
                <a:lnTo>
                  <a:pt x="269" y="324"/>
                </a:lnTo>
                <a:close/>
                <a:moveTo>
                  <a:pt x="367" y="56"/>
                </a:moveTo>
                <a:cubicBezTo>
                  <a:pt x="354" y="55"/>
                  <a:pt x="348" y="48"/>
                  <a:pt x="345" y="39"/>
                </a:cubicBezTo>
                <a:cubicBezTo>
                  <a:pt x="342" y="31"/>
                  <a:pt x="343" y="26"/>
                  <a:pt x="343" y="18"/>
                </a:cubicBezTo>
                <a:cubicBezTo>
                  <a:pt x="342" y="8"/>
                  <a:pt x="336" y="5"/>
                  <a:pt x="335" y="3"/>
                </a:cubicBezTo>
                <a:cubicBezTo>
                  <a:pt x="335" y="2"/>
                  <a:pt x="337" y="1"/>
                  <a:pt x="341" y="1"/>
                </a:cubicBezTo>
                <a:cubicBezTo>
                  <a:pt x="344" y="1"/>
                  <a:pt x="347" y="0"/>
                  <a:pt x="350" y="1"/>
                </a:cubicBezTo>
                <a:cubicBezTo>
                  <a:pt x="356" y="1"/>
                  <a:pt x="365" y="2"/>
                  <a:pt x="366" y="2"/>
                </a:cubicBezTo>
                <a:cubicBezTo>
                  <a:pt x="385" y="6"/>
                  <a:pt x="409" y="16"/>
                  <a:pt x="411" y="39"/>
                </a:cubicBezTo>
                <a:cubicBezTo>
                  <a:pt x="413" y="49"/>
                  <a:pt x="412" y="61"/>
                  <a:pt x="402" y="65"/>
                </a:cubicBezTo>
                <a:cubicBezTo>
                  <a:pt x="395" y="55"/>
                  <a:pt x="378" y="57"/>
                  <a:pt x="367" y="56"/>
                </a:cubicBezTo>
                <a:close/>
                <a:moveTo>
                  <a:pt x="394" y="102"/>
                </a:moveTo>
                <a:cubicBezTo>
                  <a:pt x="385" y="99"/>
                  <a:pt x="378" y="99"/>
                  <a:pt x="366" y="105"/>
                </a:cubicBezTo>
                <a:cubicBezTo>
                  <a:pt x="342" y="116"/>
                  <a:pt x="331" y="144"/>
                  <a:pt x="333" y="169"/>
                </a:cubicBezTo>
                <a:cubicBezTo>
                  <a:pt x="334" y="186"/>
                  <a:pt x="341" y="205"/>
                  <a:pt x="353" y="218"/>
                </a:cubicBezTo>
                <a:cubicBezTo>
                  <a:pt x="349" y="207"/>
                  <a:pt x="346" y="195"/>
                  <a:pt x="345" y="184"/>
                </a:cubicBezTo>
                <a:cubicBezTo>
                  <a:pt x="343" y="154"/>
                  <a:pt x="354" y="121"/>
                  <a:pt x="380" y="107"/>
                </a:cubicBezTo>
                <a:cubicBezTo>
                  <a:pt x="385" y="105"/>
                  <a:pt x="390" y="103"/>
                  <a:pt x="394" y="102"/>
                </a:cubicBezTo>
                <a:close/>
                <a:moveTo>
                  <a:pt x="486" y="87"/>
                </a:moveTo>
                <a:cubicBezTo>
                  <a:pt x="519" y="102"/>
                  <a:pt x="539" y="139"/>
                  <a:pt x="537" y="182"/>
                </a:cubicBezTo>
                <a:cubicBezTo>
                  <a:pt x="533" y="239"/>
                  <a:pt x="490" y="285"/>
                  <a:pt x="441" y="285"/>
                </a:cubicBezTo>
                <a:cubicBezTo>
                  <a:pt x="435" y="285"/>
                  <a:pt x="429" y="280"/>
                  <a:pt x="424" y="278"/>
                </a:cubicBezTo>
                <a:cubicBezTo>
                  <a:pt x="418" y="280"/>
                  <a:pt x="412" y="285"/>
                  <a:pt x="406" y="285"/>
                </a:cubicBezTo>
                <a:cubicBezTo>
                  <a:pt x="357" y="285"/>
                  <a:pt x="315" y="239"/>
                  <a:pt x="311" y="182"/>
                </a:cubicBezTo>
                <a:cubicBezTo>
                  <a:pt x="308" y="139"/>
                  <a:pt x="329" y="102"/>
                  <a:pt x="361" y="87"/>
                </a:cubicBezTo>
                <a:cubicBezTo>
                  <a:pt x="385" y="75"/>
                  <a:pt x="397" y="79"/>
                  <a:pt x="417" y="88"/>
                </a:cubicBezTo>
                <a:cubicBezTo>
                  <a:pt x="415" y="72"/>
                  <a:pt x="414" y="48"/>
                  <a:pt x="430" y="30"/>
                </a:cubicBezTo>
                <a:cubicBezTo>
                  <a:pt x="434" y="28"/>
                  <a:pt x="443" y="32"/>
                  <a:pt x="443" y="40"/>
                </a:cubicBezTo>
                <a:cubicBezTo>
                  <a:pt x="430" y="55"/>
                  <a:pt x="429" y="76"/>
                  <a:pt x="429" y="88"/>
                </a:cubicBezTo>
                <a:cubicBezTo>
                  <a:pt x="450" y="79"/>
                  <a:pt x="462" y="75"/>
                  <a:pt x="486" y="87"/>
                </a:cubicBezTo>
                <a:close/>
                <a:moveTo>
                  <a:pt x="237" y="540"/>
                </a:moveTo>
                <a:lnTo>
                  <a:pt x="635" y="540"/>
                </a:lnTo>
                <a:cubicBezTo>
                  <a:pt x="635" y="544"/>
                  <a:pt x="636" y="549"/>
                  <a:pt x="637" y="553"/>
                </a:cubicBezTo>
                <a:lnTo>
                  <a:pt x="231" y="553"/>
                </a:lnTo>
                <a:cubicBezTo>
                  <a:pt x="234" y="549"/>
                  <a:pt x="236" y="545"/>
                  <a:pt x="237" y="540"/>
                </a:cubicBezTo>
                <a:close/>
                <a:moveTo>
                  <a:pt x="239" y="515"/>
                </a:moveTo>
                <a:lnTo>
                  <a:pt x="634" y="515"/>
                </a:lnTo>
                <a:cubicBezTo>
                  <a:pt x="634" y="520"/>
                  <a:pt x="634" y="524"/>
                  <a:pt x="634" y="528"/>
                </a:cubicBezTo>
                <a:lnTo>
                  <a:pt x="239" y="528"/>
                </a:lnTo>
                <a:cubicBezTo>
                  <a:pt x="240" y="524"/>
                  <a:pt x="240" y="520"/>
                  <a:pt x="239" y="515"/>
                </a:cubicBezTo>
                <a:close/>
                <a:moveTo>
                  <a:pt x="231" y="491"/>
                </a:moveTo>
                <a:lnTo>
                  <a:pt x="637" y="491"/>
                </a:lnTo>
                <a:cubicBezTo>
                  <a:pt x="636" y="495"/>
                  <a:pt x="635" y="499"/>
                  <a:pt x="635" y="504"/>
                </a:cubicBezTo>
                <a:lnTo>
                  <a:pt x="237" y="504"/>
                </a:lnTo>
                <a:cubicBezTo>
                  <a:pt x="236" y="499"/>
                  <a:pt x="234" y="495"/>
                  <a:pt x="231" y="491"/>
                </a:cubicBezTo>
                <a:close/>
                <a:moveTo>
                  <a:pt x="652" y="475"/>
                </a:moveTo>
                <a:lnTo>
                  <a:pt x="652" y="570"/>
                </a:lnTo>
                <a:lnTo>
                  <a:pt x="219" y="570"/>
                </a:lnTo>
                <a:lnTo>
                  <a:pt x="219" y="598"/>
                </a:lnTo>
                <a:lnTo>
                  <a:pt x="662" y="598"/>
                </a:lnTo>
                <a:cubicBezTo>
                  <a:pt x="674" y="598"/>
                  <a:pt x="683" y="590"/>
                  <a:pt x="683" y="580"/>
                </a:cubicBezTo>
                <a:lnTo>
                  <a:pt x="683" y="465"/>
                </a:lnTo>
                <a:cubicBezTo>
                  <a:pt x="683" y="455"/>
                  <a:pt x="674" y="447"/>
                  <a:pt x="662" y="447"/>
                </a:cubicBezTo>
                <a:lnTo>
                  <a:pt x="219" y="447"/>
                </a:lnTo>
                <a:lnTo>
                  <a:pt x="219" y="475"/>
                </a:lnTo>
                <a:lnTo>
                  <a:pt x="652" y="475"/>
                </a:lnTo>
                <a:close/>
                <a:moveTo>
                  <a:pt x="223" y="189"/>
                </a:moveTo>
                <a:lnTo>
                  <a:pt x="93" y="543"/>
                </a:lnTo>
                <a:cubicBezTo>
                  <a:pt x="97" y="545"/>
                  <a:pt x="100" y="547"/>
                  <a:pt x="103" y="549"/>
                </a:cubicBezTo>
                <a:lnTo>
                  <a:pt x="236" y="188"/>
                </a:lnTo>
                <a:cubicBezTo>
                  <a:pt x="232" y="189"/>
                  <a:pt x="228" y="189"/>
                  <a:pt x="223" y="189"/>
                </a:cubicBezTo>
                <a:close/>
                <a:moveTo>
                  <a:pt x="201" y="183"/>
                </a:moveTo>
                <a:lnTo>
                  <a:pt x="72" y="534"/>
                </a:lnTo>
                <a:cubicBezTo>
                  <a:pt x="76" y="535"/>
                  <a:pt x="79" y="537"/>
                  <a:pt x="83" y="538"/>
                </a:cubicBezTo>
                <a:lnTo>
                  <a:pt x="213" y="187"/>
                </a:lnTo>
                <a:cubicBezTo>
                  <a:pt x="209" y="186"/>
                  <a:pt x="205" y="185"/>
                  <a:pt x="201" y="183"/>
                </a:cubicBezTo>
                <a:close/>
                <a:moveTo>
                  <a:pt x="183" y="168"/>
                </a:moveTo>
                <a:lnTo>
                  <a:pt x="50" y="529"/>
                </a:lnTo>
                <a:cubicBezTo>
                  <a:pt x="53" y="530"/>
                  <a:pt x="57" y="531"/>
                  <a:pt x="62" y="531"/>
                </a:cubicBezTo>
                <a:lnTo>
                  <a:pt x="192" y="177"/>
                </a:lnTo>
                <a:cubicBezTo>
                  <a:pt x="189" y="175"/>
                  <a:pt x="185" y="172"/>
                  <a:pt x="183" y="168"/>
                </a:cubicBezTo>
                <a:close/>
                <a:moveTo>
                  <a:pt x="31" y="537"/>
                </a:moveTo>
                <a:lnTo>
                  <a:pt x="114" y="568"/>
                </a:lnTo>
                <a:lnTo>
                  <a:pt x="256" y="183"/>
                </a:lnTo>
                <a:lnTo>
                  <a:pt x="280" y="192"/>
                </a:lnTo>
                <a:lnTo>
                  <a:pt x="135" y="585"/>
                </a:lnTo>
                <a:cubicBezTo>
                  <a:pt x="131" y="595"/>
                  <a:pt x="121" y="601"/>
                  <a:pt x="112" y="597"/>
                </a:cubicBezTo>
                <a:lnTo>
                  <a:pt x="13" y="561"/>
                </a:lnTo>
                <a:cubicBezTo>
                  <a:pt x="4" y="558"/>
                  <a:pt x="0" y="547"/>
                  <a:pt x="4" y="536"/>
                </a:cubicBezTo>
                <a:lnTo>
                  <a:pt x="149" y="144"/>
                </a:lnTo>
                <a:lnTo>
                  <a:pt x="173" y="152"/>
                </a:lnTo>
                <a:lnTo>
                  <a:pt x="31" y="537"/>
                </a:lnTo>
                <a:close/>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vert="horz" wrap="square" lIns="91398" tIns="45699" rIns="91398" bIns="45699" numCol="1" anchor="t" anchorCtr="0" compatLnSpc="1"/>
          <a:lstStyle/>
          <a:p>
            <a:pPr fontAlgn="base">
              <a:spcBef>
                <a:spcPct val="0"/>
              </a:spcBef>
              <a:spcAft>
                <a:spcPct val="0"/>
              </a:spcAft>
              <a:buFont typeface="Arial" pitchFamily="34" charset="0"/>
              <a:buNone/>
            </a:pPr>
            <a:endParaRPr lang="zh-CN" altLang="en-US" sz="1799">
              <a:solidFill>
                <a:srgbClr val="294A5A"/>
              </a:solidFill>
              <a:cs typeface="+mn-ea"/>
              <a:sym typeface="+mn-lt"/>
            </a:endParaRPr>
          </a:p>
        </p:txBody>
      </p:sp>
      <p:sp>
        <p:nvSpPr>
          <p:cNvPr id="26" name="Freeform 28"/>
          <p:cNvSpPr>
            <a:spLocks noEditPoints="1"/>
          </p:cNvSpPr>
          <p:nvPr/>
        </p:nvSpPr>
        <p:spPr bwMode="auto">
          <a:xfrm>
            <a:off x="8719759" y="3604548"/>
            <a:ext cx="643360" cy="645999"/>
          </a:xfrm>
          <a:custGeom>
            <a:avLst/>
            <a:gdLst>
              <a:gd name="T0" fmla="*/ 584 w 591"/>
              <a:gd name="T1" fmla="*/ 217 h 591"/>
              <a:gd name="T2" fmla="*/ 509 w 591"/>
              <a:gd name="T3" fmla="*/ 82 h 591"/>
              <a:gd name="T4" fmla="*/ 370 w 591"/>
              <a:gd name="T5" fmla="*/ 6 h 591"/>
              <a:gd name="T6" fmla="*/ 370 w 591"/>
              <a:gd name="T7" fmla="*/ 217 h 591"/>
              <a:gd name="T8" fmla="*/ 584 w 591"/>
              <a:gd name="T9" fmla="*/ 217 h 591"/>
              <a:gd name="T10" fmla="*/ 299 w 591"/>
              <a:gd name="T11" fmla="*/ 252 h 591"/>
              <a:gd name="T12" fmla="*/ 299 w 591"/>
              <a:gd name="T13" fmla="*/ 0 h 591"/>
              <a:gd name="T14" fmla="*/ 111 w 591"/>
              <a:gd name="T15" fmla="*/ 82 h 591"/>
              <a:gd name="T16" fmla="*/ 111 w 591"/>
              <a:gd name="T17" fmla="*/ 481 h 591"/>
              <a:gd name="T18" fmla="*/ 509 w 591"/>
              <a:gd name="T19" fmla="*/ 481 h 591"/>
              <a:gd name="T20" fmla="*/ 591 w 591"/>
              <a:gd name="T21" fmla="*/ 287 h 591"/>
              <a:gd name="T22" fmla="*/ 334 w 591"/>
              <a:gd name="T23" fmla="*/ 287 h 591"/>
              <a:gd name="T24" fmla="*/ 299 w 591"/>
              <a:gd name="T25" fmla="*/ 252 h 5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91" h="591">
                <a:moveTo>
                  <a:pt x="584" y="217"/>
                </a:moveTo>
                <a:cubicBezTo>
                  <a:pt x="572" y="167"/>
                  <a:pt x="547" y="121"/>
                  <a:pt x="509" y="82"/>
                </a:cubicBezTo>
                <a:cubicBezTo>
                  <a:pt x="469" y="43"/>
                  <a:pt x="421" y="17"/>
                  <a:pt x="370" y="6"/>
                </a:cubicBezTo>
                <a:lnTo>
                  <a:pt x="370" y="217"/>
                </a:lnTo>
                <a:lnTo>
                  <a:pt x="584" y="217"/>
                </a:lnTo>
                <a:close/>
                <a:moveTo>
                  <a:pt x="299" y="252"/>
                </a:moveTo>
                <a:lnTo>
                  <a:pt x="299" y="0"/>
                </a:lnTo>
                <a:cubicBezTo>
                  <a:pt x="231" y="3"/>
                  <a:pt x="163" y="30"/>
                  <a:pt x="111" y="82"/>
                </a:cubicBezTo>
                <a:cubicBezTo>
                  <a:pt x="0" y="192"/>
                  <a:pt x="0" y="371"/>
                  <a:pt x="111" y="481"/>
                </a:cubicBezTo>
                <a:cubicBezTo>
                  <a:pt x="220" y="591"/>
                  <a:pt x="399" y="591"/>
                  <a:pt x="509" y="481"/>
                </a:cubicBezTo>
                <a:cubicBezTo>
                  <a:pt x="563" y="427"/>
                  <a:pt x="590" y="357"/>
                  <a:pt x="591" y="287"/>
                </a:cubicBezTo>
                <a:lnTo>
                  <a:pt x="334" y="287"/>
                </a:lnTo>
                <a:cubicBezTo>
                  <a:pt x="315" y="287"/>
                  <a:pt x="299" y="271"/>
                  <a:pt x="299" y="252"/>
                </a:cubicBezTo>
                <a:close/>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vert="horz" wrap="square" lIns="91398" tIns="45699" rIns="91398" bIns="45699" numCol="1" anchor="t" anchorCtr="0" compatLnSpc="1"/>
          <a:lstStyle/>
          <a:p>
            <a:pPr fontAlgn="base">
              <a:spcBef>
                <a:spcPct val="0"/>
              </a:spcBef>
              <a:spcAft>
                <a:spcPct val="0"/>
              </a:spcAft>
              <a:buFont typeface="Arial" pitchFamily="34" charset="0"/>
              <a:buNone/>
            </a:pPr>
            <a:endParaRPr lang="zh-CN" altLang="en-US" sz="1799">
              <a:solidFill>
                <a:srgbClr val="294A5A"/>
              </a:solidFill>
              <a:cs typeface="+mn-ea"/>
              <a:sym typeface="+mn-lt"/>
            </a:endParaRPr>
          </a:p>
        </p:txBody>
      </p:sp>
      <p:sp>
        <p:nvSpPr>
          <p:cNvPr id="27" name="Freeform 29"/>
          <p:cNvSpPr/>
          <p:nvPr/>
        </p:nvSpPr>
        <p:spPr bwMode="auto">
          <a:xfrm>
            <a:off x="2007365" y="4656448"/>
            <a:ext cx="313768" cy="313770"/>
          </a:xfrm>
          <a:custGeom>
            <a:avLst/>
            <a:gdLst>
              <a:gd name="T0" fmla="*/ 97 w 290"/>
              <a:gd name="T1" fmla="*/ 287 h 288"/>
              <a:gd name="T2" fmla="*/ 101 w 290"/>
              <a:gd name="T3" fmla="*/ 288 h 288"/>
              <a:gd name="T4" fmla="*/ 104 w 290"/>
              <a:gd name="T5" fmla="*/ 287 h 288"/>
              <a:gd name="T6" fmla="*/ 170 w 290"/>
              <a:gd name="T7" fmla="*/ 221 h 288"/>
              <a:gd name="T8" fmla="*/ 213 w 290"/>
              <a:gd name="T9" fmla="*/ 265 h 288"/>
              <a:gd name="T10" fmla="*/ 217 w 290"/>
              <a:gd name="T11" fmla="*/ 266 h 288"/>
              <a:gd name="T12" fmla="*/ 218 w 290"/>
              <a:gd name="T13" fmla="*/ 266 h 288"/>
              <a:gd name="T14" fmla="*/ 221 w 290"/>
              <a:gd name="T15" fmla="*/ 263 h 288"/>
              <a:gd name="T16" fmla="*/ 290 w 290"/>
              <a:gd name="T17" fmla="*/ 6 h 288"/>
              <a:gd name="T18" fmla="*/ 290 w 290"/>
              <a:gd name="T19" fmla="*/ 4 h 288"/>
              <a:gd name="T20" fmla="*/ 286 w 290"/>
              <a:gd name="T21" fmla="*/ 0 h 288"/>
              <a:gd name="T22" fmla="*/ 285 w 290"/>
              <a:gd name="T23" fmla="*/ 0 h 288"/>
              <a:gd name="T24" fmla="*/ 284 w 290"/>
              <a:gd name="T25" fmla="*/ 0 h 288"/>
              <a:gd name="T26" fmla="*/ 27 w 290"/>
              <a:gd name="T27" fmla="*/ 69 h 288"/>
              <a:gd name="T28" fmla="*/ 23 w 290"/>
              <a:gd name="T29" fmla="*/ 72 h 288"/>
              <a:gd name="T30" fmla="*/ 25 w 290"/>
              <a:gd name="T31" fmla="*/ 77 h 288"/>
              <a:gd name="T32" fmla="*/ 67 w 290"/>
              <a:gd name="T33" fmla="*/ 119 h 288"/>
              <a:gd name="T34" fmla="*/ 2 w 290"/>
              <a:gd name="T35" fmla="*/ 185 h 288"/>
              <a:gd name="T36" fmla="*/ 2 w 290"/>
              <a:gd name="T37" fmla="*/ 191 h 288"/>
              <a:gd name="T38" fmla="*/ 97 w 290"/>
              <a:gd name="T39" fmla="*/ 287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0" h="288">
                <a:moveTo>
                  <a:pt x="97" y="287"/>
                </a:moveTo>
                <a:cubicBezTo>
                  <a:pt x="98" y="288"/>
                  <a:pt x="99" y="288"/>
                  <a:pt x="101" y="288"/>
                </a:cubicBezTo>
                <a:cubicBezTo>
                  <a:pt x="102" y="288"/>
                  <a:pt x="103" y="288"/>
                  <a:pt x="104" y="287"/>
                </a:cubicBezTo>
                <a:lnTo>
                  <a:pt x="170" y="221"/>
                </a:lnTo>
                <a:lnTo>
                  <a:pt x="213" y="265"/>
                </a:lnTo>
                <a:cubicBezTo>
                  <a:pt x="214" y="266"/>
                  <a:pt x="215" y="266"/>
                  <a:pt x="217" y="266"/>
                </a:cubicBezTo>
                <a:cubicBezTo>
                  <a:pt x="217" y="266"/>
                  <a:pt x="217" y="266"/>
                  <a:pt x="218" y="266"/>
                </a:cubicBezTo>
                <a:cubicBezTo>
                  <a:pt x="220" y="266"/>
                  <a:pt x="221" y="265"/>
                  <a:pt x="221" y="263"/>
                </a:cubicBezTo>
                <a:lnTo>
                  <a:pt x="290" y="6"/>
                </a:lnTo>
                <a:cubicBezTo>
                  <a:pt x="290" y="5"/>
                  <a:pt x="290" y="5"/>
                  <a:pt x="290" y="4"/>
                </a:cubicBezTo>
                <a:cubicBezTo>
                  <a:pt x="290" y="2"/>
                  <a:pt x="288" y="0"/>
                  <a:pt x="286" y="0"/>
                </a:cubicBezTo>
                <a:cubicBezTo>
                  <a:pt x="285" y="0"/>
                  <a:pt x="285" y="0"/>
                  <a:pt x="285" y="0"/>
                </a:cubicBezTo>
                <a:cubicBezTo>
                  <a:pt x="285" y="0"/>
                  <a:pt x="284" y="0"/>
                  <a:pt x="284" y="0"/>
                </a:cubicBezTo>
                <a:lnTo>
                  <a:pt x="27" y="69"/>
                </a:lnTo>
                <a:cubicBezTo>
                  <a:pt x="25" y="69"/>
                  <a:pt x="24" y="70"/>
                  <a:pt x="23" y="72"/>
                </a:cubicBezTo>
                <a:cubicBezTo>
                  <a:pt x="23" y="74"/>
                  <a:pt x="24" y="75"/>
                  <a:pt x="25" y="77"/>
                </a:cubicBezTo>
                <a:lnTo>
                  <a:pt x="67" y="119"/>
                </a:lnTo>
                <a:lnTo>
                  <a:pt x="2" y="185"/>
                </a:lnTo>
                <a:cubicBezTo>
                  <a:pt x="0" y="187"/>
                  <a:pt x="0" y="190"/>
                  <a:pt x="2" y="191"/>
                </a:cubicBezTo>
                <a:lnTo>
                  <a:pt x="97" y="287"/>
                </a:lnTo>
                <a:close/>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vert="horz" wrap="square" lIns="91398" tIns="45699" rIns="91398" bIns="45699" numCol="1" anchor="t" anchorCtr="0" compatLnSpc="1"/>
          <a:lstStyle/>
          <a:p>
            <a:pPr fontAlgn="base">
              <a:spcBef>
                <a:spcPct val="0"/>
              </a:spcBef>
              <a:spcAft>
                <a:spcPct val="0"/>
              </a:spcAft>
              <a:buFont typeface="Arial" pitchFamily="34" charset="0"/>
              <a:buNone/>
            </a:pPr>
            <a:endParaRPr lang="zh-CN" altLang="en-US" sz="1799">
              <a:solidFill>
                <a:srgbClr val="294A5A"/>
              </a:solidFill>
              <a:cs typeface="+mn-ea"/>
              <a:sym typeface="+mn-lt"/>
            </a:endParaRPr>
          </a:p>
        </p:txBody>
      </p:sp>
      <p:sp>
        <p:nvSpPr>
          <p:cNvPr id="28" name="Freeform 30"/>
          <p:cNvSpPr/>
          <p:nvPr/>
        </p:nvSpPr>
        <p:spPr bwMode="auto">
          <a:xfrm>
            <a:off x="1661952" y="4656448"/>
            <a:ext cx="316408" cy="313770"/>
          </a:xfrm>
          <a:custGeom>
            <a:avLst/>
            <a:gdLst>
              <a:gd name="T0" fmla="*/ 69 w 290"/>
              <a:gd name="T1" fmla="*/ 263 h 288"/>
              <a:gd name="T2" fmla="*/ 72 w 290"/>
              <a:gd name="T3" fmla="*/ 266 h 288"/>
              <a:gd name="T4" fmla="*/ 74 w 290"/>
              <a:gd name="T5" fmla="*/ 266 h 288"/>
              <a:gd name="T6" fmla="*/ 77 w 290"/>
              <a:gd name="T7" fmla="*/ 265 h 288"/>
              <a:gd name="T8" fmla="*/ 121 w 290"/>
              <a:gd name="T9" fmla="*/ 221 h 288"/>
              <a:gd name="T10" fmla="*/ 186 w 290"/>
              <a:gd name="T11" fmla="*/ 287 h 288"/>
              <a:gd name="T12" fmla="*/ 189 w 290"/>
              <a:gd name="T13" fmla="*/ 288 h 288"/>
              <a:gd name="T14" fmla="*/ 193 w 290"/>
              <a:gd name="T15" fmla="*/ 287 h 288"/>
              <a:gd name="T16" fmla="*/ 288 w 290"/>
              <a:gd name="T17" fmla="*/ 191 h 288"/>
              <a:gd name="T18" fmla="*/ 288 w 290"/>
              <a:gd name="T19" fmla="*/ 185 h 288"/>
              <a:gd name="T20" fmla="*/ 223 w 290"/>
              <a:gd name="T21" fmla="*/ 119 h 288"/>
              <a:gd name="T22" fmla="*/ 265 w 290"/>
              <a:gd name="T23" fmla="*/ 77 h 288"/>
              <a:gd name="T24" fmla="*/ 267 w 290"/>
              <a:gd name="T25" fmla="*/ 72 h 288"/>
              <a:gd name="T26" fmla="*/ 263 w 290"/>
              <a:gd name="T27" fmla="*/ 69 h 288"/>
              <a:gd name="T28" fmla="*/ 6 w 290"/>
              <a:gd name="T29" fmla="*/ 0 h 288"/>
              <a:gd name="T30" fmla="*/ 4 w 290"/>
              <a:gd name="T31" fmla="*/ 0 h 288"/>
              <a:gd name="T32" fmla="*/ 1 w 290"/>
              <a:gd name="T33" fmla="*/ 1 h 288"/>
              <a:gd name="T34" fmla="*/ 0 w 290"/>
              <a:gd name="T35" fmla="*/ 5 h 288"/>
              <a:gd name="T36" fmla="*/ 69 w 290"/>
              <a:gd name="T37" fmla="*/ 263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90" h="288">
                <a:moveTo>
                  <a:pt x="69" y="263"/>
                </a:moveTo>
                <a:cubicBezTo>
                  <a:pt x="69" y="265"/>
                  <a:pt x="71" y="266"/>
                  <a:pt x="72" y="266"/>
                </a:cubicBezTo>
                <a:cubicBezTo>
                  <a:pt x="73" y="266"/>
                  <a:pt x="73" y="266"/>
                  <a:pt x="74" y="266"/>
                </a:cubicBezTo>
                <a:cubicBezTo>
                  <a:pt x="75" y="266"/>
                  <a:pt x="76" y="266"/>
                  <a:pt x="77" y="265"/>
                </a:cubicBezTo>
                <a:lnTo>
                  <a:pt x="121" y="221"/>
                </a:lnTo>
                <a:lnTo>
                  <a:pt x="186" y="287"/>
                </a:lnTo>
                <a:cubicBezTo>
                  <a:pt x="187" y="288"/>
                  <a:pt x="188" y="288"/>
                  <a:pt x="189" y="288"/>
                </a:cubicBezTo>
                <a:cubicBezTo>
                  <a:pt x="191" y="288"/>
                  <a:pt x="192" y="288"/>
                  <a:pt x="193" y="287"/>
                </a:cubicBezTo>
                <a:lnTo>
                  <a:pt x="288" y="191"/>
                </a:lnTo>
                <a:cubicBezTo>
                  <a:pt x="290" y="190"/>
                  <a:pt x="290" y="187"/>
                  <a:pt x="288" y="185"/>
                </a:cubicBezTo>
                <a:lnTo>
                  <a:pt x="223" y="119"/>
                </a:lnTo>
                <a:lnTo>
                  <a:pt x="265" y="77"/>
                </a:lnTo>
                <a:cubicBezTo>
                  <a:pt x="267" y="75"/>
                  <a:pt x="267" y="74"/>
                  <a:pt x="267" y="72"/>
                </a:cubicBezTo>
                <a:cubicBezTo>
                  <a:pt x="266" y="70"/>
                  <a:pt x="265" y="69"/>
                  <a:pt x="263" y="69"/>
                </a:cubicBezTo>
                <a:lnTo>
                  <a:pt x="6" y="0"/>
                </a:lnTo>
                <a:cubicBezTo>
                  <a:pt x="5" y="0"/>
                  <a:pt x="5" y="0"/>
                  <a:pt x="4" y="0"/>
                </a:cubicBezTo>
                <a:cubicBezTo>
                  <a:pt x="3" y="0"/>
                  <a:pt x="2" y="0"/>
                  <a:pt x="1" y="1"/>
                </a:cubicBezTo>
                <a:cubicBezTo>
                  <a:pt x="0" y="2"/>
                  <a:pt x="0" y="4"/>
                  <a:pt x="0" y="5"/>
                </a:cubicBezTo>
                <a:lnTo>
                  <a:pt x="69" y="263"/>
                </a:lnTo>
                <a:close/>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vert="horz" wrap="square" lIns="91398" tIns="45699" rIns="91398" bIns="45699" numCol="1" anchor="t" anchorCtr="0" compatLnSpc="1"/>
          <a:lstStyle/>
          <a:p>
            <a:pPr fontAlgn="base">
              <a:spcBef>
                <a:spcPct val="0"/>
              </a:spcBef>
              <a:spcAft>
                <a:spcPct val="0"/>
              </a:spcAft>
              <a:buFont typeface="Arial" pitchFamily="34" charset="0"/>
              <a:buNone/>
            </a:pPr>
            <a:endParaRPr lang="zh-CN" altLang="en-US" sz="1799">
              <a:solidFill>
                <a:srgbClr val="294A5A"/>
              </a:solidFill>
              <a:cs typeface="+mn-ea"/>
              <a:sym typeface="+mn-lt"/>
            </a:endParaRPr>
          </a:p>
        </p:txBody>
      </p:sp>
      <p:sp>
        <p:nvSpPr>
          <p:cNvPr id="29" name="Freeform 31"/>
          <p:cNvSpPr/>
          <p:nvPr/>
        </p:nvSpPr>
        <p:spPr bwMode="auto">
          <a:xfrm>
            <a:off x="2007364" y="4999220"/>
            <a:ext cx="316408" cy="316407"/>
          </a:xfrm>
          <a:custGeom>
            <a:avLst/>
            <a:gdLst>
              <a:gd name="T0" fmla="*/ 221 w 291"/>
              <a:gd name="T1" fmla="*/ 25 h 289"/>
              <a:gd name="T2" fmla="*/ 218 w 291"/>
              <a:gd name="T3" fmla="*/ 22 h 289"/>
              <a:gd name="T4" fmla="*/ 217 w 291"/>
              <a:gd name="T5" fmla="*/ 22 h 289"/>
              <a:gd name="T6" fmla="*/ 213 w 291"/>
              <a:gd name="T7" fmla="*/ 23 h 289"/>
              <a:gd name="T8" fmla="*/ 170 w 291"/>
              <a:gd name="T9" fmla="*/ 67 h 289"/>
              <a:gd name="T10" fmla="*/ 104 w 291"/>
              <a:gd name="T11" fmla="*/ 2 h 289"/>
              <a:gd name="T12" fmla="*/ 101 w 291"/>
              <a:gd name="T13" fmla="*/ 0 h 289"/>
              <a:gd name="T14" fmla="*/ 97 w 291"/>
              <a:gd name="T15" fmla="*/ 2 h 289"/>
              <a:gd name="T16" fmla="*/ 2 w 291"/>
              <a:gd name="T17" fmla="*/ 97 h 289"/>
              <a:gd name="T18" fmla="*/ 2 w 291"/>
              <a:gd name="T19" fmla="*/ 104 h 289"/>
              <a:gd name="T20" fmla="*/ 67 w 291"/>
              <a:gd name="T21" fmla="*/ 169 h 289"/>
              <a:gd name="T22" fmla="*/ 25 w 291"/>
              <a:gd name="T23" fmla="*/ 212 h 289"/>
              <a:gd name="T24" fmla="*/ 23 w 291"/>
              <a:gd name="T25" fmla="*/ 216 h 289"/>
              <a:gd name="T26" fmla="*/ 27 w 291"/>
              <a:gd name="T27" fmla="*/ 220 h 289"/>
              <a:gd name="T28" fmla="*/ 284 w 291"/>
              <a:gd name="T29" fmla="*/ 289 h 289"/>
              <a:gd name="T30" fmla="*/ 286 w 291"/>
              <a:gd name="T31" fmla="*/ 289 h 289"/>
              <a:gd name="T32" fmla="*/ 289 w 291"/>
              <a:gd name="T33" fmla="*/ 288 h 289"/>
              <a:gd name="T34" fmla="*/ 290 w 291"/>
              <a:gd name="T35" fmla="*/ 283 h 289"/>
              <a:gd name="T36" fmla="*/ 221 w 291"/>
              <a:gd name="T37" fmla="*/ 25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91" h="289">
                <a:moveTo>
                  <a:pt x="221" y="25"/>
                </a:moveTo>
                <a:cubicBezTo>
                  <a:pt x="221" y="24"/>
                  <a:pt x="219" y="22"/>
                  <a:pt x="218" y="22"/>
                </a:cubicBezTo>
                <a:cubicBezTo>
                  <a:pt x="217" y="22"/>
                  <a:pt x="217" y="22"/>
                  <a:pt x="217" y="22"/>
                </a:cubicBezTo>
                <a:cubicBezTo>
                  <a:pt x="215" y="22"/>
                  <a:pt x="214" y="22"/>
                  <a:pt x="213" y="23"/>
                </a:cubicBezTo>
                <a:lnTo>
                  <a:pt x="170" y="67"/>
                </a:lnTo>
                <a:lnTo>
                  <a:pt x="104" y="2"/>
                </a:lnTo>
                <a:cubicBezTo>
                  <a:pt x="103" y="1"/>
                  <a:pt x="102" y="0"/>
                  <a:pt x="101" y="0"/>
                </a:cubicBezTo>
                <a:cubicBezTo>
                  <a:pt x="99" y="0"/>
                  <a:pt x="98" y="1"/>
                  <a:pt x="97" y="2"/>
                </a:cubicBezTo>
                <a:lnTo>
                  <a:pt x="2" y="97"/>
                </a:lnTo>
                <a:cubicBezTo>
                  <a:pt x="0" y="99"/>
                  <a:pt x="0" y="102"/>
                  <a:pt x="2" y="104"/>
                </a:cubicBezTo>
                <a:lnTo>
                  <a:pt x="67" y="169"/>
                </a:lnTo>
                <a:lnTo>
                  <a:pt x="25" y="212"/>
                </a:lnTo>
                <a:cubicBezTo>
                  <a:pt x="24" y="213"/>
                  <a:pt x="23" y="215"/>
                  <a:pt x="23" y="216"/>
                </a:cubicBezTo>
                <a:cubicBezTo>
                  <a:pt x="24" y="218"/>
                  <a:pt x="25" y="219"/>
                  <a:pt x="27" y="220"/>
                </a:cubicBezTo>
                <a:lnTo>
                  <a:pt x="284" y="289"/>
                </a:lnTo>
                <a:cubicBezTo>
                  <a:pt x="285" y="289"/>
                  <a:pt x="285" y="289"/>
                  <a:pt x="286" y="289"/>
                </a:cubicBezTo>
                <a:cubicBezTo>
                  <a:pt x="287" y="289"/>
                  <a:pt x="288" y="288"/>
                  <a:pt x="289" y="288"/>
                </a:cubicBezTo>
                <a:cubicBezTo>
                  <a:pt x="290" y="286"/>
                  <a:pt x="291" y="285"/>
                  <a:pt x="290" y="283"/>
                </a:cubicBezTo>
                <a:lnTo>
                  <a:pt x="221" y="25"/>
                </a:lnTo>
                <a:close/>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vert="horz" wrap="square" lIns="91398" tIns="45699" rIns="91398" bIns="45699" numCol="1" anchor="t" anchorCtr="0" compatLnSpc="1"/>
          <a:lstStyle/>
          <a:p>
            <a:pPr fontAlgn="base">
              <a:spcBef>
                <a:spcPct val="0"/>
              </a:spcBef>
              <a:spcAft>
                <a:spcPct val="0"/>
              </a:spcAft>
              <a:buFont typeface="Arial" pitchFamily="34" charset="0"/>
              <a:buNone/>
            </a:pPr>
            <a:endParaRPr lang="zh-CN" altLang="en-US" sz="1799">
              <a:solidFill>
                <a:srgbClr val="294A5A"/>
              </a:solidFill>
              <a:cs typeface="+mn-ea"/>
              <a:sym typeface="+mn-lt"/>
            </a:endParaRPr>
          </a:p>
        </p:txBody>
      </p:sp>
      <p:sp>
        <p:nvSpPr>
          <p:cNvPr id="30" name="Freeform 32"/>
          <p:cNvSpPr/>
          <p:nvPr/>
        </p:nvSpPr>
        <p:spPr bwMode="auto">
          <a:xfrm>
            <a:off x="1661952" y="4999220"/>
            <a:ext cx="316408" cy="316407"/>
          </a:xfrm>
          <a:custGeom>
            <a:avLst/>
            <a:gdLst>
              <a:gd name="T0" fmla="*/ 193 w 290"/>
              <a:gd name="T1" fmla="*/ 2 h 289"/>
              <a:gd name="T2" fmla="*/ 189 w 290"/>
              <a:gd name="T3" fmla="*/ 0 h 289"/>
              <a:gd name="T4" fmla="*/ 186 w 290"/>
              <a:gd name="T5" fmla="*/ 2 h 289"/>
              <a:gd name="T6" fmla="*/ 121 w 290"/>
              <a:gd name="T7" fmla="*/ 67 h 289"/>
              <a:gd name="T8" fmla="*/ 77 w 290"/>
              <a:gd name="T9" fmla="*/ 23 h 289"/>
              <a:gd name="T10" fmla="*/ 74 w 290"/>
              <a:gd name="T11" fmla="*/ 22 h 289"/>
              <a:gd name="T12" fmla="*/ 72 w 290"/>
              <a:gd name="T13" fmla="*/ 22 h 289"/>
              <a:gd name="T14" fmla="*/ 69 w 290"/>
              <a:gd name="T15" fmla="*/ 25 h 289"/>
              <a:gd name="T16" fmla="*/ 0 w 290"/>
              <a:gd name="T17" fmla="*/ 283 h 289"/>
              <a:gd name="T18" fmla="*/ 1 w 290"/>
              <a:gd name="T19" fmla="*/ 288 h 289"/>
              <a:gd name="T20" fmla="*/ 5 w 290"/>
              <a:gd name="T21" fmla="*/ 289 h 289"/>
              <a:gd name="T22" fmla="*/ 6 w 290"/>
              <a:gd name="T23" fmla="*/ 289 h 289"/>
              <a:gd name="T24" fmla="*/ 263 w 290"/>
              <a:gd name="T25" fmla="*/ 220 h 289"/>
              <a:gd name="T26" fmla="*/ 267 w 290"/>
              <a:gd name="T27" fmla="*/ 216 h 289"/>
              <a:gd name="T28" fmla="*/ 265 w 290"/>
              <a:gd name="T29" fmla="*/ 212 h 289"/>
              <a:gd name="T30" fmla="*/ 223 w 290"/>
              <a:gd name="T31" fmla="*/ 169 h 289"/>
              <a:gd name="T32" fmla="*/ 288 w 290"/>
              <a:gd name="T33" fmla="*/ 104 h 289"/>
              <a:gd name="T34" fmla="*/ 288 w 290"/>
              <a:gd name="T35" fmla="*/ 97 h 289"/>
              <a:gd name="T36" fmla="*/ 193 w 290"/>
              <a:gd name="T37" fmla="*/ 2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90" h="289">
                <a:moveTo>
                  <a:pt x="193" y="2"/>
                </a:moveTo>
                <a:cubicBezTo>
                  <a:pt x="192" y="1"/>
                  <a:pt x="191" y="0"/>
                  <a:pt x="189" y="0"/>
                </a:cubicBezTo>
                <a:cubicBezTo>
                  <a:pt x="188" y="0"/>
                  <a:pt x="187" y="1"/>
                  <a:pt x="186" y="2"/>
                </a:cubicBezTo>
                <a:lnTo>
                  <a:pt x="121" y="67"/>
                </a:lnTo>
                <a:lnTo>
                  <a:pt x="77" y="23"/>
                </a:lnTo>
                <a:cubicBezTo>
                  <a:pt x="76" y="22"/>
                  <a:pt x="75" y="22"/>
                  <a:pt x="74" y="22"/>
                </a:cubicBezTo>
                <a:cubicBezTo>
                  <a:pt x="73" y="22"/>
                  <a:pt x="73" y="22"/>
                  <a:pt x="72" y="22"/>
                </a:cubicBezTo>
                <a:cubicBezTo>
                  <a:pt x="71" y="22"/>
                  <a:pt x="69" y="24"/>
                  <a:pt x="69" y="25"/>
                </a:cubicBezTo>
                <a:lnTo>
                  <a:pt x="0" y="283"/>
                </a:lnTo>
                <a:cubicBezTo>
                  <a:pt x="0" y="285"/>
                  <a:pt x="0" y="286"/>
                  <a:pt x="1" y="288"/>
                </a:cubicBezTo>
                <a:cubicBezTo>
                  <a:pt x="2" y="288"/>
                  <a:pt x="3" y="289"/>
                  <a:pt x="5" y="289"/>
                </a:cubicBezTo>
                <a:cubicBezTo>
                  <a:pt x="5" y="289"/>
                  <a:pt x="5" y="289"/>
                  <a:pt x="6" y="289"/>
                </a:cubicBezTo>
                <a:lnTo>
                  <a:pt x="263" y="220"/>
                </a:lnTo>
                <a:cubicBezTo>
                  <a:pt x="265" y="219"/>
                  <a:pt x="266" y="218"/>
                  <a:pt x="267" y="216"/>
                </a:cubicBezTo>
                <a:cubicBezTo>
                  <a:pt x="267" y="215"/>
                  <a:pt x="267" y="213"/>
                  <a:pt x="265" y="212"/>
                </a:cubicBezTo>
                <a:lnTo>
                  <a:pt x="223" y="169"/>
                </a:lnTo>
                <a:lnTo>
                  <a:pt x="288" y="104"/>
                </a:lnTo>
                <a:cubicBezTo>
                  <a:pt x="290" y="102"/>
                  <a:pt x="290" y="99"/>
                  <a:pt x="288" y="97"/>
                </a:cubicBezTo>
                <a:lnTo>
                  <a:pt x="193" y="2"/>
                </a:lnTo>
                <a:close/>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vert="horz" wrap="square" lIns="91398" tIns="45699" rIns="91398" bIns="45699" numCol="1" anchor="t" anchorCtr="0" compatLnSpc="1"/>
          <a:lstStyle/>
          <a:p>
            <a:pPr fontAlgn="base">
              <a:spcBef>
                <a:spcPct val="0"/>
              </a:spcBef>
              <a:spcAft>
                <a:spcPct val="0"/>
              </a:spcAft>
              <a:buFont typeface="Arial" pitchFamily="34" charset="0"/>
              <a:buNone/>
            </a:pPr>
            <a:endParaRPr lang="zh-CN" altLang="en-US" sz="1799">
              <a:solidFill>
                <a:srgbClr val="294A5A"/>
              </a:solidFill>
              <a:cs typeface="+mn-ea"/>
              <a:sym typeface="+mn-lt"/>
            </a:endParaRPr>
          </a:p>
        </p:txBody>
      </p:sp>
      <p:sp>
        <p:nvSpPr>
          <p:cNvPr id="31" name="Freeform 33"/>
          <p:cNvSpPr/>
          <p:nvPr/>
        </p:nvSpPr>
        <p:spPr bwMode="auto">
          <a:xfrm>
            <a:off x="3037926" y="5705964"/>
            <a:ext cx="680274" cy="326953"/>
          </a:xfrm>
          <a:custGeom>
            <a:avLst/>
            <a:gdLst>
              <a:gd name="T0" fmla="*/ 530 w 626"/>
              <a:gd name="T1" fmla="*/ 0 h 300"/>
              <a:gd name="T2" fmla="*/ 97 w 626"/>
              <a:gd name="T3" fmla="*/ 0 h 300"/>
              <a:gd name="T4" fmla="*/ 0 w 626"/>
              <a:gd name="T5" fmla="*/ 73 h 300"/>
              <a:gd name="T6" fmla="*/ 313 w 626"/>
              <a:gd name="T7" fmla="*/ 300 h 300"/>
              <a:gd name="T8" fmla="*/ 626 w 626"/>
              <a:gd name="T9" fmla="*/ 73 h 300"/>
              <a:gd name="T10" fmla="*/ 530 w 626"/>
              <a:gd name="T11" fmla="*/ 0 h 300"/>
            </a:gdLst>
            <a:ahLst/>
            <a:cxnLst>
              <a:cxn ang="0">
                <a:pos x="T0" y="T1"/>
              </a:cxn>
              <a:cxn ang="0">
                <a:pos x="T2" y="T3"/>
              </a:cxn>
              <a:cxn ang="0">
                <a:pos x="T4" y="T5"/>
              </a:cxn>
              <a:cxn ang="0">
                <a:pos x="T6" y="T7"/>
              </a:cxn>
              <a:cxn ang="0">
                <a:pos x="T8" y="T9"/>
              </a:cxn>
              <a:cxn ang="0">
                <a:pos x="T10" y="T11"/>
              </a:cxn>
            </a:cxnLst>
            <a:rect l="0" t="0" r="r" b="b"/>
            <a:pathLst>
              <a:path w="626" h="300">
                <a:moveTo>
                  <a:pt x="530" y="0"/>
                </a:moveTo>
                <a:lnTo>
                  <a:pt x="97" y="0"/>
                </a:lnTo>
                <a:cubicBezTo>
                  <a:pt x="54" y="0"/>
                  <a:pt x="17" y="30"/>
                  <a:pt x="0" y="73"/>
                </a:cubicBezTo>
                <a:lnTo>
                  <a:pt x="313" y="300"/>
                </a:lnTo>
                <a:lnTo>
                  <a:pt x="626" y="73"/>
                </a:lnTo>
                <a:cubicBezTo>
                  <a:pt x="609" y="30"/>
                  <a:pt x="572" y="0"/>
                  <a:pt x="530" y="0"/>
                </a:cubicBezTo>
                <a:close/>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vert="horz" wrap="square" lIns="91398" tIns="45699" rIns="91398" bIns="45699" numCol="1" anchor="t" anchorCtr="0" compatLnSpc="1"/>
          <a:lstStyle/>
          <a:p>
            <a:pPr fontAlgn="base">
              <a:spcBef>
                <a:spcPct val="0"/>
              </a:spcBef>
              <a:spcAft>
                <a:spcPct val="0"/>
              </a:spcAft>
              <a:buFont typeface="Arial" pitchFamily="34" charset="0"/>
              <a:buNone/>
            </a:pPr>
            <a:endParaRPr lang="zh-CN" altLang="en-US" sz="1799">
              <a:solidFill>
                <a:srgbClr val="294A5A"/>
              </a:solidFill>
              <a:cs typeface="+mn-ea"/>
              <a:sym typeface="+mn-lt"/>
            </a:endParaRPr>
          </a:p>
        </p:txBody>
      </p:sp>
      <p:sp>
        <p:nvSpPr>
          <p:cNvPr id="32" name="Freeform 34"/>
          <p:cNvSpPr/>
          <p:nvPr/>
        </p:nvSpPr>
        <p:spPr bwMode="auto">
          <a:xfrm>
            <a:off x="3027379" y="5887898"/>
            <a:ext cx="701368" cy="479884"/>
          </a:xfrm>
          <a:custGeom>
            <a:avLst/>
            <a:gdLst>
              <a:gd name="T0" fmla="*/ 322 w 644"/>
              <a:gd name="T1" fmla="*/ 230 h 440"/>
              <a:gd name="T2" fmla="*/ 311 w 644"/>
              <a:gd name="T3" fmla="*/ 226 h 440"/>
              <a:gd name="T4" fmla="*/ 0 w 644"/>
              <a:gd name="T5" fmla="*/ 0 h 440"/>
              <a:gd name="T6" fmla="*/ 0 w 644"/>
              <a:gd name="T7" fmla="*/ 317 h 440"/>
              <a:gd name="T8" fmla="*/ 106 w 644"/>
              <a:gd name="T9" fmla="*/ 440 h 440"/>
              <a:gd name="T10" fmla="*/ 539 w 644"/>
              <a:gd name="T11" fmla="*/ 440 h 440"/>
              <a:gd name="T12" fmla="*/ 644 w 644"/>
              <a:gd name="T13" fmla="*/ 317 h 440"/>
              <a:gd name="T14" fmla="*/ 644 w 644"/>
              <a:gd name="T15" fmla="*/ 0 h 440"/>
              <a:gd name="T16" fmla="*/ 333 w 644"/>
              <a:gd name="T17" fmla="*/ 226 h 440"/>
              <a:gd name="T18" fmla="*/ 322 w 644"/>
              <a:gd name="T19" fmla="*/ 230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4" h="440">
                <a:moveTo>
                  <a:pt x="322" y="230"/>
                </a:moveTo>
                <a:cubicBezTo>
                  <a:pt x="318" y="230"/>
                  <a:pt x="315" y="229"/>
                  <a:pt x="311" y="226"/>
                </a:cubicBezTo>
                <a:lnTo>
                  <a:pt x="0" y="0"/>
                </a:lnTo>
                <a:lnTo>
                  <a:pt x="0" y="317"/>
                </a:lnTo>
                <a:cubicBezTo>
                  <a:pt x="0" y="385"/>
                  <a:pt x="47" y="440"/>
                  <a:pt x="106" y="440"/>
                </a:cubicBezTo>
                <a:lnTo>
                  <a:pt x="539" y="440"/>
                </a:lnTo>
                <a:cubicBezTo>
                  <a:pt x="597" y="440"/>
                  <a:pt x="644" y="385"/>
                  <a:pt x="644" y="317"/>
                </a:cubicBezTo>
                <a:lnTo>
                  <a:pt x="644" y="0"/>
                </a:lnTo>
                <a:lnTo>
                  <a:pt x="333" y="226"/>
                </a:lnTo>
                <a:cubicBezTo>
                  <a:pt x="330" y="229"/>
                  <a:pt x="326" y="230"/>
                  <a:pt x="322" y="230"/>
                </a:cubicBezTo>
                <a:close/>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vert="horz" wrap="square" lIns="91398" tIns="45699" rIns="91398" bIns="45699" numCol="1" anchor="t" anchorCtr="0" compatLnSpc="1"/>
          <a:lstStyle/>
          <a:p>
            <a:pPr fontAlgn="base">
              <a:spcBef>
                <a:spcPct val="0"/>
              </a:spcBef>
              <a:spcAft>
                <a:spcPct val="0"/>
              </a:spcAft>
              <a:buFont typeface="Arial" pitchFamily="34" charset="0"/>
              <a:buNone/>
            </a:pPr>
            <a:endParaRPr lang="zh-CN" altLang="en-US" sz="1799">
              <a:solidFill>
                <a:srgbClr val="294A5A"/>
              </a:solidFill>
              <a:cs typeface="+mn-ea"/>
              <a:sym typeface="+mn-lt"/>
            </a:endParaRPr>
          </a:p>
        </p:txBody>
      </p:sp>
      <p:sp>
        <p:nvSpPr>
          <p:cNvPr id="33" name="Freeform 35"/>
          <p:cNvSpPr>
            <a:spLocks noEditPoints="1"/>
          </p:cNvSpPr>
          <p:nvPr/>
        </p:nvSpPr>
        <p:spPr bwMode="auto">
          <a:xfrm>
            <a:off x="5817015" y="5711237"/>
            <a:ext cx="529980" cy="651271"/>
          </a:xfrm>
          <a:custGeom>
            <a:avLst/>
            <a:gdLst>
              <a:gd name="T0" fmla="*/ 0 w 486"/>
              <a:gd name="T1" fmla="*/ 262 h 598"/>
              <a:gd name="T2" fmla="*/ 0 w 486"/>
              <a:gd name="T3" fmla="*/ 500 h 598"/>
              <a:gd name="T4" fmla="*/ 98 w 486"/>
              <a:gd name="T5" fmla="*/ 598 h 598"/>
              <a:gd name="T6" fmla="*/ 388 w 486"/>
              <a:gd name="T7" fmla="*/ 598 h 598"/>
              <a:gd name="T8" fmla="*/ 486 w 486"/>
              <a:gd name="T9" fmla="*/ 500 h 598"/>
              <a:gd name="T10" fmla="*/ 486 w 486"/>
              <a:gd name="T11" fmla="*/ 262 h 598"/>
              <a:gd name="T12" fmla="*/ 445 w 486"/>
              <a:gd name="T13" fmla="*/ 262 h 598"/>
              <a:gd name="T14" fmla="*/ 445 w 486"/>
              <a:gd name="T15" fmla="*/ 199 h 598"/>
              <a:gd name="T16" fmla="*/ 246 w 486"/>
              <a:gd name="T17" fmla="*/ 0 h 598"/>
              <a:gd name="T18" fmla="*/ 48 w 486"/>
              <a:gd name="T19" fmla="*/ 199 h 598"/>
              <a:gd name="T20" fmla="*/ 48 w 486"/>
              <a:gd name="T21" fmla="*/ 262 h 598"/>
              <a:gd name="T22" fmla="*/ 0 w 486"/>
              <a:gd name="T23" fmla="*/ 262 h 598"/>
              <a:gd name="T24" fmla="*/ 370 w 486"/>
              <a:gd name="T25" fmla="*/ 262 h 598"/>
              <a:gd name="T26" fmla="*/ 122 w 486"/>
              <a:gd name="T27" fmla="*/ 262 h 598"/>
              <a:gd name="T28" fmla="*/ 123 w 486"/>
              <a:gd name="T29" fmla="*/ 199 h 598"/>
              <a:gd name="T30" fmla="*/ 246 w 486"/>
              <a:gd name="T31" fmla="*/ 75 h 598"/>
              <a:gd name="T32" fmla="*/ 370 w 486"/>
              <a:gd name="T33" fmla="*/ 199 h 598"/>
              <a:gd name="T34" fmla="*/ 370 w 486"/>
              <a:gd name="T35" fmla="*/ 262 h 598"/>
              <a:gd name="T36" fmla="*/ 276 w 486"/>
              <a:gd name="T37" fmla="*/ 438 h 598"/>
              <a:gd name="T38" fmla="*/ 276 w 486"/>
              <a:gd name="T39" fmla="*/ 438 h 598"/>
              <a:gd name="T40" fmla="*/ 276 w 486"/>
              <a:gd name="T41" fmla="*/ 491 h 598"/>
              <a:gd name="T42" fmla="*/ 243 w 486"/>
              <a:gd name="T43" fmla="*/ 523 h 598"/>
              <a:gd name="T44" fmla="*/ 210 w 486"/>
              <a:gd name="T45" fmla="*/ 491 h 598"/>
              <a:gd name="T46" fmla="*/ 210 w 486"/>
              <a:gd name="T47" fmla="*/ 438 h 598"/>
              <a:gd name="T48" fmla="*/ 187 w 486"/>
              <a:gd name="T49" fmla="*/ 392 h 598"/>
              <a:gd name="T50" fmla="*/ 243 w 486"/>
              <a:gd name="T51" fmla="*/ 336 h 598"/>
              <a:gd name="T52" fmla="*/ 299 w 486"/>
              <a:gd name="T53" fmla="*/ 392 h 598"/>
              <a:gd name="T54" fmla="*/ 276 w 486"/>
              <a:gd name="T55" fmla="*/ 438 h 5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86" h="598">
                <a:moveTo>
                  <a:pt x="0" y="262"/>
                </a:moveTo>
                <a:lnTo>
                  <a:pt x="0" y="500"/>
                </a:lnTo>
                <a:cubicBezTo>
                  <a:pt x="0" y="554"/>
                  <a:pt x="44" y="598"/>
                  <a:pt x="98" y="598"/>
                </a:cubicBezTo>
                <a:lnTo>
                  <a:pt x="388" y="598"/>
                </a:lnTo>
                <a:cubicBezTo>
                  <a:pt x="442" y="598"/>
                  <a:pt x="486" y="554"/>
                  <a:pt x="486" y="500"/>
                </a:cubicBezTo>
                <a:lnTo>
                  <a:pt x="486" y="262"/>
                </a:lnTo>
                <a:lnTo>
                  <a:pt x="445" y="262"/>
                </a:lnTo>
                <a:lnTo>
                  <a:pt x="445" y="199"/>
                </a:lnTo>
                <a:cubicBezTo>
                  <a:pt x="445" y="89"/>
                  <a:pt x="356" y="0"/>
                  <a:pt x="246" y="0"/>
                </a:cubicBezTo>
                <a:cubicBezTo>
                  <a:pt x="137" y="0"/>
                  <a:pt x="48" y="89"/>
                  <a:pt x="48" y="199"/>
                </a:cubicBezTo>
                <a:lnTo>
                  <a:pt x="48" y="262"/>
                </a:lnTo>
                <a:lnTo>
                  <a:pt x="0" y="262"/>
                </a:lnTo>
                <a:close/>
                <a:moveTo>
                  <a:pt x="370" y="262"/>
                </a:moveTo>
                <a:lnTo>
                  <a:pt x="122" y="262"/>
                </a:lnTo>
                <a:lnTo>
                  <a:pt x="123" y="199"/>
                </a:lnTo>
                <a:cubicBezTo>
                  <a:pt x="123" y="131"/>
                  <a:pt x="178" y="75"/>
                  <a:pt x="246" y="75"/>
                </a:cubicBezTo>
                <a:cubicBezTo>
                  <a:pt x="315" y="75"/>
                  <a:pt x="370" y="131"/>
                  <a:pt x="370" y="199"/>
                </a:cubicBezTo>
                <a:lnTo>
                  <a:pt x="370" y="262"/>
                </a:lnTo>
                <a:close/>
                <a:moveTo>
                  <a:pt x="276" y="438"/>
                </a:moveTo>
                <a:lnTo>
                  <a:pt x="276" y="438"/>
                </a:lnTo>
                <a:lnTo>
                  <a:pt x="276" y="491"/>
                </a:lnTo>
                <a:cubicBezTo>
                  <a:pt x="276" y="509"/>
                  <a:pt x="261" y="523"/>
                  <a:pt x="243" y="523"/>
                </a:cubicBezTo>
                <a:cubicBezTo>
                  <a:pt x="225" y="523"/>
                  <a:pt x="210" y="509"/>
                  <a:pt x="210" y="491"/>
                </a:cubicBezTo>
                <a:lnTo>
                  <a:pt x="210" y="438"/>
                </a:lnTo>
                <a:cubicBezTo>
                  <a:pt x="196" y="428"/>
                  <a:pt x="187" y="411"/>
                  <a:pt x="187" y="392"/>
                </a:cubicBezTo>
                <a:cubicBezTo>
                  <a:pt x="187" y="362"/>
                  <a:pt x="212" y="336"/>
                  <a:pt x="243" y="336"/>
                </a:cubicBezTo>
                <a:cubicBezTo>
                  <a:pt x="274" y="336"/>
                  <a:pt x="299" y="362"/>
                  <a:pt x="299" y="392"/>
                </a:cubicBezTo>
                <a:cubicBezTo>
                  <a:pt x="299" y="411"/>
                  <a:pt x="290" y="428"/>
                  <a:pt x="276" y="438"/>
                </a:cubicBezTo>
                <a:close/>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vert="horz" wrap="square" lIns="91398" tIns="45699" rIns="91398" bIns="45699" numCol="1" anchor="t" anchorCtr="0" compatLnSpc="1"/>
          <a:lstStyle/>
          <a:p>
            <a:pPr fontAlgn="base">
              <a:spcBef>
                <a:spcPct val="0"/>
              </a:spcBef>
              <a:spcAft>
                <a:spcPct val="0"/>
              </a:spcAft>
              <a:buFont typeface="Arial" pitchFamily="34" charset="0"/>
              <a:buNone/>
            </a:pPr>
            <a:endParaRPr lang="zh-CN" altLang="en-US" sz="1799">
              <a:solidFill>
                <a:srgbClr val="294A5A"/>
              </a:solidFill>
              <a:cs typeface="+mn-ea"/>
              <a:sym typeface="+mn-lt"/>
            </a:endParaRPr>
          </a:p>
        </p:txBody>
      </p:sp>
      <p:sp>
        <p:nvSpPr>
          <p:cNvPr id="34" name="Freeform 36"/>
          <p:cNvSpPr>
            <a:spLocks noEditPoints="1"/>
          </p:cNvSpPr>
          <p:nvPr/>
        </p:nvSpPr>
        <p:spPr bwMode="auto">
          <a:xfrm>
            <a:off x="1553850" y="1554993"/>
            <a:ext cx="875391" cy="738283"/>
          </a:xfrm>
          <a:custGeom>
            <a:avLst/>
            <a:gdLst>
              <a:gd name="T0" fmla="*/ 563 w 803"/>
              <a:gd name="T1" fmla="*/ 421 h 678"/>
              <a:gd name="T2" fmla="*/ 445 w 803"/>
              <a:gd name="T3" fmla="*/ 421 h 678"/>
              <a:gd name="T4" fmla="*/ 445 w 803"/>
              <a:gd name="T5" fmla="*/ 540 h 678"/>
              <a:gd name="T6" fmla="*/ 358 w 803"/>
              <a:gd name="T7" fmla="*/ 540 h 678"/>
              <a:gd name="T8" fmla="*/ 358 w 803"/>
              <a:gd name="T9" fmla="*/ 421 h 678"/>
              <a:gd name="T10" fmla="*/ 240 w 803"/>
              <a:gd name="T11" fmla="*/ 421 h 678"/>
              <a:gd name="T12" fmla="*/ 240 w 803"/>
              <a:gd name="T13" fmla="*/ 334 h 678"/>
              <a:gd name="T14" fmla="*/ 358 w 803"/>
              <a:gd name="T15" fmla="*/ 334 h 678"/>
              <a:gd name="T16" fmla="*/ 358 w 803"/>
              <a:gd name="T17" fmla="*/ 215 h 678"/>
              <a:gd name="T18" fmla="*/ 445 w 803"/>
              <a:gd name="T19" fmla="*/ 215 h 678"/>
              <a:gd name="T20" fmla="*/ 445 w 803"/>
              <a:gd name="T21" fmla="*/ 334 h 678"/>
              <a:gd name="T22" fmla="*/ 563 w 803"/>
              <a:gd name="T23" fmla="*/ 334 h 678"/>
              <a:gd name="T24" fmla="*/ 563 w 803"/>
              <a:gd name="T25" fmla="*/ 421 h 678"/>
              <a:gd name="T26" fmla="*/ 737 w 803"/>
              <a:gd name="T27" fmla="*/ 218 h 678"/>
              <a:gd name="T28" fmla="*/ 401 w 803"/>
              <a:gd name="T29" fmla="*/ 161 h 678"/>
              <a:gd name="T30" fmla="*/ 66 w 803"/>
              <a:gd name="T31" fmla="*/ 218 h 678"/>
              <a:gd name="T32" fmla="*/ 402 w 803"/>
              <a:gd name="T33" fmla="*/ 678 h 678"/>
              <a:gd name="T34" fmla="*/ 737 w 803"/>
              <a:gd name="T35" fmla="*/ 218 h 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03" h="678">
                <a:moveTo>
                  <a:pt x="563" y="421"/>
                </a:moveTo>
                <a:lnTo>
                  <a:pt x="445" y="421"/>
                </a:lnTo>
                <a:lnTo>
                  <a:pt x="445" y="540"/>
                </a:lnTo>
                <a:lnTo>
                  <a:pt x="358" y="540"/>
                </a:lnTo>
                <a:lnTo>
                  <a:pt x="358" y="421"/>
                </a:lnTo>
                <a:lnTo>
                  <a:pt x="240" y="421"/>
                </a:lnTo>
                <a:lnTo>
                  <a:pt x="240" y="334"/>
                </a:lnTo>
                <a:lnTo>
                  <a:pt x="358" y="334"/>
                </a:lnTo>
                <a:lnTo>
                  <a:pt x="358" y="215"/>
                </a:lnTo>
                <a:lnTo>
                  <a:pt x="445" y="215"/>
                </a:lnTo>
                <a:lnTo>
                  <a:pt x="445" y="334"/>
                </a:lnTo>
                <a:lnTo>
                  <a:pt x="563" y="334"/>
                </a:lnTo>
                <a:lnTo>
                  <a:pt x="563" y="421"/>
                </a:lnTo>
                <a:close/>
                <a:moveTo>
                  <a:pt x="737" y="218"/>
                </a:moveTo>
                <a:cubicBezTo>
                  <a:pt x="680" y="0"/>
                  <a:pt x="440" y="138"/>
                  <a:pt x="401" y="161"/>
                </a:cubicBezTo>
                <a:cubicBezTo>
                  <a:pt x="360" y="136"/>
                  <a:pt x="123" y="1"/>
                  <a:pt x="66" y="218"/>
                </a:cubicBezTo>
                <a:cubicBezTo>
                  <a:pt x="0" y="469"/>
                  <a:pt x="400" y="676"/>
                  <a:pt x="402" y="678"/>
                </a:cubicBezTo>
                <a:cubicBezTo>
                  <a:pt x="402" y="678"/>
                  <a:pt x="803" y="466"/>
                  <a:pt x="737" y="218"/>
                </a:cubicBezTo>
                <a:close/>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vert="horz" wrap="square" lIns="91398" tIns="45699" rIns="91398" bIns="45699" numCol="1" anchor="t" anchorCtr="0" compatLnSpc="1"/>
          <a:lstStyle/>
          <a:p>
            <a:pPr fontAlgn="base">
              <a:spcBef>
                <a:spcPct val="0"/>
              </a:spcBef>
              <a:spcAft>
                <a:spcPct val="0"/>
              </a:spcAft>
              <a:buFont typeface="Arial" pitchFamily="34" charset="0"/>
              <a:buNone/>
            </a:pPr>
            <a:endParaRPr lang="zh-CN" altLang="en-US" sz="1799">
              <a:solidFill>
                <a:srgbClr val="294A5A"/>
              </a:solidFill>
              <a:cs typeface="+mn-ea"/>
              <a:sym typeface="+mn-lt"/>
            </a:endParaRPr>
          </a:p>
        </p:txBody>
      </p:sp>
      <p:sp>
        <p:nvSpPr>
          <p:cNvPr id="35" name="Freeform 37"/>
          <p:cNvSpPr>
            <a:spLocks noEditPoints="1"/>
          </p:cNvSpPr>
          <p:nvPr/>
        </p:nvSpPr>
        <p:spPr bwMode="auto">
          <a:xfrm>
            <a:off x="5772189" y="3596638"/>
            <a:ext cx="616993" cy="669727"/>
          </a:xfrm>
          <a:custGeom>
            <a:avLst/>
            <a:gdLst>
              <a:gd name="T0" fmla="*/ 38 w 566"/>
              <a:gd name="T1" fmla="*/ 38 h 613"/>
              <a:gd name="T2" fmla="*/ 151 w 566"/>
              <a:gd name="T3" fmla="*/ 37 h 613"/>
              <a:gd name="T4" fmla="*/ 271 w 566"/>
              <a:gd name="T5" fmla="*/ 5 h 613"/>
              <a:gd name="T6" fmla="*/ 283 w 566"/>
              <a:gd name="T7" fmla="*/ 0 h 613"/>
              <a:gd name="T8" fmla="*/ 294 w 566"/>
              <a:gd name="T9" fmla="*/ 5 h 613"/>
              <a:gd name="T10" fmla="*/ 415 w 566"/>
              <a:gd name="T11" fmla="*/ 37 h 613"/>
              <a:gd name="T12" fmla="*/ 528 w 566"/>
              <a:gd name="T13" fmla="*/ 38 h 613"/>
              <a:gd name="T14" fmla="*/ 566 w 566"/>
              <a:gd name="T15" fmla="*/ 33 h 613"/>
              <a:gd name="T16" fmla="*/ 566 w 566"/>
              <a:gd name="T17" fmla="*/ 77 h 613"/>
              <a:gd name="T18" fmla="*/ 486 w 566"/>
              <a:gd name="T19" fmla="*/ 464 h 613"/>
              <a:gd name="T20" fmla="*/ 291 w 566"/>
              <a:gd name="T21" fmla="*/ 611 h 613"/>
              <a:gd name="T22" fmla="*/ 283 w 566"/>
              <a:gd name="T23" fmla="*/ 613 h 613"/>
              <a:gd name="T24" fmla="*/ 275 w 566"/>
              <a:gd name="T25" fmla="*/ 611 h 613"/>
              <a:gd name="T26" fmla="*/ 80 w 566"/>
              <a:gd name="T27" fmla="*/ 464 h 613"/>
              <a:gd name="T28" fmla="*/ 0 w 566"/>
              <a:gd name="T29" fmla="*/ 77 h 613"/>
              <a:gd name="T30" fmla="*/ 0 w 566"/>
              <a:gd name="T31" fmla="*/ 33 h 613"/>
              <a:gd name="T32" fmla="*/ 38 w 566"/>
              <a:gd name="T33" fmla="*/ 38 h 613"/>
              <a:gd name="T34" fmla="*/ 283 w 566"/>
              <a:gd name="T35" fmla="*/ 312 h 613"/>
              <a:gd name="T36" fmla="*/ 283 w 566"/>
              <a:gd name="T37" fmla="*/ 312 h 613"/>
              <a:gd name="T38" fmla="*/ 472 w 566"/>
              <a:gd name="T39" fmla="*/ 312 h 613"/>
              <a:gd name="T40" fmla="*/ 496 w 566"/>
              <a:gd name="T41" fmla="*/ 117 h 613"/>
              <a:gd name="T42" fmla="*/ 407 w 566"/>
              <a:gd name="T43" fmla="*/ 113 h 613"/>
              <a:gd name="T44" fmla="*/ 283 w 566"/>
              <a:gd name="T45" fmla="*/ 81 h 613"/>
              <a:gd name="T46" fmla="*/ 283 w 566"/>
              <a:gd name="T47" fmla="*/ 312 h 613"/>
              <a:gd name="T48" fmla="*/ 283 w 566"/>
              <a:gd name="T49" fmla="*/ 535 h 613"/>
              <a:gd name="T50" fmla="*/ 283 w 566"/>
              <a:gd name="T51" fmla="*/ 535 h 613"/>
              <a:gd name="T52" fmla="*/ 283 w 566"/>
              <a:gd name="T53" fmla="*/ 312 h 613"/>
              <a:gd name="T54" fmla="*/ 94 w 566"/>
              <a:gd name="T55" fmla="*/ 312 h 613"/>
              <a:gd name="T56" fmla="*/ 137 w 566"/>
              <a:gd name="T57" fmla="*/ 423 h 613"/>
              <a:gd name="T58" fmla="*/ 283 w 566"/>
              <a:gd name="T59" fmla="*/ 535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66" h="613">
                <a:moveTo>
                  <a:pt x="38" y="38"/>
                </a:moveTo>
                <a:cubicBezTo>
                  <a:pt x="74" y="43"/>
                  <a:pt x="112" y="42"/>
                  <a:pt x="151" y="37"/>
                </a:cubicBezTo>
                <a:cubicBezTo>
                  <a:pt x="190" y="32"/>
                  <a:pt x="230" y="21"/>
                  <a:pt x="271" y="5"/>
                </a:cubicBezTo>
                <a:lnTo>
                  <a:pt x="283" y="0"/>
                </a:lnTo>
                <a:lnTo>
                  <a:pt x="294" y="5"/>
                </a:lnTo>
                <a:cubicBezTo>
                  <a:pt x="336" y="21"/>
                  <a:pt x="376" y="32"/>
                  <a:pt x="415" y="37"/>
                </a:cubicBezTo>
                <a:cubicBezTo>
                  <a:pt x="454" y="42"/>
                  <a:pt x="491" y="43"/>
                  <a:pt x="528" y="38"/>
                </a:cubicBezTo>
                <a:lnTo>
                  <a:pt x="566" y="33"/>
                </a:lnTo>
                <a:lnTo>
                  <a:pt x="566" y="77"/>
                </a:lnTo>
                <a:cubicBezTo>
                  <a:pt x="564" y="260"/>
                  <a:pt x="534" y="382"/>
                  <a:pt x="486" y="464"/>
                </a:cubicBezTo>
                <a:cubicBezTo>
                  <a:pt x="436" y="550"/>
                  <a:pt x="368" y="591"/>
                  <a:pt x="291" y="611"/>
                </a:cubicBezTo>
                <a:lnTo>
                  <a:pt x="283" y="613"/>
                </a:lnTo>
                <a:lnTo>
                  <a:pt x="275" y="611"/>
                </a:lnTo>
                <a:cubicBezTo>
                  <a:pt x="198" y="591"/>
                  <a:pt x="130" y="550"/>
                  <a:pt x="80" y="464"/>
                </a:cubicBezTo>
                <a:cubicBezTo>
                  <a:pt x="32" y="382"/>
                  <a:pt x="2" y="260"/>
                  <a:pt x="0" y="77"/>
                </a:cubicBezTo>
                <a:lnTo>
                  <a:pt x="0" y="33"/>
                </a:lnTo>
                <a:lnTo>
                  <a:pt x="38" y="38"/>
                </a:lnTo>
                <a:close/>
                <a:moveTo>
                  <a:pt x="283" y="312"/>
                </a:moveTo>
                <a:lnTo>
                  <a:pt x="283" y="312"/>
                </a:lnTo>
                <a:lnTo>
                  <a:pt x="472" y="312"/>
                </a:lnTo>
                <a:cubicBezTo>
                  <a:pt x="485" y="259"/>
                  <a:pt x="493" y="195"/>
                  <a:pt x="496" y="117"/>
                </a:cubicBezTo>
                <a:cubicBezTo>
                  <a:pt x="467" y="119"/>
                  <a:pt x="437" y="117"/>
                  <a:pt x="407" y="113"/>
                </a:cubicBezTo>
                <a:cubicBezTo>
                  <a:pt x="367" y="108"/>
                  <a:pt x="325" y="97"/>
                  <a:pt x="283" y="81"/>
                </a:cubicBezTo>
                <a:lnTo>
                  <a:pt x="283" y="312"/>
                </a:lnTo>
                <a:close/>
                <a:moveTo>
                  <a:pt x="283" y="535"/>
                </a:moveTo>
                <a:lnTo>
                  <a:pt x="283" y="535"/>
                </a:lnTo>
                <a:lnTo>
                  <a:pt x="283" y="312"/>
                </a:lnTo>
                <a:lnTo>
                  <a:pt x="94" y="312"/>
                </a:lnTo>
                <a:cubicBezTo>
                  <a:pt x="105" y="357"/>
                  <a:pt x="120" y="393"/>
                  <a:pt x="137" y="423"/>
                </a:cubicBezTo>
                <a:cubicBezTo>
                  <a:pt x="174" y="486"/>
                  <a:pt x="225" y="518"/>
                  <a:pt x="283" y="535"/>
                </a:cubicBezTo>
                <a:close/>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vert="horz" wrap="square" lIns="91398" tIns="45699" rIns="91398" bIns="45699" numCol="1" anchor="t" anchorCtr="0" compatLnSpc="1"/>
          <a:lstStyle/>
          <a:p>
            <a:pPr fontAlgn="base">
              <a:spcBef>
                <a:spcPct val="0"/>
              </a:spcBef>
              <a:spcAft>
                <a:spcPct val="0"/>
              </a:spcAft>
              <a:buFont typeface="Arial" pitchFamily="34" charset="0"/>
              <a:buNone/>
            </a:pPr>
            <a:endParaRPr lang="zh-CN" altLang="en-US" sz="1799">
              <a:solidFill>
                <a:srgbClr val="294A5A"/>
              </a:solidFill>
              <a:cs typeface="+mn-ea"/>
              <a:sym typeface="+mn-lt"/>
            </a:endParaRPr>
          </a:p>
        </p:txBody>
      </p:sp>
      <p:sp>
        <p:nvSpPr>
          <p:cNvPr id="36" name="Freeform 38"/>
          <p:cNvSpPr>
            <a:spLocks noEditPoints="1"/>
          </p:cNvSpPr>
          <p:nvPr/>
        </p:nvSpPr>
        <p:spPr bwMode="auto">
          <a:xfrm>
            <a:off x="3109120" y="3572908"/>
            <a:ext cx="535253" cy="688184"/>
          </a:xfrm>
          <a:custGeom>
            <a:avLst/>
            <a:gdLst>
              <a:gd name="T0" fmla="*/ 2 w 491"/>
              <a:gd name="T1" fmla="*/ 492 h 631"/>
              <a:gd name="T2" fmla="*/ 121 w 491"/>
              <a:gd name="T3" fmla="*/ 631 h 631"/>
              <a:gd name="T4" fmla="*/ 122 w 491"/>
              <a:gd name="T5" fmla="*/ 631 h 631"/>
              <a:gd name="T6" fmla="*/ 131 w 491"/>
              <a:gd name="T7" fmla="*/ 631 h 631"/>
              <a:gd name="T8" fmla="*/ 244 w 491"/>
              <a:gd name="T9" fmla="*/ 595 h 631"/>
              <a:gd name="T10" fmla="*/ 247 w 491"/>
              <a:gd name="T11" fmla="*/ 556 h 631"/>
              <a:gd name="T12" fmla="*/ 184 w 491"/>
              <a:gd name="T13" fmla="*/ 498 h 631"/>
              <a:gd name="T14" fmla="*/ 202 w 491"/>
              <a:gd name="T15" fmla="*/ 457 h 631"/>
              <a:gd name="T16" fmla="*/ 162 w 491"/>
              <a:gd name="T17" fmla="*/ 401 h 631"/>
              <a:gd name="T18" fmla="*/ 170 w 491"/>
              <a:gd name="T19" fmla="*/ 372 h 631"/>
              <a:gd name="T20" fmla="*/ 213 w 491"/>
              <a:gd name="T21" fmla="*/ 344 h 631"/>
              <a:gd name="T22" fmla="*/ 198 w 491"/>
              <a:gd name="T23" fmla="*/ 305 h 631"/>
              <a:gd name="T24" fmla="*/ 256 w 491"/>
              <a:gd name="T25" fmla="*/ 246 h 631"/>
              <a:gd name="T26" fmla="*/ 307 w 491"/>
              <a:gd name="T27" fmla="*/ 83 h 631"/>
              <a:gd name="T28" fmla="*/ 2 w 491"/>
              <a:gd name="T29" fmla="*/ 273 h 631"/>
              <a:gd name="T30" fmla="*/ 2 w 491"/>
              <a:gd name="T31" fmla="*/ 492 h 631"/>
              <a:gd name="T32" fmla="*/ 221 w 491"/>
              <a:gd name="T33" fmla="*/ 305 h 631"/>
              <a:gd name="T34" fmla="*/ 256 w 491"/>
              <a:gd name="T35" fmla="*/ 340 h 631"/>
              <a:gd name="T36" fmla="*/ 436 w 491"/>
              <a:gd name="T37" fmla="*/ 340 h 631"/>
              <a:gd name="T38" fmla="*/ 436 w 491"/>
              <a:gd name="T39" fmla="*/ 270 h 631"/>
              <a:gd name="T40" fmla="*/ 265 w 491"/>
              <a:gd name="T41" fmla="*/ 270 h 631"/>
              <a:gd name="T42" fmla="*/ 349 w 491"/>
              <a:gd name="T43" fmla="*/ 366 h 631"/>
              <a:gd name="T44" fmla="*/ 192 w 491"/>
              <a:gd name="T45" fmla="*/ 382 h 631"/>
              <a:gd name="T46" fmla="*/ 221 w 491"/>
              <a:gd name="T47" fmla="*/ 436 h 631"/>
              <a:gd name="T48" fmla="*/ 349 w 491"/>
              <a:gd name="T49" fmla="*/ 436 h 631"/>
              <a:gd name="T50" fmla="*/ 491 w 491"/>
              <a:gd name="T51" fmla="*/ 401 h 631"/>
              <a:gd name="T52" fmla="*/ 349 w 491"/>
              <a:gd name="T53" fmla="*/ 366 h 631"/>
              <a:gd name="T54" fmla="*/ 484 w 491"/>
              <a:gd name="T55" fmla="*/ 498 h 631"/>
              <a:gd name="T56" fmla="*/ 349 w 491"/>
              <a:gd name="T57" fmla="*/ 463 h 631"/>
              <a:gd name="T58" fmla="*/ 256 w 491"/>
              <a:gd name="T59" fmla="*/ 463 h 631"/>
              <a:gd name="T60" fmla="*/ 208 w 491"/>
              <a:gd name="T61" fmla="*/ 492 h 631"/>
              <a:gd name="T62" fmla="*/ 243 w 491"/>
              <a:gd name="T63" fmla="*/ 533 h 631"/>
              <a:gd name="T64" fmla="*/ 315 w 491"/>
              <a:gd name="T65" fmla="*/ 533 h 631"/>
              <a:gd name="T66" fmla="*/ 303 w 491"/>
              <a:gd name="T67" fmla="*/ 630 h 631"/>
              <a:gd name="T68" fmla="*/ 409 w 491"/>
              <a:gd name="T69" fmla="*/ 630 h 631"/>
              <a:gd name="T70" fmla="*/ 409 w 491"/>
              <a:gd name="T71" fmla="*/ 560 h 631"/>
              <a:gd name="T72" fmla="*/ 303 w 491"/>
              <a:gd name="T73" fmla="*/ 560 h 631"/>
              <a:gd name="T74" fmla="*/ 303 w 491"/>
              <a:gd name="T75" fmla="*/ 630 h 6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91" h="631">
                <a:moveTo>
                  <a:pt x="2" y="492"/>
                </a:moveTo>
                <a:lnTo>
                  <a:pt x="2" y="492"/>
                </a:lnTo>
                <a:cubicBezTo>
                  <a:pt x="2" y="494"/>
                  <a:pt x="2" y="496"/>
                  <a:pt x="2" y="498"/>
                </a:cubicBezTo>
                <a:cubicBezTo>
                  <a:pt x="2" y="570"/>
                  <a:pt x="51" y="628"/>
                  <a:pt x="121" y="631"/>
                </a:cubicBezTo>
                <a:lnTo>
                  <a:pt x="121" y="631"/>
                </a:lnTo>
                <a:lnTo>
                  <a:pt x="122" y="631"/>
                </a:lnTo>
                <a:cubicBezTo>
                  <a:pt x="124" y="631"/>
                  <a:pt x="125" y="631"/>
                  <a:pt x="127" y="631"/>
                </a:cubicBezTo>
                <a:cubicBezTo>
                  <a:pt x="128" y="631"/>
                  <a:pt x="130" y="631"/>
                  <a:pt x="131" y="631"/>
                </a:cubicBezTo>
                <a:lnTo>
                  <a:pt x="257" y="631"/>
                </a:lnTo>
                <a:cubicBezTo>
                  <a:pt x="249" y="621"/>
                  <a:pt x="244" y="609"/>
                  <a:pt x="244" y="595"/>
                </a:cubicBezTo>
                <a:cubicBezTo>
                  <a:pt x="244" y="580"/>
                  <a:pt x="250" y="567"/>
                  <a:pt x="259" y="556"/>
                </a:cubicBezTo>
                <a:lnTo>
                  <a:pt x="247" y="556"/>
                </a:lnTo>
                <a:lnTo>
                  <a:pt x="243" y="556"/>
                </a:lnTo>
                <a:cubicBezTo>
                  <a:pt x="211" y="556"/>
                  <a:pt x="184" y="530"/>
                  <a:pt x="184" y="498"/>
                </a:cubicBezTo>
                <a:cubicBezTo>
                  <a:pt x="184" y="496"/>
                  <a:pt x="184" y="494"/>
                  <a:pt x="185" y="492"/>
                </a:cubicBezTo>
                <a:cubicBezTo>
                  <a:pt x="186" y="478"/>
                  <a:pt x="192" y="466"/>
                  <a:pt x="202" y="457"/>
                </a:cubicBezTo>
                <a:cubicBezTo>
                  <a:pt x="197" y="455"/>
                  <a:pt x="192" y="453"/>
                  <a:pt x="188" y="450"/>
                </a:cubicBezTo>
                <a:cubicBezTo>
                  <a:pt x="172" y="439"/>
                  <a:pt x="162" y="421"/>
                  <a:pt x="162" y="401"/>
                </a:cubicBezTo>
                <a:cubicBezTo>
                  <a:pt x="162" y="391"/>
                  <a:pt x="165" y="381"/>
                  <a:pt x="170" y="373"/>
                </a:cubicBezTo>
                <a:cubicBezTo>
                  <a:pt x="170" y="372"/>
                  <a:pt x="170" y="372"/>
                  <a:pt x="170" y="372"/>
                </a:cubicBezTo>
                <a:cubicBezTo>
                  <a:pt x="178" y="358"/>
                  <a:pt x="192" y="348"/>
                  <a:pt x="207" y="345"/>
                </a:cubicBezTo>
                <a:cubicBezTo>
                  <a:pt x="209" y="344"/>
                  <a:pt x="211" y="344"/>
                  <a:pt x="213" y="344"/>
                </a:cubicBezTo>
                <a:cubicBezTo>
                  <a:pt x="212" y="343"/>
                  <a:pt x="211" y="342"/>
                  <a:pt x="211" y="342"/>
                </a:cubicBezTo>
                <a:cubicBezTo>
                  <a:pt x="203" y="332"/>
                  <a:pt x="198" y="319"/>
                  <a:pt x="198" y="305"/>
                </a:cubicBezTo>
                <a:cubicBezTo>
                  <a:pt x="198" y="288"/>
                  <a:pt x="205" y="272"/>
                  <a:pt x="217" y="262"/>
                </a:cubicBezTo>
                <a:cubicBezTo>
                  <a:pt x="227" y="252"/>
                  <a:pt x="241" y="246"/>
                  <a:pt x="256" y="246"/>
                </a:cubicBezTo>
                <a:lnTo>
                  <a:pt x="278" y="246"/>
                </a:lnTo>
                <a:cubicBezTo>
                  <a:pt x="306" y="185"/>
                  <a:pt x="316" y="120"/>
                  <a:pt x="307" y="83"/>
                </a:cubicBezTo>
                <a:cubicBezTo>
                  <a:pt x="286" y="0"/>
                  <a:pt x="217" y="20"/>
                  <a:pt x="212" y="67"/>
                </a:cubicBezTo>
                <a:cubicBezTo>
                  <a:pt x="195" y="209"/>
                  <a:pt x="7" y="231"/>
                  <a:pt x="2" y="273"/>
                </a:cubicBezTo>
                <a:cubicBezTo>
                  <a:pt x="2" y="273"/>
                  <a:pt x="0" y="289"/>
                  <a:pt x="2" y="309"/>
                </a:cubicBezTo>
                <a:lnTo>
                  <a:pt x="2" y="492"/>
                </a:lnTo>
                <a:close/>
                <a:moveTo>
                  <a:pt x="256" y="270"/>
                </a:moveTo>
                <a:cubicBezTo>
                  <a:pt x="237" y="270"/>
                  <a:pt x="221" y="286"/>
                  <a:pt x="221" y="305"/>
                </a:cubicBezTo>
                <a:cubicBezTo>
                  <a:pt x="221" y="312"/>
                  <a:pt x="223" y="319"/>
                  <a:pt x="227" y="324"/>
                </a:cubicBezTo>
                <a:cubicBezTo>
                  <a:pt x="233" y="334"/>
                  <a:pt x="244" y="340"/>
                  <a:pt x="256" y="340"/>
                </a:cubicBezTo>
                <a:lnTo>
                  <a:pt x="349" y="340"/>
                </a:lnTo>
                <a:lnTo>
                  <a:pt x="436" y="340"/>
                </a:lnTo>
                <a:cubicBezTo>
                  <a:pt x="455" y="340"/>
                  <a:pt x="471" y="324"/>
                  <a:pt x="471" y="305"/>
                </a:cubicBezTo>
                <a:cubicBezTo>
                  <a:pt x="471" y="286"/>
                  <a:pt x="455" y="270"/>
                  <a:pt x="436" y="270"/>
                </a:cubicBezTo>
                <a:lnTo>
                  <a:pt x="349" y="270"/>
                </a:lnTo>
                <a:lnTo>
                  <a:pt x="265" y="270"/>
                </a:lnTo>
                <a:lnTo>
                  <a:pt x="256" y="270"/>
                </a:lnTo>
                <a:close/>
                <a:moveTo>
                  <a:pt x="349" y="366"/>
                </a:moveTo>
                <a:lnTo>
                  <a:pt x="221" y="366"/>
                </a:lnTo>
                <a:cubicBezTo>
                  <a:pt x="209" y="366"/>
                  <a:pt x="198" y="372"/>
                  <a:pt x="192" y="382"/>
                </a:cubicBezTo>
                <a:cubicBezTo>
                  <a:pt x="188" y="387"/>
                  <a:pt x="186" y="394"/>
                  <a:pt x="186" y="401"/>
                </a:cubicBezTo>
                <a:cubicBezTo>
                  <a:pt x="186" y="421"/>
                  <a:pt x="201" y="436"/>
                  <a:pt x="221" y="436"/>
                </a:cubicBezTo>
                <a:lnTo>
                  <a:pt x="245" y="436"/>
                </a:lnTo>
                <a:lnTo>
                  <a:pt x="349" y="436"/>
                </a:lnTo>
                <a:lnTo>
                  <a:pt x="456" y="436"/>
                </a:lnTo>
                <a:cubicBezTo>
                  <a:pt x="475" y="436"/>
                  <a:pt x="491" y="421"/>
                  <a:pt x="491" y="401"/>
                </a:cubicBezTo>
                <a:cubicBezTo>
                  <a:pt x="491" y="382"/>
                  <a:pt x="475" y="366"/>
                  <a:pt x="456" y="366"/>
                </a:cubicBezTo>
                <a:lnTo>
                  <a:pt x="349" y="366"/>
                </a:lnTo>
                <a:close/>
                <a:moveTo>
                  <a:pt x="449" y="533"/>
                </a:moveTo>
                <a:cubicBezTo>
                  <a:pt x="469" y="533"/>
                  <a:pt x="484" y="517"/>
                  <a:pt x="484" y="498"/>
                </a:cubicBezTo>
                <a:cubicBezTo>
                  <a:pt x="484" y="479"/>
                  <a:pt x="469" y="463"/>
                  <a:pt x="449" y="463"/>
                </a:cubicBezTo>
                <a:lnTo>
                  <a:pt x="349" y="463"/>
                </a:lnTo>
                <a:lnTo>
                  <a:pt x="315" y="463"/>
                </a:lnTo>
                <a:lnTo>
                  <a:pt x="256" y="463"/>
                </a:lnTo>
                <a:lnTo>
                  <a:pt x="243" y="463"/>
                </a:lnTo>
                <a:cubicBezTo>
                  <a:pt x="225" y="463"/>
                  <a:pt x="211" y="476"/>
                  <a:pt x="208" y="492"/>
                </a:cubicBezTo>
                <a:cubicBezTo>
                  <a:pt x="208" y="494"/>
                  <a:pt x="208" y="496"/>
                  <a:pt x="208" y="498"/>
                </a:cubicBezTo>
                <a:cubicBezTo>
                  <a:pt x="208" y="517"/>
                  <a:pt x="223" y="533"/>
                  <a:pt x="243" y="533"/>
                </a:cubicBezTo>
                <a:lnTo>
                  <a:pt x="256" y="533"/>
                </a:lnTo>
                <a:lnTo>
                  <a:pt x="315" y="533"/>
                </a:lnTo>
                <a:lnTo>
                  <a:pt x="449" y="533"/>
                </a:lnTo>
                <a:close/>
                <a:moveTo>
                  <a:pt x="303" y="630"/>
                </a:moveTo>
                <a:lnTo>
                  <a:pt x="315" y="630"/>
                </a:lnTo>
                <a:lnTo>
                  <a:pt x="409" y="630"/>
                </a:lnTo>
                <a:cubicBezTo>
                  <a:pt x="429" y="630"/>
                  <a:pt x="444" y="614"/>
                  <a:pt x="444" y="595"/>
                </a:cubicBezTo>
                <a:cubicBezTo>
                  <a:pt x="444" y="575"/>
                  <a:pt x="429" y="560"/>
                  <a:pt x="409" y="560"/>
                </a:cubicBezTo>
                <a:lnTo>
                  <a:pt x="315" y="560"/>
                </a:lnTo>
                <a:lnTo>
                  <a:pt x="303" y="560"/>
                </a:lnTo>
                <a:cubicBezTo>
                  <a:pt x="283" y="560"/>
                  <a:pt x="268" y="575"/>
                  <a:pt x="268" y="595"/>
                </a:cubicBezTo>
                <a:cubicBezTo>
                  <a:pt x="268" y="614"/>
                  <a:pt x="283" y="630"/>
                  <a:pt x="303" y="630"/>
                </a:cubicBezTo>
                <a:close/>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vert="horz" wrap="square" lIns="91398" tIns="45699" rIns="91398" bIns="45699" numCol="1" anchor="t" anchorCtr="0" compatLnSpc="1"/>
          <a:lstStyle/>
          <a:p>
            <a:pPr fontAlgn="base">
              <a:spcBef>
                <a:spcPct val="0"/>
              </a:spcBef>
              <a:spcAft>
                <a:spcPct val="0"/>
              </a:spcAft>
              <a:buFont typeface="Arial" pitchFamily="34" charset="0"/>
              <a:buNone/>
            </a:pPr>
            <a:endParaRPr lang="zh-CN" altLang="en-US" sz="1799">
              <a:solidFill>
                <a:srgbClr val="294A5A"/>
              </a:solidFill>
              <a:cs typeface="+mn-ea"/>
              <a:sym typeface="+mn-lt"/>
            </a:endParaRPr>
          </a:p>
        </p:txBody>
      </p:sp>
      <p:sp>
        <p:nvSpPr>
          <p:cNvPr id="37" name="Freeform 39"/>
          <p:cNvSpPr>
            <a:spLocks noEditPoints="1"/>
          </p:cNvSpPr>
          <p:nvPr/>
        </p:nvSpPr>
        <p:spPr bwMode="auto">
          <a:xfrm>
            <a:off x="3074840" y="4648536"/>
            <a:ext cx="606445" cy="672364"/>
          </a:xfrm>
          <a:custGeom>
            <a:avLst/>
            <a:gdLst>
              <a:gd name="T0" fmla="*/ 78 w 556"/>
              <a:gd name="T1" fmla="*/ 286 h 614"/>
              <a:gd name="T2" fmla="*/ 94 w 556"/>
              <a:gd name="T3" fmla="*/ 292 h 614"/>
              <a:gd name="T4" fmla="*/ 113 w 556"/>
              <a:gd name="T5" fmla="*/ 299 h 614"/>
              <a:gd name="T6" fmla="*/ 132 w 556"/>
              <a:gd name="T7" fmla="*/ 303 h 614"/>
              <a:gd name="T8" fmla="*/ 158 w 556"/>
              <a:gd name="T9" fmla="*/ 308 h 614"/>
              <a:gd name="T10" fmla="*/ 182 w 556"/>
              <a:gd name="T11" fmla="*/ 311 h 614"/>
              <a:gd name="T12" fmla="*/ 215 w 556"/>
              <a:gd name="T13" fmla="*/ 312 h 614"/>
              <a:gd name="T14" fmla="*/ 248 w 556"/>
              <a:gd name="T15" fmla="*/ 311 h 614"/>
              <a:gd name="T16" fmla="*/ 272 w 556"/>
              <a:gd name="T17" fmla="*/ 308 h 614"/>
              <a:gd name="T18" fmla="*/ 298 w 556"/>
              <a:gd name="T19" fmla="*/ 303 h 614"/>
              <a:gd name="T20" fmla="*/ 317 w 556"/>
              <a:gd name="T21" fmla="*/ 299 h 614"/>
              <a:gd name="T22" fmla="*/ 336 w 556"/>
              <a:gd name="T23" fmla="*/ 292 h 614"/>
              <a:gd name="T24" fmla="*/ 352 w 556"/>
              <a:gd name="T25" fmla="*/ 286 h 614"/>
              <a:gd name="T26" fmla="*/ 389 w 556"/>
              <a:gd name="T27" fmla="*/ 253 h 614"/>
              <a:gd name="T28" fmla="*/ 41 w 556"/>
              <a:gd name="T29" fmla="*/ 253 h 614"/>
              <a:gd name="T30" fmla="*/ 462 w 556"/>
              <a:gd name="T31" fmla="*/ 302 h 614"/>
              <a:gd name="T32" fmla="*/ 430 w 556"/>
              <a:gd name="T33" fmla="*/ 307 h 614"/>
              <a:gd name="T34" fmla="*/ 426 w 556"/>
              <a:gd name="T35" fmla="*/ 272 h 614"/>
              <a:gd name="T36" fmla="*/ 4 w 556"/>
              <a:gd name="T37" fmla="*/ 272 h 614"/>
              <a:gd name="T38" fmla="*/ 0 w 556"/>
              <a:gd name="T39" fmla="*/ 526 h 614"/>
              <a:gd name="T40" fmla="*/ 342 w 556"/>
              <a:gd name="T41" fmla="*/ 614 h 614"/>
              <a:gd name="T42" fmla="*/ 430 w 556"/>
              <a:gd name="T43" fmla="*/ 485 h 614"/>
              <a:gd name="T44" fmla="*/ 556 w 556"/>
              <a:gd name="T45" fmla="*/ 396 h 614"/>
              <a:gd name="T46" fmla="*/ 462 w 556"/>
              <a:gd name="T47" fmla="*/ 448 h 614"/>
              <a:gd name="T48" fmla="*/ 430 w 556"/>
              <a:gd name="T49" fmla="*/ 437 h 614"/>
              <a:gd name="T50" fmla="*/ 462 w 556"/>
              <a:gd name="T51" fmla="*/ 345 h 614"/>
              <a:gd name="T52" fmla="*/ 462 w 556"/>
              <a:gd name="T53" fmla="*/ 448 h 614"/>
              <a:gd name="T54" fmla="*/ 139 w 556"/>
              <a:gd name="T55" fmla="*/ 143 h 614"/>
              <a:gd name="T56" fmla="*/ 162 w 556"/>
              <a:gd name="T57" fmla="*/ 53 h 614"/>
              <a:gd name="T58" fmla="*/ 116 w 556"/>
              <a:gd name="T59" fmla="*/ 53 h 614"/>
              <a:gd name="T60" fmla="*/ 139 w 556"/>
              <a:gd name="T61" fmla="*/ 143 h 614"/>
              <a:gd name="T62" fmla="*/ 211 w 556"/>
              <a:gd name="T63" fmla="*/ 114 h 614"/>
              <a:gd name="T64" fmla="*/ 234 w 556"/>
              <a:gd name="T65" fmla="*/ 23 h 614"/>
              <a:gd name="T66" fmla="*/ 188 w 556"/>
              <a:gd name="T67" fmla="*/ 23 h 614"/>
              <a:gd name="T68" fmla="*/ 211 w 556"/>
              <a:gd name="T69" fmla="*/ 114 h 614"/>
              <a:gd name="T70" fmla="*/ 283 w 556"/>
              <a:gd name="T71" fmla="*/ 172 h 614"/>
              <a:gd name="T72" fmla="*/ 305 w 556"/>
              <a:gd name="T73" fmla="*/ 82 h 614"/>
              <a:gd name="T74" fmla="*/ 260 w 556"/>
              <a:gd name="T75" fmla="*/ 82 h 614"/>
              <a:gd name="T76" fmla="*/ 283 w 556"/>
              <a:gd name="T77" fmla="*/ 172 h 6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56" h="614">
                <a:moveTo>
                  <a:pt x="55" y="272"/>
                </a:moveTo>
                <a:cubicBezTo>
                  <a:pt x="61" y="276"/>
                  <a:pt x="69" y="281"/>
                  <a:pt x="78" y="286"/>
                </a:cubicBezTo>
                <a:cubicBezTo>
                  <a:pt x="79" y="286"/>
                  <a:pt x="79" y="286"/>
                  <a:pt x="80" y="286"/>
                </a:cubicBezTo>
                <a:cubicBezTo>
                  <a:pt x="84" y="288"/>
                  <a:pt x="89" y="290"/>
                  <a:pt x="94" y="292"/>
                </a:cubicBezTo>
                <a:cubicBezTo>
                  <a:pt x="94" y="292"/>
                  <a:pt x="95" y="293"/>
                  <a:pt x="95" y="293"/>
                </a:cubicBezTo>
                <a:cubicBezTo>
                  <a:pt x="101" y="295"/>
                  <a:pt x="107" y="297"/>
                  <a:pt x="113" y="299"/>
                </a:cubicBezTo>
                <a:cubicBezTo>
                  <a:pt x="114" y="299"/>
                  <a:pt x="115" y="299"/>
                  <a:pt x="116" y="299"/>
                </a:cubicBezTo>
                <a:cubicBezTo>
                  <a:pt x="121" y="301"/>
                  <a:pt x="126" y="302"/>
                  <a:pt x="132" y="303"/>
                </a:cubicBezTo>
                <a:cubicBezTo>
                  <a:pt x="134" y="304"/>
                  <a:pt x="135" y="304"/>
                  <a:pt x="137" y="304"/>
                </a:cubicBezTo>
                <a:cubicBezTo>
                  <a:pt x="144" y="306"/>
                  <a:pt x="151" y="307"/>
                  <a:pt x="158" y="308"/>
                </a:cubicBezTo>
                <a:cubicBezTo>
                  <a:pt x="159" y="308"/>
                  <a:pt x="161" y="309"/>
                  <a:pt x="162" y="309"/>
                </a:cubicBezTo>
                <a:cubicBezTo>
                  <a:pt x="168" y="310"/>
                  <a:pt x="175" y="310"/>
                  <a:pt x="182" y="311"/>
                </a:cubicBezTo>
                <a:cubicBezTo>
                  <a:pt x="184" y="311"/>
                  <a:pt x="187" y="311"/>
                  <a:pt x="189" y="311"/>
                </a:cubicBezTo>
                <a:cubicBezTo>
                  <a:pt x="197" y="312"/>
                  <a:pt x="206" y="312"/>
                  <a:pt x="215" y="312"/>
                </a:cubicBezTo>
                <a:cubicBezTo>
                  <a:pt x="224" y="312"/>
                  <a:pt x="233" y="312"/>
                  <a:pt x="241" y="311"/>
                </a:cubicBezTo>
                <a:cubicBezTo>
                  <a:pt x="243" y="311"/>
                  <a:pt x="246" y="311"/>
                  <a:pt x="248" y="311"/>
                </a:cubicBezTo>
                <a:cubicBezTo>
                  <a:pt x="255" y="310"/>
                  <a:pt x="262" y="310"/>
                  <a:pt x="268" y="309"/>
                </a:cubicBezTo>
                <a:cubicBezTo>
                  <a:pt x="269" y="309"/>
                  <a:pt x="271" y="308"/>
                  <a:pt x="272" y="308"/>
                </a:cubicBezTo>
                <a:cubicBezTo>
                  <a:pt x="279" y="307"/>
                  <a:pt x="286" y="306"/>
                  <a:pt x="293" y="304"/>
                </a:cubicBezTo>
                <a:cubicBezTo>
                  <a:pt x="295" y="304"/>
                  <a:pt x="296" y="304"/>
                  <a:pt x="298" y="303"/>
                </a:cubicBezTo>
                <a:cubicBezTo>
                  <a:pt x="304" y="302"/>
                  <a:pt x="309" y="301"/>
                  <a:pt x="314" y="299"/>
                </a:cubicBezTo>
                <a:cubicBezTo>
                  <a:pt x="315" y="299"/>
                  <a:pt x="316" y="299"/>
                  <a:pt x="317" y="299"/>
                </a:cubicBezTo>
                <a:cubicBezTo>
                  <a:pt x="323" y="297"/>
                  <a:pt x="329" y="295"/>
                  <a:pt x="335" y="293"/>
                </a:cubicBezTo>
                <a:cubicBezTo>
                  <a:pt x="335" y="293"/>
                  <a:pt x="336" y="292"/>
                  <a:pt x="336" y="292"/>
                </a:cubicBezTo>
                <a:cubicBezTo>
                  <a:pt x="341" y="290"/>
                  <a:pt x="346" y="288"/>
                  <a:pt x="350" y="286"/>
                </a:cubicBezTo>
                <a:cubicBezTo>
                  <a:pt x="351" y="286"/>
                  <a:pt x="351" y="286"/>
                  <a:pt x="352" y="286"/>
                </a:cubicBezTo>
                <a:cubicBezTo>
                  <a:pt x="361" y="281"/>
                  <a:pt x="369" y="276"/>
                  <a:pt x="375" y="272"/>
                </a:cubicBezTo>
                <a:cubicBezTo>
                  <a:pt x="384" y="264"/>
                  <a:pt x="389" y="258"/>
                  <a:pt x="389" y="253"/>
                </a:cubicBezTo>
                <a:cubicBezTo>
                  <a:pt x="389" y="236"/>
                  <a:pt x="328" y="194"/>
                  <a:pt x="215" y="194"/>
                </a:cubicBezTo>
                <a:cubicBezTo>
                  <a:pt x="102" y="194"/>
                  <a:pt x="41" y="236"/>
                  <a:pt x="41" y="253"/>
                </a:cubicBezTo>
                <a:cubicBezTo>
                  <a:pt x="41" y="258"/>
                  <a:pt x="46" y="264"/>
                  <a:pt x="55" y="272"/>
                </a:cubicBezTo>
                <a:close/>
                <a:moveTo>
                  <a:pt x="462" y="302"/>
                </a:moveTo>
                <a:lnTo>
                  <a:pt x="462" y="302"/>
                </a:lnTo>
                <a:cubicBezTo>
                  <a:pt x="451" y="302"/>
                  <a:pt x="440" y="304"/>
                  <a:pt x="430" y="307"/>
                </a:cubicBezTo>
                <a:lnTo>
                  <a:pt x="430" y="272"/>
                </a:lnTo>
                <a:lnTo>
                  <a:pt x="426" y="272"/>
                </a:lnTo>
                <a:cubicBezTo>
                  <a:pt x="407" y="318"/>
                  <a:pt x="320" y="353"/>
                  <a:pt x="215" y="353"/>
                </a:cubicBezTo>
                <a:cubicBezTo>
                  <a:pt x="110" y="353"/>
                  <a:pt x="23" y="318"/>
                  <a:pt x="4" y="272"/>
                </a:cubicBezTo>
                <a:lnTo>
                  <a:pt x="0" y="272"/>
                </a:lnTo>
                <a:lnTo>
                  <a:pt x="0" y="526"/>
                </a:lnTo>
                <a:cubicBezTo>
                  <a:pt x="0" y="575"/>
                  <a:pt x="39" y="614"/>
                  <a:pt x="88" y="614"/>
                </a:cubicBezTo>
                <a:lnTo>
                  <a:pt x="342" y="614"/>
                </a:lnTo>
                <a:cubicBezTo>
                  <a:pt x="391" y="614"/>
                  <a:pt x="430" y="575"/>
                  <a:pt x="430" y="526"/>
                </a:cubicBezTo>
                <a:lnTo>
                  <a:pt x="430" y="485"/>
                </a:lnTo>
                <a:cubicBezTo>
                  <a:pt x="440" y="489"/>
                  <a:pt x="451" y="491"/>
                  <a:pt x="462" y="491"/>
                </a:cubicBezTo>
                <a:cubicBezTo>
                  <a:pt x="514" y="491"/>
                  <a:pt x="556" y="449"/>
                  <a:pt x="556" y="396"/>
                </a:cubicBezTo>
                <a:cubicBezTo>
                  <a:pt x="556" y="344"/>
                  <a:pt x="514" y="302"/>
                  <a:pt x="462" y="302"/>
                </a:cubicBezTo>
                <a:close/>
                <a:moveTo>
                  <a:pt x="462" y="448"/>
                </a:moveTo>
                <a:lnTo>
                  <a:pt x="462" y="448"/>
                </a:lnTo>
                <a:cubicBezTo>
                  <a:pt x="450" y="448"/>
                  <a:pt x="439" y="444"/>
                  <a:pt x="430" y="437"/>
                </a:cubicBezTo>
                <a:lnTo>
                  <a:pt x="430" y="356"/>
                </a:lnTo>
                <a:cubicBezTo>
                  <a:pt x="439" y="349"/>
                  <a:pt x="450" y="345"/>
                  <a:pt x="462" y="345"/>
                </a:cubicBezTo>
                <a:cubicBezTo>
                  <a:pt x="490" y="345"/>
                  <a:pt x="513" y="368"/>
                  <a:pt x="513" y="396"/>
                </a:cubicBezTo>
                <a:cubicBezTo>
                  <a:pt x="513" y="425"/>
                  <a:pt x="490" y="448"/>
                  <a:pt x="462" y="448"/>
                </a:cubicBezTo>
                <a:close/>
                <a:moveTo>
                  <a:pt x="139" y="143"/>
                </a:moveTo>
                <a:lnTo>
                  <a:pt x="139" y="143"/>
                </a:lnTo>
                <a:cubicBezTo>
                  <a:pt x="152" y="143"/>
                  <a:pt x="162" y="133"/>
                  <a:pt x="162" y="120"/>
                </a:cubicBezTo>
                <a:lnTo>
                  <a:pt x="162" y="53"/>
                </a:lnTo>
                <a:cubicBezTo>
                  <a:pt x="162" y="40"/>
                  <a:pt x="152" y="30"/>
                  <a:pt x="139" y="30"/>
                </a:cubicBezTo>
                <a:cubicBezTo>
                  <a:pt x="126" y="30"/>
                  <a:pt x="116" y="40"/>
                  <a:pt x="116" y="53"/>
                </a:cubicBezTo>
                <a:lnTo>
                  <a:pt x="116" y="120"/>
                </a:lnTo>
                <a:cubicBezTo>
                  <a:pt x="116" y="133"/>
                  <a:pt x="126" y="143"/>
                  <a:pt x="139" y="143"/>
                </a:cubicBezTo>
                <a:close/>
                <a:moveTo>
                  <a:pt x="211" y="114"/>
                </a:moveTo>
                <a:lnTo>
                  <a:pt x="211" y="114"/>
                </a:lnTo>
                <a:cubicBezTo>
                  <a:pt x="223" y="114"/>
                  <a:pt x="234" y="104"/>
                  <a:pt x="234" y="91"/>
                </a:cubicBezTo>
                <a:lnTo>
                  <a:pt x="234" y="23"/>
                </a:lnTo>
                <a:cubicBezTo>
                  <a:pt x="234" y="11"/>
                  <a:pt x="223" y="0"/>
                  <a:pt x="211" y="0"/>
                </a:cubicBezTo>
                <a:cubicBezTo>
                  <a:pt x="198" y="0"/>
                  <a:pt x="188" y="11"/>
                  <a:pt x="188" y="23"/>
                </a:cubicBezTo>
                <a:lnTo>
                  <a:pt x="188" y="91"/>
                </a:lnTo>
                <a:cubicBezTo>
                  <a:pt x="188" y="104"/>
                  <a:pt x="198" y="114"/>
                  <a:pt x="211" y="114"/>
                </a:cubicBezTo>
                <a:close/>
                <a:moveTo>
                  <a:pt x="283" y="172"/>
                </a:moveTo>
                <a:lnTo>
                  <a:pt x="283" y="172"/>
                </a:lnTo>
                <a:cubicBezTo>
                  <a:pt x="295" y="172"/>
                  <a:pt x="305" y="162"/>
                  <a:pt x="305" y="150"/>
                </a:cubicBezTo>
                <a:lnTo>
                  <a:pt x="305" y="82"/>
                </a:lnTo>
                <a:cubicBezTo>
                  <a:pt x="305" y="69"/>
                  <a:pt x="295" y="59"/>
                  <a:pt x="283" y="59"/>
                </a:cubicBezTo>
                <a:cubicBezTo>
                  <a:pt x="270" y="59"/>
                  <a:pt x="260" y="69"/>
                  <a:pt x="260" y="82"/>
                </a:cubicBezTo>
                <a:lnTo>
                  <a:pt x="260" y="150"/>
                </a:lnTo>
                <a:cubicBezTo>
                  <a:pt x="260" y="162"/>
                  <a:pt x="270" y="172"/>
                  <a:pt x="283" y="172"/>
                </a:cubicBezTo>
                <a:close/>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vert="horz" wrap="square" lIns="91398" tIns="45699" rIns="91398" bIns="45699" numCol="1" anchor="t" anchorCtr="0" compatLnSpc="1"/>
          <a:lstStyle/>
          <a:p>
            <a:pPr fontAlgn="base">
              <a:spcBef>
                <a:spcPct val="0"/>
              </a:spcBef>
              <a:spcAft>
                <a:spcPct val="0"/>
              </a:spcAft>
              <a:buFont typeface="Arial" pitchFamily="34" charset="0"/>
              <a:buNone/>
            </a:pPr>
            <a:endParaRPr lang="zh-CN" altLang="en-US" sz="1799">
              <a:solidFill>
                <a:srgbClr val="294A5A"/>
              </a:solidFill>
              <a:cs typeface="+mn-ea"/>
              <a:sym typeface="+mn-lt"/>
            </a:endParaRPr>
          </a:p>
        </p:txBody>
      </p:sp>
      <p:sp>
        <p:nvSpPr>
          <p:cNvPr id="38" name="Freeform 40"/>
          <p:cNvSpPr/>
          <p:nvPr/>
        </p:nvSpPr>
        <p:spPr bwMode="auto">
          <a:xfrm>
            <a:off x="5730003" y="2619930"/>
            <a:ext cx="704004" cy="648634"/>
          </a:xfrm>
          <a:custGeom>
            <a:avLst/>
            <a:gdLst>
              <a:gd name="T0" fmla="*/ 646 w 646"/>
              <a:gd name="T1" fmla="*/ 149 h 595"/>
              <a:gd name="T2" fmla="*/ 601 w 646"/>
              <a:gd name="T3" fmla="*/ 98 h 595"/>
              <a:gd name="T4" fmla="*/ 282 w 646"/>
              <a:gd name="T5" fmla="*/ 54 h 595"/>
              <a:gd name="T6" fmla="*/ 282 w 646"/>
              <a:gd name="T7" fmla="*/ 42 h 595"/>
              <a:gd name="T8" fmla="*/ 259 w 646"/>
              <a:gd name="T9" fmla="*/ 11 h 595"/>
              <a:gd name="T10" fmla="*/ 173 w 646"/>
              <a:gd name="T11" fmla="*/ 0 h 595"/>
              <a:gd name="T12" fmla="*/ 150 w 646"/>
              <a:gd name="T13" fmla="*/ 12 h 595"/>
              <a:gd name="T14" fmla="*/ 204 w 646"/>
              <a:gd name="T15" fmla="*/ 18 h 595"/>
              <a:gd name="T16" fmla="*/ 240 w 646"/>
              <a:gd name="T17" fmla="*/ 47 h 595"/>
              <a:gd name="T18" fmla="*/ 248 w 646"/>
              <a:gd name="T19" fmla="*/ 74 h 595"/>
              <a:gd name="T20" fmla="*/ 569 w 646"/>
              <a:gd name="T21" fmla="*/ 115 h 595"/>
              <a:gd name="T22" fmla="*/ 617 w 646"/>
              <a:gd name="T23" fmla="*/ 164 h 595"/>
              <a:gd name="T24" fmla="*/ 609 w 646"/>
              <a:gd name="T25" fmla="*/ 530 h 595"/>
              <a:gd name="T26" fmla="*/ 575 w 646"/>
              <a:gd name="T27" fmla="*/ 206 h 595"/>
              <a:gd name="T28" fmla="*/ 534 w 646"/>
              <a:gd name="T29" fmla="*/ 159 h 595"/>
              <a:gd name="T30" fmla="*/ 226 w 646"/>
              <a:gd name="T31" fmla="*/ 118 h 595"/>
              <a:gd name="T32" fmla="*/ 184 w 646"/>
              <a:gd name="T33" fmla="*/ 59 h 595"/>
              <a:gd name="T34" fmla="*/ 76 w 646"/>
              <a:gd name="T35" fmla="*/ 45 h 595"/>
              <a:gd name="T36" fmla="*/ 68 w 646"/>
              <a:gd name="T37" fmla="*/ 105 h 595"/>
              <a:gd name="T38" fmla="*/ 0 w 646"/>
              <a:gd name="T39" fmla="*/ 99 h 595"/>
              <a:gd name="T40" fmla="*/ 60 w 646"/>
              <a:gd name="T41" fmla="*/ 508 h 595"/>
              <a:gd name="T42" fmla="*/ 622 w 646"/>
              <a:gd name="T43" fmla="*/ 595 h 595"/>
              <a:gd name="T44" fmla="*/ 646 w 646"/>
              <a:gd name="T45" fmla="*/ 149 h 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46" h="595">
                <a:moveTo>
                  <a:pt x="646" y="149"/>
                </a:moveTo>
                <a:cubicBezTo>
                  <a:pt x="646" y="149"/>
                  <a:pt x="643" y="106"/>
                  <a:pt x="601" y="98"/>
                </a:cubicBezTo>
                <a:cubicBezTo>
                  <a:pt x="571" y="92"/>
                  <a:pt x="282" y="54"/>
                  <a:pt x="282" y="54"/>
                </a:cubicBezTo>
                <a:lnTo>
                  <a:pt x="282" y="42"/>
                </a:lnTo>
                <a:cubicBezTo>
                  <a:pt x="282" y="42"/>
                  <a:pt x="283" y="17"/>
                  <a:pt x="259" y="11"/>
                </a:cubicBezTo>
                <a:cubicBezTo>
                  <a:pt x="234" y="6"/>
                  <a:pt x="173" y="0"/>
                  <a:pt x="173" y="0"/>
                </a:cubicBezTo>
                <a:lnTo>
                  <a:pt x="150" y="12"/>
                </a:lnTo>
                <a:lnTo>
                  <a:pt x="204" y="18"/>
                </a:lnTo>
                <a:cubicBezTo>
                  <a:pt x="204" y="18"/>
                  <a:pt x="232" y="20"/>
                  <a:pt x="240" y="47"/>
                </a:cubicBezTo>
                <a:cubicBezTo>
                  <a:pt x="248" y="74"/>
                  <a:pt x="248" y="74"/>
                  <a:pt x="248" y="74"/>
                </a:cubicBezTo>
                <a:lnTo>
                  <a:pt x="569" y="115"/>
                </a:lnTo>
                <a:cubicBezTo>
                  <a:pt x="569" y="115"/>
                  <a:pt x="608" y="115"/>
                  <a:pt x="617" y="164"/>
                </a:cubicBezTo>
                <a:cubicBezTo>
                  <a:pt x="621" y="189"/>
                  <a:pt x="605" y="432"/>
                  <a:pt x="609" y="530"/>
                </a:cubicBezTo>
                <a:lnTo>
                  <a:pt x="575" y="206"/>
                </a:lnTo>
                <a:cubicBezTo>
                  <a:pt x="575" y="206"/>
                  <a:pt x="574" y="164"/>
                  <a:pt x="534" y="159"/>
                </a:cubicBezTo>
                <a:cubicBezTo>
                  <a:pt x="493" y="154"/>
                  <a:pt x="226" y="118"/>
                  <a:pt x="226" y="118"/>
                </a:cubicBezTo>
                <a:cubicBezTo>
                  <a:pt x="226" y="118"/>
                  <a:pt x="217" y="62"/>
                  <a:pt x="184" y="59"/>
                </a:cubicBezTo>
                <a:cubicBezTo>
                  <a:pt x="151" y="56"/>
                  <a:pt x="76" y="45"/>
                  <a:pt x="76" y="45"/>
                </a:cubicBezTo>
                <a:cubicBezTo>
                  <a:pt x="76" y="45"/>
                  <a:pt x="49" y="42"/>
                  <a:pt x="68" y="105"/>
                </a:cubicBezTo>
                <a:lnTo>
                  <a:pt x="0" y="99"/>
                </a:lnTo>
                <a:lnTo>
                  <a:pt x="60" y="508"/>
                </a:lnTo>
                <a:lnTo>
                  <a:pt x="622" y="595"/>
                </a:lnTo>
                <a:lnTo>
                  <a:pt x="646" y="149"/>
                </a:lnTo>
                <a:close/>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vert="horz" wrap="square" lIns="91398" tIns="45699" rIns="91398" bIns="45699" numCol="1" anchor="t" anchorCtr="0" compatLnSpc="1"/>
          <a:lstStyle/>
          <a:p>
            <a:pPr fontAlgn="base">
              <a:spcBef>
                <a:spcPct val="0"/>
              </a:spcBef>
              <a:spcAft>
                <a:spcPct val="0"/>
              </a:spcAft>
              <a:buFont typeface="Arial" pitchFamily="34" charset="0"/>
              <a:buNone/>
            </a:pPr>
            <a:endParaRPr lang="zh-CN" altLang="en-US" sz="1799">
              <a:solidFill>
                <a:srgbClr val="294A5A"/>
              </a:solidFill>
              <a:cs typeface="+mn-ea"/>
              <a:sym typeface="+mn-lt"/>
            </a:endParaRPr>
          </a:p>
        </p:txBody>
      </p:sp>
      <p:sp>
        <p:nvSpPr>
          <p:cNvPr id="39" name="Freeform 41"/>
          <p:cNvSpPr>
            <a:spLocks noEditPoints="1"/>
          </p:cNvSpPr>
          <p:nvPr/>
        </p:nvSpPr>
        <p:spPr bwMode="auto">
          <a:xfrm>
            <a:off x="7145180" y="5708600"/>
            <a:ext cx="682910" cy="656544"/>
          </a:xfrm>
          <a:custGeom>
            <a:avLst/>
            <a:gdLst>
              <a:gd name="T0" fmla="*/ 419 w 628"/>
              <a:gd name="T1" fmla="*/ 232 h 600"/>
              <a:gd name="T2" fmla="*/ 411 w 628"/>
              <a:gd name="T3" fmla="*/ 249 h 600"/>
              <a:gd name="T4" fmla="*/ 408 w 628"/>
              <a:gd name="T5" fmla="*/ 261 h 600"/>
              <a:gd name="T6" fmla="*/ 409 w 628"/>
              <a:gd name="T7" fmla="*/ 283 h 600"/>
              <a:gd name="T8" fmla="*/ 417 w 628"/>
              <a:gd name="T9" fmla="*/ 305 h 600"/>
              <a:gd name="T10" fmla="*/ 424 w 628"/>
              <a:gd name="T11" fmla="*/ 315 h 600"/>
              <a:gd name="T12" fmla="*/ 441 w 628"/>
              <a:gd name="T13" fmla="*/ 330 h 600"/>
              <a:gd name="T14" fmla="*/ 453 w 628"/>
              <a:gd name="T15" fmla="*/ 335 h 600"/>
              <a:gd name="T16" fmla="*/ 478 w 628"/>
              <a:gd name="T17" fmla="*/ 200 h 600"/>
              <a:gd name="T18" fmla="*/ 449 w 628"/>
              <a:gd name="T19" fmla="*/ 207 h 600"/>
              <a:gd name="T20" fmla="*/ 433 w 628"/>
              <a:gd name="T21" fmla="*/ 216 h 600"/>
              <a:gd name="T22" fmla="*/ 425 w 628"/>
              <a:gd name="T23" fmla="*/ 224 h 600"/>
              <a:gd name="T24" fmla="*/ 384 w 628"/>
              <a:gd name="T25" fmla="*/ 70 h 600"/>
              <a:gd name="T26" fmla="*/ 314 w 628"/>
              <a:gd name="T27" fmla="*/ 140 h 600"/>
              <a:gd name="T28" fmla="*/ 379 w 628"/>
              <a:gd name="T29" fmla="*/ 283 h 600"/>
              <a:gd name="T30" fmla="*/ 379 w 628"/>
              <a:gd name="T31" fmla="*/ 254 h 600"/>
              <a:gd name="T32" fmla="*/ 359 w 628"/>
              <a:gd name="T33" fmla="*/ 154 h 600"/>
              <a:gd name="T34" fmla="*/ 249 w 628"/>
              <a:gd name="T35" fmla="*/ 270 h 600"/>
              <a:gd name="T36" fmla="*/ 314 w 628"/>
              <a:gd name="T37" fmla="*/ 396 h 600"/>
              <a:gd name="T38" fmla="*/ 282 w 628"/>
              <a:gd name="T39" fmla="*/ 400 h 600"/>
              <a:gd name="T40" fmla="*/ 267 w 628"/>
              <a:gd name="T41" fmla="*/ 382 h 600"/>
              <a:gd name="T42" fmla="*/ 257 w 628"/>
              <a:gd name="T43" fmla="*/ 374 h 600"/>
              <a:gd name="T44" fmla="*/ 214 w 628"/>
              <a:gd name="T45" fmla="*/ 356 h 600"/>
              <a:gd name="T46" fmla="*/ 195 w 628"/>
              <a:gd name="T47" fmla="*/ 354 h 600"/>
              <a:gd name="T48" fmla="*/ 0 w 628"/>
              <a:gd name="T49" fmla="*/ 600 h 600"/>
              <a:gd name="T50" fmla="*/ 83 w 628"/>
              <a:gd name="T51" fmla="*/ 454 h 600"/>
              <a:gd name="T52" fmla="*/ 216 w 628"/>
              <a:gd name="T53" fmla="*/ 454 h 600"/>
              <a:gd name="T54" fmla="*/ 301 w 628"/>
              <a:gd name="T55" fmla="*/ 600 h 600"/>
              <a:gd name="T56" fmla="*/ 282 w 628"/>
              <a:gd name="T57" fmla="*/ 400 h 600"/>
              <a:gd name="T58" fmla="*/ 433 w 628"/>
              <a:gd name="T59" fmla="*/ 354 h 600"/>
              <a:gd name="T60" fmla="*/ 413 w 628"/>
              <a:gd name="T61" fmla="*/ 356 h 600"/>
              <a:gd name="T62" fmla="*/ 361 w 628"/>
              <a:gd name="T63" fmla="*/ 382 h 600"/>
              <a:gd name="T64" fmla="*/ 353 w 628"/>
              <a:gd name="T65" fmla="*/ 391 h 600"/>
              <a:gd name="T66" fmla="*/ 389 w 628"/>
              <a:gd name="T67" fmla="*/ 600 h 600"/>
              <a:gd name="T68" fmla="*/ 410 w 628"/>
              <a:gd name="T69" fmla="*/ 600 h 600"/>
              <a:gd name="T70" fmla="*/ 564 w 628"/>
              <a:gd name="T71" fmla="*/ 454 h 600"/>
              <a:gd name="T72" fmla="*/ 628 w 628"/>
              <a:gd name="T73" fmla="*/ 460 h 600"/>
              <a:gd name="T74" fmla="*/ 150 w 628"/>
              <a:gd name="T75" fmla="*/ 340 h 600"/>
              <a:gd name="T76" fmla="*/ 186 w 628"/>
              <a:gd name="T77" fmla="*/ 330 h 600"/>
              <a:gd name="T78" fmla="*/ 196 w 628"/>
              <a:gd name="T79" fmla="*/ 323 h 600"/>
              <a:gd name="T80" fmla="*/ 216 w 628"/>
              <a:gd name="T81" fmla="*/ 295 h 600"/>
              <a:gd name="T82" fmla="*/ 219 w 628"/>
              <a:gd name="T83" fmla="*/ 282 h 600"/>
              <a:gd name="T84" fmla="*/ 219 w 628"/>
              <a:gd name="T85" fmla="*/ 258 h 600"/>
              <a:gd name="T86" fmla="*/ 214 w 628"/>
              <a:gd name="T87" fmla="*/ 241 h 600"/>
              <a:gd name="T88" fmla="*/ 208 w 628"/>
              <a:gd name="T89" fmla="*/ 231 h 600"/>
              <a:gd name="T90" fmla="*/ 195 w 628"/>
              <a:gd name="T91" fmla="*/ 217 h 600"/>
              <a:gd name="T92" fmla="*/ 186 w 628"/>
              <a:gd name="T93" fmla="*/ 210 h 600"/>
              <a:gd name="T94" fmla="*/ 150 w 628"/>
              <a:gd name="T95" fmla="*/ 200 h 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28" h="600">
                <a:moveTo>
                  <a:pt x="425" y="224"/>
                </a:moveTo>
                <a:cubicBezTo>
                  <a:pt x="423" y="227"/>
                  <a:pt x="421" y="229"/>
                  <a:pt x="419" y="231"/>
                </a:cubicBezTo>
                <a:cubicBezTo>
                  <a:pt x="419" y="231"/>
                  <a:pt x="419" y="232"/>
                  <a:pt x="419" y="232"/>
                </a:cubicBezTo>
                <a:cubicBezTo>
                  <a:pt x="418" y="234"/>
                  <a:pt x="416" y="237"/>
                  <a:pt x="415" y="239"/>
                </a:cubicBezTo>
                <a:cubicBezTo>
                  <a:pt x="415" y="240"/>
                  <a:pt x="414" y="240"/>
                  <a:pt x="414" y="241"/>
                </a:cubicBezTo>
                <a:cubicBezTo>
                  <a:pt x="413" y="244"/>
                  <a:pt x="412" y="247"/>
                  <a:pt x="411" y="249"/>
                </a:cubicBezTo>
                <a:cubicBezTo>
                  <a:pt x="411" y="250"/>
                  <a:pt x="411" y="250"/>
                  <a:pt x="411" y="250"/>
                </a:cubicBezTo>
                <a:cubicBezTo>
                  <a:pt x="410" y="253"/>
                  <a:pt x="409" y="255"/>
                  <a:pt x="409" y="258"/>
                </a:cubicBezTo>
                <a:cubicBezTo>
                  <a:pt x="409" y="259"/>
                  <a:pt x="409" y="260"/>
                  <a:pt x="408" y="261"/>
                </a:cubicBezTo>
                <a:cubicBezTo>
                  <a:pt x="408" y="264"/>
                  <a:pt x="408" y="267"/>
                  <a:pt x="408" y="270"/>
                </a:cubicBezTo>
                <a:cubicBezTo>
                  <a:pt x="408" y="274"/>
                  <a:pt x="408" y="278"/>
                  <a:pt x="409" y="281"/>
                </a:cubicBezTo>
                <a:cubicBezTo>
                  <a:pt x="409" y="282"/>
                  <a:pt x="409" y="283"/>
                  <a:pt x="409" y="283"/>
                </a:cubicBezTo>
                <a:cubicBezTo>
                  <a:pt x="410" y="287"/>
                  <a:pt x="411" y="290"/>
                  <a:pt x="412" y="293"/>
                </a:cubicBezTo>
                <a:cubicBezTo>
                  <a:pt x="412" y="294"/>
                  <a:pt x="412" y="295"/>
                  <a:pt x="412" y="295"/>
                </a:cubicBezTo>
                <a:cubicBezTo>
                  <a:pt x="414" y="298"/>
                  <a:pt x="415" y="301"/>
                  <a:pt x="417" y="305"/>
                </a:cubicBezTo>
                <a:cubicBezTo>
                  <a:pt x="417" y="305"/>
                  <a:pt x="417" y="305"/>
                  <a:pt x="418" y="306"/>
                </a:cubicBezTo>
                <a:cubicBezTo>
                  <a:pt x="420" y="309"/>
                  <a:pt x="422" y="312"/>
                  <a:pt x="424" y="315"/>
                </a:cubicBezTo>
                <a:cubicBezTo>
                  <a:pt x="424" y="315"/>
                  <a:pt x="424" y="315"/>
                  <a:pt x="424" y="315"/>
                </a:cubicBezTo>
                <a:cubicBezTo>
                  <a:pt x="427" y="318"/>
                  <a:pt x="429" y="320"/>
                  <a:pt x="432" y="323"/>
                </a:cubicBezTo>
                <a:cubicBezTo>
                  <a:pt x="432" y="323"/>
                  <a:pt x="432" y="323"/>
                  <a:pt x="432" y="323"/>
                </a:cubicBezTo>
                <a:cubicBezTo>
                  <a:pt x="435" y="326"/>
                  <a:pt x="438" y="328"/>
                  <a:pt x="441" y="330"/>
                </a:cubicBezTo>
                <a:cubicBezTo>
                  <a:pt x="442" y="330"/>
                  <a:pt x="442" y="330"/>
                  <a:pt x="442" y="330"/>
                </a:cubicBezTo>
                <a:cubicBezTo>
                  <a:pt x="446" y="332"/>
                  <a:pt x="449" y="334"/>
                  <a:pt x="452" y="335"/>
                </a:cubicBezTo>
                <a:cubicBezTo>
                  <a:pt x="453" y="335"/>
                  <a:pt x="453" y="335"/>
                  <a:pt x="453" y="335"/>
                </a:cubicBezTo>
                <a:cubicBezTo>
                  <a:pt x="461" y="338"/>
                  <a:pt x="469" y="340"/>
                  <a:pt x="478" y="340"/>
                </a:cubicBezTo>
                <a:cubicBezTo>
                  <a:pt x="516" y="340"/>
                  <a:pt x="547" y="309"/>
                  <a:pt x="547" y="270"/>
                </a:cubicBezTo>
                <a:cubicBezTo>
                  <a:pt x="547" y="232"/>
                  <a:pt x="516" y="200"/>
                  <a:pt x="478" y="200"/>
                </a:cubicBezTo>
                <a:cubicBezTo>
                  <a:pt x="468" y="200"/>
                  <a:pt x="458" y="202"/>
                  <a:pt x="450" y="206"/>
                </a:cubicBezTo>
                <a:cubicBezTo>
                  <a:pt x="450" y="206"/>
                  <a:pt x="450" y="206"/>
                  <a:pt x="450" y="206"/>
                </a:cubicBezTo>
                <a:cubicBezTo>
                  <a:pt x="449" y="206"/>
                  <a:pt x="449" y="206"/>
                  <a:pt x="449" y="207"/>
                </a:cubicBezTo>
                <a:cubicBezTo>
                  <a:pt x="446" y="208"/>
                  <a:pt x="444" y="209"/>
                  <a:pt x="442" y="210"/>
                </a:cubicBezTo>
                <a:cubicBezTo>
                  <a:pt x="441" y="211"/>
                  <a:pt x="441" y="211"/>
                  <a:pt x="440" y="211"/>
                </a:cubicBezTo>
                <a:cubicBezTo>
                  <a:pt x="438" y="213"/>
                  <a:pt x="435" y="215"/>
                  <a:pt x="433" y="216"/>
                </a:cubicBezTo>
                <a:cubicBezTo>
                  <a:pt x="433" y="217"/>
                  <a:pt x="432" y="217"/>
                  <a:pt x="432" y="217"/>
                </a:cubicBezTo>
                <a:cubicBezTo>
                  <a:pt x="430" y="219"/>
                  <a:pt x="428" y="221"/>
                  <a:pt x="426" y="223"/>
                </a:cubicBezTo>
                <a:cubicBezTo>
                  <a:pt x="426" y="223"/>
                  <a:pt x="425" y="224"/>
                  <a:pt x="425" y="224"/>
                </a:cubicBezTo>
                <a:close/>
                <a:moveTo>
                  <a:pt x="314" y="140"/>
                </a:moveTo>
                <a:lnTo>
                  <a:pt x="314" y="140"/>
                </a:lnTo>
                <a:cubicBezTo>
                  <a:pt x="353" y="140"/>
                  <a:pt x="384" y="108"/>
                  <a:pt x="384" y="70"/>
                </a:cubicBezTo>
                <a:cubicBezTo>
                  <a:pt x="384" y="31"/>
                  <a:pt x="353" y="0"/>
                  <a:pt x="314" y="0"/>
                </a:cubicBezTo>
                <a:cubicBezTo>
                  <a:pt x="275" y="0"/>
                  <a:pt x="244" y="31"/>
                  <a:pt x="244" y="70"/>
                </a:cubicBezTo>
                <a:cubicBezTo>
                  <a:pt x="244" y="108"/>
                  <a:pt x="275" y="140"/>
                  <a:pt x="314" y="140"/>
                </a:cubicBezTo>
                <a:close/>
                <a:moveTo>
                  <a:pt x="379" y="336"/>
                </a:moveTo>
                <a:lnTo>
                  <a:pt x="379" y="336"/>
                </a:lnTo>
                <a:lnTo>
                  <a:pt x="379" y="283"/>
                </a:lnTo>
                <a:cubicBezTo>
                  <a:pt x="379" y="279"/>
                  <a:pt x="378" y="274"/>
                  <a:pt x="378" y="270"/>
                </a:cubicBezTo>
                <a:cubicBezTo>
                  <a:pt x="378" y="266"/>
                  <a:pt x="379" y="262"/>
                  <a:pt x="379" y="257"/>
                </a:cubicBezTo>
                <a:lnTo>
                  <a:pt x="379" y="254"/>
                </a:lnTo>
                <a:lnTo>
                  <a:pt x="380" y="254"/>
                </a:lnTo>
                <a:cubicBezTo>
                  <a:pt x="385" y="223"/>
                  <a:pt x="404" y="197"/>
                  <a:pt x="431" y="183"/>
                </a:cubicBezTo>
                <a:cubicBezTo>
                  <a:pt x="412" y="165"/>
                  <a:pt x="387" y="154"/>
                  <a:pt x="359" y="154"/>
                </a:cubicBezTo>
                <a:lnTo>
                  <a:pt x="269" y="154"/>
                </a:lnTo>
                <a:cubicBezTo>
                  <a:pt x="241" y="154"/>
                  <a:pt x="216" y="165"/>
                  <a:pt x="197" y="183"/>
                </a:cubicBezTo>
                <a:cubicBezTo>
                  <a:pt x="228" y="199"/>
                  <a:pt x="249" y="232"/>
                  <a:pt x="249" y="270"/>
                </a:cubicBezTo>
                <a:cubicBezTo>
                  <a:pt x="249" y="278"/>
                  <a:pt x="249" y="286"/>
                  <a:pt x="247" y="293"/>
                </a:cubicBezTo>
                <a:lnTo>
                  <a:pt x="247" y="335"/>
                </a:lnTo>
                <a:cubicBezTo>
                  <a:pt x="276" y="347"/>
                  <a:pt x="299" y="369"/>
                  <a:pt x="314" y="396"/>
                </a:cubicBezTo>
                <a:cubicBezTo>
                  <a:pt x="328" y="369"/>
                  <a:pt x="351" y="348"/>
                  <a:pt x="379" y="336"/>
                </a:cubicBezTo>
                <a:close/>
                <a:moveTo>
                  <a:pt x="282" y="400"/>
                </a:moveTo>
                <a:lnTo>
                  <a:pt x="282" y="400"/>
                </a:lnTo>
                <a:cubicBezTo>
                  <a:pt x="280" y="397"/>
                  <a:pt x="278" y="394"/>
                  <a:pt x="275" y="391"/>
                </a:cubicBezTo>
                <a:cubicBezTo>
                  <a:pt x="275" y="390"/>
                  <a:pt x="274" y="390"/>
                  <a:pt x="274" y="390"/>
                </a:cubicBezTo>
                <a:cubicBezTo>
                  <a:pt x="272" y="387"/>
                  <a:pt x="270" y="385"/>
                  <a:pt x="267" y="382"/>
                </a:cubicBezTo>
                <a:cubicBezTo>
                  <a:pt x="267" y="382"/>
                  <a:pt x="266" y="382"/>
                  <a:pt x="266" y="381"/>
                </a:cubicBezTo>
                <a:cubicBezTo>
                  <a:pt x="263" y="379"/>
                  <a:pt x="261" y="377"/>
                  <a:pt x="258" y="375"/>
                </a:cubicBezTo>
                <a:cubicBezTo>
                  <a:pt x="257" y="374"/>
                  <a:pt x="257" y="374"/>
                  <a:pt x="257" y="374"/>
                </a:cubicBezTo>
                <a:cubicBezTo>
                  <a:pt x="247" y="367"/>
                  <a:pt x="237" y="362"/>
                  <a:pt x="225" y="359"/>
                </a:cubicBezTo>
                <a:cubicBezTo>
                  <a:pt x="223" y="358"/>
                  <a:pt x="220" y="357"/>
                  <a:pt x="218" y="357"/>
                </a:cubicBezTo>
                <a:cubicBezTo>
                  <a:pt x="217" y="356"/>
                  <a:pt x="215" y="356"/>
                  <a:pt x="214" y="356"/>
                </a:cubicBezTo>
                <a:cubicBezTo>
                  <a:pt x="212" y="356"/>
                  <a:pt x="210" y="355"/>
                  <a:pt x="208" y="355"/>
                </a:cubicBezTo>
                <a:cubicBezTo>
                  <a:pt x="207" y="355"/>
                  <a:pt x="206" y="355"/>
                  <a:pt x="205" y="355"/>
                </a:cubicBezTo>
                <a:cubicBezTo>
                  <a:pt x="202" y="354"/>
                  <a:pt x="199" y="354"/>
                  <a:pt x="195" y="354"/>
                </a:cubicBezTo>
                <a:lnTo>
                  <a:pt x="105" y="354"/>
                </a:lnTo>
                <a:cubicBezTo>
                  <a:pt x="47" y="354"/>
                  <a:pt x="0" y="401"/>
                  <a:pt x="0" y="460"/>
                </a:cubicBezTo>
                <a:lnTo>
                  <a:pt x="0" y="600"/>
                </a:lnTo>
                <a:lnTo>
                  <a:pt x="62" y="600"/>
                </a:lnTo>
                <a:lnTo>
                  <a:pt x="62" y="454"/>
                </a:lnTo>
                <a:lnTo>
                  <a:pt x="83" y="454"/>
                </a:lnTo>
                <a:lnTo>
                  <a:pt x="83" y="600"/>
                </a:lnTo>
                <a:lnTo>
                  <a:pt x="216" y="600"/>
                </a:lnTo>
                <a:lnTo>
                  <a:pt x="216" y="454"/>
                </a:lnTo>
                <a:lnTo>
                  <a:pt x="237" y="454"/>
                </a:lnTo>
                <a:lnTo>
                  <a:pt x="237" y="600"/>
                </a:lnTo>
                <a:lnTo>
                  <a:pt x="301" y="600"/>
                </a:lnTo>
                <a:lnTo>
                  <a:pt x="301" y="460"/>
                </a:lnTo>
                <a:cubicBezTo>
                  <a:pt x="301" y="438"/>
                  <a:pt x="294" y="417"/>
                  <a:pt x="282" y="400"/>
                </a:cubicBezTo>
                <a:cubicBezTo>
                  <a:pt x="282" y="400"/>
                  <a:pt x="282" y="400"/>
                  <a:pt x="282" y="400"/>
                </a:cubicBezTo>
                <a:close/>
                <a:moveTo>
                  <a:pt x="523" y="354"/>
                </a:moveTo>
                <a:lnTo>
                  <a:pt x="523" y="354"/>
                </a:lnTo>
                <a:lnTo>
                  <a:pt x="433" y="354"/>
                </a:lnTo>
                <a:cubicBezTo>
                  <a:pt x="429" y="354"/>
                  <a:pt x="426" y="354"/>
                  <a:pt x="423" y="355"/>
                </a:cubicBezTo>
                <a:cubicBezTo>
                  <a:pt x="422" y="355"/>
                  <a:pt x="421" y="355"/>
                  <a:pt x="420" y="355"/>
                </a:cubicBezTo>
                <a:cubicBezTo>
                  <a:pt x="418" y="355"/>
                  <a:pt x="415" y="356"/>
                  <a:pt x="413" y="356"/>
                </a:cubicBezTo>
                <a:cubicBezTo>
                  <a:pt x="412" y="356"/>
                  <a:pt x="411" y="356"/>
                  <a:pt x="410" y="357"/>
                </a:cubicBezTo>
                <a:cubicBezTo>
                  <a:pt x="408" y="357"/>
                  <a:pt x="405" y="358"/>
                  <a:pt x="403" y="358"/>
                </a:cubicBezTo>
                <a:cubicBezTo>
                  <a:pt x="387" y="363"/>
                  <a:pt x="373" y="371"/>
                  <a:pt x="361" y="382"/>
                </a:cubicBezTo>
                <a:cubicBezTo>
                  <a:pt x="361" y="382"/>
                  <a:pt x="361" y="383"/>
                  <a:pt x="361" y="383"/>
                </a:cubicBezTo>
                <a:cubicBezTo>
                  <a:pt x="358" y="385"/>
                  <a:pt x="356" y="388"/>
                  <a:pt x="353" y="390"/>
                </a:cubicBezTo>
                <a:cubicBezTo>
                  <a:pt x="353" y="391"/>
                  <a:pt x="353" y="391"/>
                  <a:pt x="353" y="391"/>
                </a:cubicBezTo>
                <a:cubicBezTo>
                  <a:pt x="337" y="410"/>
                  <a:pt x="327" y="433"/>
                  <a:pt x="327" y="460"/>
                </a:cubicBezTo>
                <a:lnTo>
                  <a:pt x="327" y="600"/>
                </a:lnTo>
                <a:lnTo>
                  <a:pt x="389" y="600"/>
                </a:lnTo>
                <a:lnTo>
                  <a:pt x="389" y="454"/>
                </a:lnTo>
                <a:lnTo>
                  <a:pt x="410" y="454"/>
                </a:lnTo>
                <a:lnTo>
                  <a:pt x="410" y="600"/>
                </a:lnTo>
                <a:lnTo>
                  <a:pt x="543" y="600"/>
                </a:lnTo>
                <a:lnTo>
                  <a:pt x="543" y="454"/>
                </a:lnTo>
                <a:lnTo>
                  <a:pt x="564" y="454"/>
                </a:lnTo>
                <a:lnTo>
                  <a:pt x="564" y="600"/>
                </a:lnTo>
                <a:lnTo>
                  <a:pt x="628" y="600"/>
                </a:lnTo>
                <a:lnTo>
                  <a:pt x="628" y="460"/>
                </a:lnTo>
                <a:cubicBezTo>
                  <a:pt x="628" y="401"/>
                  <a:pt x="581" y="354"/>
                  <a:pt x="523" y="354"/>
                </a:cubicBezTo>
                <a:close/>
                <a:moveTo>
                  <a:pt x="150" y="340"/>
                </a:moveTo>
                <a:lnTo>
                  <a:pt x="150" y="340"/>
                </a:lnTo>
                <a:cubicBezTo>
                  <a:pt x="159" y="340"/>
                  <a:pt x="167" y="338"/>
                  <a:pt x="175" y="335"/>
                </a:cubicBezTo>
                <a:cubicBezTo>
                  <a:pt x="175" y="335"/>
                  <a:pt x="175" y="335"/>
                  <a:pt x="176" y="335"/>
                </a:cubicBezTo>
                <a:cubicBezTo>
                  <a:pt x="179" y="334"/>
                  <a:pt x="183" y="332"/>
                  <a:pt x="186" y="330"/>
                </a:cubicBezTo>
                <a:cubicBezTo>
                  <a:pt x="186" y="330"/>
                  <a:pt x="186" y="330"/>
                  <a:pt x="186" y="330"/>
                </a:cubicBezTo>
                <a:cubicBezTo>
                  <a:pt x="190" y="328"/>
                  <a:pt x="193" y="326"/>
                  <a:pt x="196" y="323"/>
                </a:cubicBezTo>
                <a:cubicBezTo>
                  <a:pt x="196" y="323"/>
                  <a:pt x="196" y="323"/>
                  <a:pt x="196" y="323"/>
                </a:cubicBezTo>
                <a:cubicBezTo>
                  <a:pt x="202" y="318"/>
                  <a:pt x="206" y="312"/>
                  <a:pt x="210" y="306"/>
                </a:cubicBezTo>
                <a:cubicBezTo>
                  <a:pt x="211" y="305"/>
                  <a:pt x="211" y="305"/>
                  <a:pt x="211" y="305"/>
                </a:cubicBezTo>
                <a:cubicBezTo>
                  <a:pt x="213" y="302"/>
                  <a:pt x="214" y="298"/>
                  <a:pt x="216" y="295"/>
                </a:cubicBezTo>
                <a:cubicBezTo>
                  <a:pt x="216" y="295"/>
                  <a:pt x="216" y="294"/>
                  <a:pt x="216" y="293"/>
                </a:cubicBezTo>
                <a:cubicBezTo>
                  <a:pt x="217" y="290"/>
                  <a:pt x="218" y="287"/>
                  <a:pt x="219" y="283"/>
                </a:cubicBezTo>
                <a:cubicBezTo>
                  <a:pt x="219" y="283"/>
                  <a:pt x="219" y="282"/>
                  <a:pt x="219" y="282"/>
                </a:cubicBezTo>
                <a:cubicBezTo>
                  <a:pt x="220" y="278"/>
                  <a:pt x="220" y="274"/>
                  <a:pt x="220" y="270"/>
                </a:cubicBezTo>
                <a:cubicBezTo>
                  <a:pt x="220" y="267"/>
                  <a:pt x="220" y="264"/>
                  <a:pt x="220" y="261"/>
                </a:cubicBezTo>
                <a:cubicBezTo>
                  <a:pt x="219" y="260"/>
                  <a:pt x="219" y="259"/>
                  <a:pt x="219" y="258"/>
                </a:cubicBezTo>
                <a:cubicBezTo>
                  <a:pt x="219" y="255"/>
                  <a:pt x="218" y="253"/>
                  <a:pt x="217" y="250"/>
                </a:cubicBezTo>
                <a:cubicBezTo>
                  <a:pt x="217" y="250"/>
                  <a:pt x="217" y="250"/>
                  <a:pt x="217" y="249"/>
                </a:cubicBezTo>
                <a:cubicBezTo>
                  <a:pt x="216" y="247"/>
                  <a:pt x="215" y="244"/>
                  <a:pt x="214" y="241"/>
                </a:cubicBezTo>
                <a:cubicBezTo>
                  <a:pt x="214" y="240"/>
                  <a:pt x="213" y="240"/>
                  <a:pt x="213" y="239"/>
                </a:cubicBezTo>
                <a:cubicBezTo>
                  <a:pt x="212" y="237"/>
                  <a:pt x="210" y="234"/>
                  <a:pt x="209" y="231"/>
                </a:cubicBezTo>
                <a:lnTo>
                  <a:pt x="208" y="231"/>
                </a:lnTo>
                <a:cubicBezTo>
                  <a:pt x="207" y="229"/>
                  <a:pt x="205" y="226"/>
                  <a:pt x="203" y="224"/>
                </a:cubicBezTo>
                <a:cubicBezTo>
                  <a:pt x="203" y="224"/>
                  <a:pt x="202" y="223"/>
                  <a:pt x="202" y="223"/>
                </a:cubicBezTo>
                <a:cubicBezTo>
                  <a:pt x="200" y="221"/>
                  <a:pt x="198" y="219"/>
                  <a:pt x="195" y="217"/>
                </a:cubicBezTo>
                <a:cubicBezTo>
                  <a:pt x="195" y="217"/>
                  <a:pt x="195" y="217"/>
                  <a:pt x="195" y="217"/>
                </a:cubicBezTo>
                <a:cubicBezTo>
                  <a:pt x="193" y="215"/>
                  <a:pt x="190" y="213"/>
                  <a:pt x="188" y="211"/>
                </a:cubicBezTo>
                <a:cubicBezTo>
                  <a:pt x="187" y="211"/>
                  <a:pt x="187" y="211"/>
                  <a:pt x="186" y="210"/>
                </a:cubicBezTo>
                <a:cubicBezTo>
                  <a:pt x="184" y="209"/>
                  <a:pt x="181" y="208"/>
                  <a:pt x="179" y="206"/>
                </a:cubicBezTo>
                <a:cubicBezTo>
                  <a:pt x="179" y="206"/>
                  <a:pt x="178" y="206"/>
                  <a:pt x="178" y="206"/>
                </a:cubicBezTo>
                <a:cubicBezTo>
                  <a:pt x="170" y="202"/>
                  <a:pt x="160" y="200"/>
                  <a:pt x="150" y="200"/>
                </a:cubicBezTo>
                <a:cubicBezTo>
                  <a:pt x="112" y="200"/>
                  <a:pt x="81" y="232"/>
                  <a:pt x="81" y="270"/>
                </a:cubicBezTo>
                <a:cubicBezTo>
                  <a:pt x="81" y="309"/>
                  <a:pt x="112" y="340"/>
                  <a:pt x="150" y="340"/>
                </a:cubicBezTo>
                <a:close/>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vert="horz" wrap="square" lIns="91398" tIns="45699" rIns="91398" bIns="45699" numCol="1" anchor="t" anchorCtr="0" compatLnSpc="1"/>
          <a:lstStyle/>
          <a:p>
            <a:pPr fontAlgn="base">
              <a:spcBef>
                <a:spcPct val="0"/>
              </a:spcBef>
              <a:spcAft>
                <a:spcPct val="0"/>
              </a:spcAft>
              <a:buFont typeface="Arial" pitchFamily="34" charset="0"/>
              <a:buNone/>
            </a:pPr>
            <a:endParaRPr lang="zh-CN" altLang="en-US" sz="1799">
              <a:solidFill>
                <a:srgbClr val="294A5A"/>
              </a:solidFill>
              <a:cs typeface="+mn-ea"/>
              <a:sym typeface="+mn-lt"/>
            </a:endParaRPr>
          </a:p>
        </p:txBody>
      </p:sp>
      <p:sp>
        <p:nvSpPr>
          <p:cNvPr id="40" name="Freeform 42"/>
          <p:cNvSpPr>
            <a:spLocks noEditPoints="1"/>
          </p:cNvSpPr>
          <p:nvPr/>
        </p:nvSpPr>
        <p:spPr bwMode="auto">
          <a:xfrm>
            <a:off x="8732943" y="4725002"/>
            <a:ext cx="648634" cy="635451"/>
          </a:xfrm>
          <a:custGeom>
            <a:avLst/>
            <a:gdLst>
              <a:gd name="T0" fmla="*/ 25 w 596"/>
              <a:gd name="T1" fmla="*/ 345 h 583"/>
              <a:gd name="T2" fmla="*/ 25 w 596"/>
              <a:gd name="T3" fmla="*/ 62 h 583"/>
              <a:gd name="T4" fmla="*/ 61 w 596"/>
              <a:gd name="T5" fmla="*/ 26 h 583"/>
              <a:gd name="T6" fmla="*/ 534 w 596"/>
              <a:gd name="T7" fmla="*/ 26 h 583"/>
              <a:gd name="T8" fmla="*/ 570 w 596"/>
              <a:gd name="T9" fmla="*/ 62 h 583"/>
              <a:gd name="T10" fmla="*/ 570 w 596"/>
              <a:gd name="T11" fmla="*/ 345 h 583"/>
              <a:gd name="T12" fmla="*/ 534 w 596"/>
              <a:gd name="T13" fmla="*/ 381 h 583"/>
              <a:gd name="T14" fmla="*/ 61 w 596"/>
              <a:gd name="T15" fmla="*/ 381 h 583"/>
              <a:gd name="T16" fmla="*/ 25 w 596"/>
              <a:gd name="T17" fmla="*/ 345 h 583"/>
              <a:gd name="T18" fmla="*/ 534 w 596"/>
              <a:gd name="T19" fmla="*/ 406 h 583"/>
              <a:gd name="T20" fmla="*/ 596 w 596"/>
              <a:gd name="T21" fmla="*/ 345 h 583"/>
              <a:gd name="T22" fmla="*/ 596 w 596"/>
              <a:gd name="T23" fmla="*/ 62 h 583"/>
              <a:gd name="T24" fmla="*/ 534 w 596"/>
              <a:gd name="T25" fmla="*/ 0 h 583"/>
              <a:gd name="T26" fmla="*/ 61 w 596"/>
              <a:gd name="T27" fmla="*/ 0 h 583"/>
              <a:gd name="T28" fmla="*/ 0 w 596"/>
              <a:gd name="T29" fmla="*/ 62 h 583"/>
              <a:gd name="T30" fmla="*/ 0 w 596"/>
              <a:gd name="T31" fmla="*/ 345 h 583"/>
              <a:gd name="T32" fmla="*/ 61 w 596"/>
              <a:gd name="T33" fmla="*/ 406 h 583"/>
              <a:gd name="T34" fmla="*/ 245 w 596"/>
              <a:gd name="T35" fmla="*/ 406 h 583"/>
              <a:gd name="T36" fmla="*/ 245 w 596"/>
              <a:gd name="T37" fmla="*/ 462 h 583"/>
              <a:gd name="T38" fmla="*/ 61 w 596"/>
              <a:gd name="T39" fmla="*/ 462 h 583"/>
              <a:gd name="T40" fmla="*/ 0 w 596"/>
              <a:gd name="T41" fmla="*/ 524 h 583"/>
              <a:gd name="T42" fmla="*/ 0 w 596"/>
              <a:gd name="T43" fmla="*/ 570 h 583"/>
              <a:gd name="T44" fmla="*/ 12 w 596"/>
              <a:gd name="T45" fmla="*/ 583 h 583"/>
              <a:gd name="T46" fmla="*/ 583 w 596"/>
              <a:gd name="T47" fmla="*/ 583 h 583"/>
              <a:gd name="T48" fmla="*/ 596 w 596"/>
              <a:gd name="T49" fmla="*/ 570 h 583"/>
              <a:gd name="T50" fmla="*/ 596 w 596"/>
              <a:gd name="T51" fmla="*/ 524 h 583"/>
              <a:gd name="T52" fmla="*/ 534 w 596"/>
              <a:gd name="T53" fmla="*/ 462 h 583"/>
              <a:gd name="T54" fmla="*/ 351 w 596"/>
              <a:gd name="T55" fmla="*/ 462 h 583"/>
              <a:gd name="T56" fmla="*/ 351 w 596"/>
              <a:gd name="T57" fmla="*/ 406 h 583"/>
              <a:gd name="T58" fmla="*/ 534 w 596"/>
              <a:gd name="T59" fmla="*/ 406 h 583"/>
              <a:gd name="T60" fmla="*/ 544 w 596"/>
              <a:gd name="T61" fmla="*/ 345 h 583"/>
              <a:gd name="T62" fmla="*/ 544 w 596"/>
              <a:gd name="T63" fmla="*/ 62 h 583"/>
              <a:gd name="T64" fmla="*/ 534 w 596"/>
              <a:gd name="T65" fmla="*/ 52 h 583"/>
              <a:gd name="T66" fmla="*/ 61 w 596"/>
              <a:gd name="T67" fmla="*/ 52 h 583"/>
              <a:gd name="T68" fmla="*/ 51 w 596"/>
              <a:gd name="T69" fmla="*/ 62 h 583"/>
              <a:gd name="T70" fmla="*/ 51 w 596"/>
              <a:gd name="T71" fmla="*/ 345 h 583"/>
              <a:gd name="T72" fmla="*/ 61 w 596"/>
              <a:gd name="T73" fmla="*/ 355 h 583"/>
              <a:gd name="T74" fmla="*/ 534 w 596"/>
              <a:gd name="T75" fmla="*/ 355 h 583"/>
              <a:gd name="T76" fmla="*/ 544 w 596"/>
              <a:gd name="T77" fmla="*/ 345 h 5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96" h="583">
                <a:moveTo>
                  <a:pt x="25" y="345"/>
                </a:moveTo>
                <a:lnTo>
                  <a:pt x="25" y="62"/>
                </a:lnTo>
                <a:cubicBezTo>
                  <a:pt x="25" y="42"/>
                  <a:pt x="41" y="26"/>
                  <a:pt x="61" y="26"/>
                </a:cubicBezTo>
                <a:lnTo>
                  <a:pt x="534" y="26"/>
                </a:lnTo>
                <a:cubicBezTo>
                  <a:pt x="554" y="26"/>
                  <a:pt x="570" y="42"/>
                  <a:pt x="570" y="62"/>
                </a:cubicBezTo>
                <a:lnTo>
                  <a:pt x="570" y="345"/>
                </a:lnTo>
                <a:cubicBezTo>
                  <a:pt x="570" y="365"/>
                  <a:pt x="554" y="381"/>
                  <a:pt x="534" y="381"/>
                </a:cubicBezTo>
                <a:lnTo>
                  <a:pt x="61" y="381"/>
                </a:lnTo>
                <a:cubicBezTo>
                  <a:pt x="41" y="381"/>
                  <a:pt x="25" y="365"/>
                  <a:pt x="25" y="345"/>
                </a:cubicBezTo>
                <a:close/>
                <a:moveTo>
                  <a:pt x="534" y="406"/>
                </a:moveTo>
                <a:cubicBezTo>
                  <a:pt x="568" y="406"/>
                  <a:pt x="596" y="379"/>
                  <a:pt x="596" y="345"/>
                </a:cubicBezTo>
                <a:lnTo>
                  <a:pt x="596" y="62"/>
                </a:lnTo>
                <a:cubicBezTo>
                  <a:pt x="596" y="28"/>
                  <a:pt x="568" y="0"/>
                  <a:pt x="534" y="0"/>
                </a:cubicBezTo>
                <a:lnTo>
                  <a:pt x="61" y="0"/>
                </a:lnTo>
                <a:cubicBezTo>
                  <a:pt x="27" y="0"/>
                  <a:pt x="0" y="28"/>
                  <a:pt x="0" y="62"/>
                </a:cubicBezTo>
                <a:lnTo>
                  <a:pt x="0" y="345"/>
                </a:lnTo>
                <a:cubicBezTo>
                  <a:pt x="0" y="379"/>
                  <a:pt x="27" y="406"/>
                  <a:pt x="61" y="406"/>
                </a:cubicBezTo>
                <a:lnTo>
                  <a:pt x="245" y="406"/>
                </a:lnTo>
                <a:lnTo>
                  <a:pt x="245" y="462"/>
                </a:lnTo>
                <a:lnTo>
                  <a:pt x="61" y="462"/>
                </a:lnTo>
                <a:cubicBezTo>
                  <a:pt x="27" y="462"/>
                  <a:pt x="0" y="490"/>
                  <a:pt x="0" y="524"/>
                </a:cubicBezTo>
                <a:lnTo>
                  <a:pt x="0" y="570"/>
                </a:lnTo>
                <a:cubicBezTo>
                  <a:pt x="0" y="577"/>
                  <a:pt x="5" y="583"/>
                  <a:pt x="12" y="583"/>
                </a:cubicBezTo>
                <a:lnTo>
                  <a:pt x="583" y="583"/>
                </a:lnTo>
                <a:cubicBezTo>
                  <a:pt x="590" y="583"/>
                  <a:pt x="596" y="577"/>
                  <a:pt x="596" y="570"/>
                </a:cubicBezTo>
                <a:lnTo>
                  <a:pt x="596" y="524"/>
                </a:lnTo>
                <a:cubicBezTo>
                  <a:pt x="596" y="490"/>
                  <a:pt x="568" y="462"/>
                  <a:pt x="534" y="462"/>
                </a:cubicBezTo>
                <a:lnTo>
                  <a:pt x="351" y="462"/>
                </a:lnTo>
                <a:lnTo>
                  <a:pt x="351" y="406"/>
                </a:lnTo>
                <a:lnTo>
                  <a:pt x="534" y="406"/>
                </a:lnTo>
                <a:close/>
                <a:moveTo>
                  <a:pt x="544" y="345"/>
                </a:moveTo>
                <a:lnTo>
                  <a:pt x="544" y="62"/>
                </a:lnTo>
                <a:cubicBezTo>
                  <a:pt x="544" y="56"/>
                  <a:pt x="540" y="52"/>
                  <a:pt x="534" y="52"/>
                </a:cubicBezTo>
                <a:lnTo>
                  <a:pt x="61" y="52"/>
                </a:lnTo>
                <a:cubicBezTo>
                  <a:pt x="56" y="52"/>
                  <a:pt x="51" y="56"/>
                  <a:pt x="51" y="62"/>
                </a:cubicBezTo>
                <a:lnTo>
                  <a:pt x="51" y="345"/>
                </a:lnTo>
                <a:cubicBezTo>
                  <a:pt x="51" y="350"/>
                  <a:pt x="56" y="355"/>
                  <a:pt x="61" y="355"/>
                </a:cubicBezTo>
                <a:lnTo>
                  <a:pt x="534" y="355"/>
                </a:lnTo>
                <a:cubicBezTo>
                  <a:pt x="540" y="355"/>
                  <a:pt x="544" y="350"/>
                  <a:pt x="544" y="345"/>
                </a:cubicBezTo>
                <a:close/>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vert="horz" wrap="square" lIns="91398" tIns="45699" rIns="91398" bIns="45699" numCol="1" anchor="t" anchorCtr="0" compatLnSpc="1"/>
          <a:lstStyle/>
          <a:p>
            <a:pPr fontAlgn="base">
              <a:spcBef>
                <a:spcPct val="0"/>
              </a:spcBef>
              <a:spcAft>
                <a:spcPct val="0"/>
              </a:spcAft>
              <a:buFont typeface="Arial" pitchFamily="34" charset="0"/>
              <a:buNone/>
            </a:pPr>
            <a:endParaRPr lang="zh-CN" altLang="en-US" sz="1799">
              <a:solidFill>
                <a:srgbClr val="294A5A"/>
              </a:solidFill>
              <a:cs typeface="+mn-ea"/>
              <a:sym typeface="+mn-lt"/>
            </a:endParaRPr>
          </a:p>
        </p:txBody>
      </p:sp>
      <p:grpSp>
        <p:nvGrpSpPr>
          <p:cNvPr id="41" name="组合 40"/>
          <p:cNvGrpSpPr/>
          <p:nvPr/>
        </p:nvGrpSpPr>
        <p:grpSpPr>
          <a:xfrm>
            <a:off x="10047924" y="4685452"/>
            <a:ext cx="772558" cy="714552"/>
            <a:chOff x="2438399" y="4906963"/>
            <a:chExt cx="465137" cy="430213"/>
          </a:xfrm>
        </p:grpSpPr>
        <p:sp>
          <p:nvSpPr>
            <p:cNvPr id="42" name="Freeform 43"/>
            <p:cNvSpPr>
              <a:spLocks noEditPoints="1"/>
            </p:cNvSpPr>
            <p:nvPr/>
          </p:nvSpPr>
          <p:spPr bwMode="auto">
            <a:xfrm>
              <a:off x="2438399" y="5080001"/>
              <a:ext cx="230187" cy="231775"/>
            </a:xfrm>
            <a:custGeom>
              <a:avLst/>
              <a:gdLst>
                <a:gd name="T0" fmla="*/ 101 w 351"/>
                <a:gd name="T1" fmla="*/ 239 h 353"/>
                <a:gd name="T2" fmla="*/ 172 w 351"/>
                <a:gd name="T3" fmla="*/ 119 h 353"/>
                <a:gd name="T4" fmla="*/ 234 w 351"/>
                <a:gd name="T5" fmla="*/ 151 h 353"/>
                <a:gd name="T6" fmla="*/ 188 w 351"/>
                <a:gd name="T7" fmla="*/ 0 h 353"/>
                <a:gd name="T8" fmla="*/ 1 w 351"/>
                <a:gd name="T9" fmla="*/ 31 h 353"/>
                <a:gd name="T10" fmla="*/ 56 w 351"/>
                <a:gd name="T11" fmla="*/ 60 h 353"/>
                <a:gd name="T12" fmla="*/ 14 w 351"/>
                <a:gd name="T13" fmla="*/ 123 h 353"/>
                <a:gd name="T14" fmla="*/ 29 w 351"/>
                <a:gd name="T15" fmla="*/ 201 h 353"/>
                <a:gd name="T16" fmla="*/ 120 w 351"/>
                <a:gd name="T17" fmla="*/ 332 h 353"/>
                <a:gd name="T18" fmla="*/ 101 w 351"/>
                <a:gd name="T19" fmla="*/ 239 h 353"/>
                <a:gd name="T20" fmla="*/ 334 w 351"/>
                <a:gd name="T21" fmla="*/ 214 h 353"/>
                <a:gd name="T22" fmla="*/ 334 w 351"/>
                <a:gd name="T23" fmla="*/ 214 h 353"/>
                <a:gd name="T24" fmla="*/ 132 w 351"/>
                <a:gd name="T25" fmla="*/ 221 h 353"/>
                <a:gd name="T26" fmla="*/ 125 w 351"/>
                <a:gd name="T27" fmla="*/ 282 h 353"/>
                <a:gd name="T28" fmla="*/ 144 w 351"/>
                <a:gd name="T29" fmla="*/ 340 h 353"/>
                <a:gd name="T30" fmla="*/ 185 w 351"/>
                <a:gd name="T31" fmla="*/ 353 h 353"/>
                <a:gd name="T32" fmla="*/ 351 w 351"/>
                <a:gd name="T33" fmla="*/ 345 h 353"/>
                <a:gd name="T34" fmla="*/ 334 w 351"/>
                <a:gd name="T35" fmla="*/ 214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1" h="353">
                  <a:moveTo>
                    <a:pt x="101" y="239"/>
                  </a:moveTo>
                  <a:cubicBezTo>
                    <a:pt x="102" y="212"/>
                    <a:pt x="149" y="149"/>
                    <a:pt x="172" y="119"/>
                  </a:cubicBezTo>
                  <a:lnTo>
                    <a:pt x="234" y="151"/>
                  </a:lnTo>
                  <a:lnTo>
                    <a:pt x="188" y="0"/>
                  </a:lnTo>
                  <a:lnTo>
                    <a:pt x="1" y="31"/>
                  </a:lnTo>
                  <a:lnTo>
                    <a:pt x="56" y="60"/>
                  </a:lnTo>
                  <a:cubicBezTo>
                    <a:pt x="43" y="77"/>
                    <a:pt x="24" y="104"/>
                    <a:pt x="14" y="123"/>
                  </a:cubicBezTo>
                  <a:cubicBezTo>
                    <a:pt x="0" y="154"/>
                    <a:pt x="14" y="172"/>
                    <a:pt x="29" y="201"/>
                  </a:cubicBezTo>
                  <a:cubicBezTo>
                    <a:pt x="44" y="230"/>
                    <a:pt x="120" y="332"/>
                    <a:pt x="120" y="332"/>
                  </a:cubicBezTo>
                  <a:cubicBezTo>
                    <a:pt x="120" y="332"/>
                    <a:pt x="100" y="276"/>
                    <a:pt x="101" y="239"/>
                  </a:cubicBezTo>
                  <a:close/>
                  <a:moveTo>
                    <a:pt x="334" y="214"/>
                  </a:moveTo>
                  <a:lnTo>
                    <a:pt x="334" y="214"/>
                  </a:lnTo>
                  <a:lnTo>
                    <a:pt x="132" y="221"/>
                  </a:lnTo>
                  <a:cubicBezTo>
                    <a:pt x="132" y="221"/>
                    <a:pt x="115" y="229"/>
                    <a:pt x="125" y="282"/>
                  </a:cubicBezTo>
                  <a:cubicBezTo>
                    <a:pt x="133" y="322"/>
                    <a:pt x="144" y="340"/>
                    <a:pt x="144" y="340"/>
                  </a:cubicBezTo>
                  <a:cubicBezTo>
                    <a:pt x="144" y="340"/>
                    <a:pt x="151" y="352"/>
                    <a:pt x="185" y="353"/>
                  </a:cubicBezTo>
                  <a:cubicBezTo>
                    <a:pt x="214" y="353"/>
                    <a:pt x="351" y="345"/>
                    <a:pt x="351" y="345"/>
                  </a:cubicBezTo>
                  <a:lnTo>
                    <a:pt x="334" y="214"/>
                  </a:lnTo>
                  <a:close/>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vert="horz" wrap="square" lIns="91404" tIns="45702" rIns="91404" bIns="45702" numCol="1" anchor="t" anchorCtr="0" compatLnSpc="1"/>
            <a:lstStyle/>
            <a:p>
              <a:pPr fontAlgn="base">
                <a:spcBef>
                  <a:spcPct val="0"/>
                </a:spcBef>
                <a:spcAft>
                  <a:spcPct val="0"/>
                </a:spcAft>
                <a:buFont typeface="Arial" pitchFamily="34" charset="0"/>
                <a:buNone/>
              </a:pPr>
              <a:endParaRPr lang="zh-CN" altLang="en-US" sz="1799">
                <a:solidFill>
                  <a:srgbClr val="294A5A"/>
                </a:solidFill>
                <a:cs typeface="+mn-ea"/>
                <a:sym typeface="+mn-lt"/>
              </a:endParaRPr>
            </a:p>
          </p:txBody>
        </p:sp>
        <p:sp>
          <p:nvSpPr>
            <p:cNvPr id="43" name="Freeform 44"/>
            <p:cNvSpPr>
              <a:spLocks noEditPoints="1"/>
            </p:cNvSpPr>
            <p:nvPr/>
          </p:nvSpPr>
          <p:spPr bwMode="auto">
            <a:xfrm>
              <a:off x="2522537" y="4906963"/>
              <a:ext cx="295275" cy="161925"/>
            </a:xfrm>
            <a:custGeom>
              <a:avLst/>
              <a:gdLst>
                <a:gd name="T0" fmla="*/ 222 w 450"/>
                <a:gd name="T1" fmla="*/ 42 h 247"/>
                <a:gd name="T2" fmla="*/ 285 w 450"/>
                <a:gd name="T3" fmla="*/ 170 h 247"/>
                <a:gd name="T4" fmla="*/ 226 w 450"/>
                <a:gd name="T5" fmla="*/ 202 h 247"/>
                <a:gd name="T6" fmla="*/ 401 w 450"/>
                <a:gd name="T7" fmla="*/ 226 h 247"/>
                <a:gd name="T8" fmla="*/ 450 w 450"/>
                <a:gd name="T9" fmla="*/ 81 h 247"/>
                <a:gd name="T10" fmla="*/ 397 w 450"/>
                <a:gd name="T11" fmla="*/ 110 h 247"/>
                <a:gd name="T12" fmla="*/ 366 w 450"/>
                <a:gd name="T13" fmla="*/ 38 h 247"/>
                <a:gd name="T14" fmla="*/ 293 w 450"/>
                <a:gd name="T15" fmla="*/ 5 h 247"/>
                <a:gd name="T16" fmla="*/ 134 w 450"/>
                <a:gd name="T17" fmla="*/ 3 h 247"/>
                <a:gd name="T18" fmla="*/ 222 w 450"/>
                <a:gd name="T19" fmla="*/ 42 h 247"/>
                <a:gd name="T20" fmla="*/ 119 w 450"/>
                <a:gd name="T21" fmla="*/ 247 h 247"/>
                <a:gd name="T22" fmla="*/ 119 w 450"/>
                <a:gd name="T23" fmla="*/ 247 h 247"/>
                <a:gd name="T24" fmla="*/ 221 w 450"/>
                <a:gd name="T25" fmla="*/ 78 h 247"/>
                <a:gd name="T26" fmla="*/ 173 w 450"/>
                <a:gd name="T27" fmla="*/ 37 h 247"/>
                <a:gd name="T28" fmla="*/ 115 w 450"/>
                <a:gd name="T29" fmla="*/ 18 h 247"/>
                <a:gd name="T30" fmla="*/ 82 w 450"/>
                <a:gd name="T31" fmla="*/ 44 h 247"/>
                <a:gd name="T32" fmla="*/ 0 w 450"/>
                <a:gd name="T33" fmla="*/ 185 h 247"/>
                <a:gd name="T34" fmla="*/ 119 w 450"/>
                <a:gd name="T35" fmla="*/ 247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50" h="247">
                  <a:moveTo>
                    <a:pt x="222" y="42"/>
                  </a:moveTo>
                  <a:cubicBezTo>
                    <a:pt x="245" y="58"/>
                    <a:pt x="273" y="134"/>
                    <a:pt x="285" y="170"/>
                  </a:cubicBezTo>
                  <a:lnTo>
                    <a:pt x="226" y="202"/>
                  </a:lnTo>
                  <a:lnTo>
                    <a:pt x="401" y="226"/>
                  </a:lnTo>
                  <a:lnTo>
                    <a:pt x="450" y="81"/>
                  </a:lnTo>
                  <a:lnTo>
                    <a:pt x="397" y="110"/>
                  </a:lnTo>
                  <a:cubicBezTo>
                    <a:pt x="389" y="89"/>
                    <a:pt x="377" y="57"/>
                    <a:pt x="366" y="38"/>
                  </a:cubicBezTo>
                  <a:cubicBezTo>
                    <a:pt x="347" y="8"/>
                    <a:pt x="325" y="10"/>
                    <a:pt x="293" y="5"/>
                  </a:cubicBezTo>
                  <a:cubicBezTo>
                    <a:pt x="260" y="0"/>
                    <a:pt x="134" y="3"/>
                    <a:pt x="134" y="3"/>
                  </a:cubicBezTo>
                  <a:cubicBezTo>
                    <a:pt x="134" y="3"/>
                    <a:pt x="192" y="19"/>
                    <a:pt x="222" y="42"/>
                  </a:cubicBezTo>
                  <a:close/>
                  <a:moveTo>
                    <a:pt x="119" y="247"/>
                  </a:moveTo>
                  <a:lnTo>
                    <a:pt x="119" y="247"/>
                  </a:lnTo>
                  <a:lnTo>
                    <a:pt x="221" y="78"/>
                  </a:lnTo>
                  <a:cubicBezTo>
                    <a:pt x="221" y="78"/>
                    <a:pt x="223" y="60"/>
                    <a:pt x="173" y="37"/>
                  </a:cubicBezTo>
                  <a:cubicBezTo>
                    <a:pt x="136" y="19"/>
                    <a:pt x="115" y="18"/>
                    <a:pt x="115" y="18"/>
                  </a:cubicBezTo>
                  <a:cubicBezTo>
                    <a:pt x="115" y="18"/>
                    <a:pt x="100" y="17"/>
                    <a:pt x="82" y="44"/>
                  </a:cubicBezTo>
                  <a:cubicBezTo>
                    <a:pt x="66" y="68"/>
                    <a:pt x="0" y="185"/>
                    <a:pt x="0" y="185"/>
                  </a:cubicBezTo>
                  <a:lnTo>
                    <a:pt x="119" y="247"/>
                  </a:lnTo>
                  <a:close/>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vert="horz" wrap="square" lIns="91404" tIns="45702" rIns="91404" bIns="45702" numCol="1" anchor="t" anchorCtr="0" compatLnSpc="1"/>
            <a:lstStyle/>
            <a:p>
              <a:pPr fontAlgn="base">
                <a:spcBef>
                  <a:spcPct val="0"/>
                </a:spcBef>
                <a:spcAft>
                  <a:spcPct val="0"/>
                </a:spcAft>
                <a:buFont typeface="Arial" pitchFamily="34" charset="0"/>
                <a:buNone/>
              </a:pPr>
              <a:endParaRPr lang="zh-CN" altLang="en-US" sz="1799">
                <a:solidFill>
                  <a:srgbClr val="294A5A"/>
                </a:solidFill>
                <a:cs typeface="+mn-ea"/>
                <a:sym typeface="+mn-lt"/>
              </a:endParaRPr>
            </a:p>
          </p:txBody>
        </p:sp>
        <p:sp>
          <p:nvSpPr>
            <p:cNvPr id="44" name="Freeform 45"/>
            <p:cNvSpPr>
              <a:spLocks noEditPoints="1"/>
            </p:cNvSpPr>
            <p:nvPr/>
          </p:nvSpPr>
          <p:spPr bwMode="auto">
            <a:xfrm>
              <a:off x="2692399" y="5038726"/>
              <a:ext cx="211137" cy="298450"/>
            </a:xfrm>
            <a:custGeom>
              <a:avLst/>
              <a:gdLst>
                <a:gd name="T0" fmla="*/ 256 w 324"/>
                <a:gd name="T1" fmla="*/ 262 h 453"/>
                <a:gd name="T2" fmla="*/ 114 w 324"/>
                <a:gd name="T3" fmla="*/ 265 h 453"/>
                <a:gd name="T4" fmla="*/ 105 w 324"/>
                <a:gd name="T5" fmla="*/ 198 h 453"/>
                <a:gd name="T6" fmla="*/ 0 w 324"/>
                <a:gd name="T7" fmla="*/ 331 h 453"/>
                <a:gd name="T8" fmla="*/ 137 w 324"/>
                <a:gd name="T9" fmla="*/ 453 h 453"/>
                <a:gd name="T10" fmla="*/ 130 w 324"/>
                <a:gd name="T11" fmla="*/ 392 h 453"/>
                <a:gd name="T12" fmla="*/ 207 w 324"/>
                <a:gd name="T13" fmla="*/ 394 h 453"/>
                <a:gd name="T14" fmla="*/ 265 w 324"/>
                <a:gd name="T15" fmla="*/ 341 h 453"/>
                <a:gd name="T16" fmla="*/ 324 w 324"/>
                <a:gd name="T17" fmla="*/ 198 h 453"/>
                <a:gd name="T18" fmla="*/ 256 w 324"/>
                <a:gd name="T19" fmla="*/ 262 h 453"/>
                <a:gd name="T20" fmla="*/ 102 w 324"/>
                <a:gd name="T21" fmla="*/ 82 h 453"/>
                <a:gd name="T22" fmla="*/ 102 w 324"/>
                <a:gd name="T23" fmla="*/ 82 h 453"/>
                <a:gd name="T24" fmla="*/ 223 w 324"/>
                <a:gd name="T25" fmla="*/ 246 h 453"/>
                <a:gd name="T26" fmla="*/ 279 w 324"/>
                <a:gd name="T27" fmla="*/ 219 h 453"/>
                <a:gd name="T28" fmla="*/ 317 w 324"/>
                <a:gd name="T29" fmla="*/ 174 h 453"/>
                <a:gd name="T30" fmla="*/ 305 w 324"/>
                <a:gd name="T31" fmla="*/ 134 h 453"/>
                <a:gd name="T32" fmla="*/ 203 w 324"/>
                <a:gd name="T33" fmla="*/ 0 h 453"/>
                <a:gd name="T34" fmla="*/ 102 w 324"/>
                <a:gd name="T35" fmla="*/ 82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24" h="453">
                  <a:moveTo>
                    <a:pt x="256" y="262"/>
                  </a:moveTo>
                  <a:cubicBezTo>
                    <a:pt x="232" y="276"/>
                    <a:pt x="152" y="269"/>
                    <a:pt x="114" y="265"/>
                  </a:cubicBezTo>
                  <a:lnTo>
                    <a:pt x="105" y="198"/>
                  </a:lnTo>
                  <a:lnTo>
                    <a:pt x="0" y="331"/>
                  </a:lnTo>
                  <a:lnTo>
                    <a:pt x="137" y="453"/>
                  </a:lnTo>
                  <a:lnTo>
                    <a:pt x="130" y="392"/>
                  </a:lnTo>
                  <a:cubicBezTo>
                    <a:pt x="152" y="394"/>
                    <a:pt x="186" y="396"/>
                    <a:pt x="207" y="394"/>
                  </a:cubicBezTo>
                  <a:cubicBezTo>
                    <a:pt x="242" y="390"/>
                    <a:pt x="249" y="369"/>
                    <a:pt x="265" y="341"/>
                  </a:cubicBezTo>
                  <a:cubicBezTo>
                    <a:pt x="281" y="314"/>
                    <a:pt x="324" y="198"/>
                    <a:pt x="324" y="198"/>
                  </a:cubicBezTo>
                  <a:cubicBezTo>
                    <a:pt x="324" y="198"/>
                    <a:pt x="288" y="243"/>
                    <a:pt x="256" y="262"/>
                  </a:cubicBezTo>
                  <a:close/>
                  <a:moveTo>
                    <a:pt x="102" y="82"/>
                  </a:moveTo>
                  <a:lnTo>
                    <a:pt x="102" y="82"/>
                  </a:lnTo>
                  <a:lnTo>
                    <a:pt x="223" y="246"/>
                  </a:lnTo>
                  <a:cubicBezTo>
                    <a:pt x="223" y="246"/>
                    <a:pt x="239" y="255"/>
                    <a:pt x="279" y="219"/>
                  </a:cubicBezTo>
                  <a:cubicBezTo>
                    <a:pt x="308" y="192"/>
                    <a:pt x="317" y="174"/>
                    <a:pt x="317" y="174"/>
                  </a:cubicBezTo>
                  <a:cubicBezTo>
                    <a:pt x="317" y="174"/>
                    <a:pt x="323" y="161"/>
                    <a:pt x="305" y="134"/>
                  </a:cubicBezTo>
                  <a:cubicBezTo>
                    <a:pt x="288" y="108"/>
                    <a:pt x="203" y="0"/>
                    <a:pt x="203" y="0"/>
                  </a:cubicBezTo>
                  <a:lnTo>
                    <a:pt x="102" y="82"/>
                  </a:lnTo>
                  <a:close/>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vert="horz" wrap="square" lIns="91404" tIns="45702" rIns="91404" bIns="45702" numCol="1" anchor="t" anchorCtr="0" compatLnSpc="1"/>
            <a:lstStyle/>
            <a:p>
              <a:pPr fontAlgn="base">
                <a:spcBef>
                  <a:spcPct val="0"/>
                </a:spcBef>
                <a:spcAft>
                  <a:spcPct val="0"/>
                </a:spcAft>
                <a:buFont typeface="Arial" pitchFamily="34" charset="0"/>
                <a:buNone/>
              </a:pPr>
              <a:endParaRPr lang="zh-CN" altLang="en-US" sz="1799">
                <a:solidFill>
                  <a:srgbClr val="294A5A"/>
                </a:solidFill>
                <a:cs typeface="+mn-ea"/>
                <a:sym typeface="+mn-lt"/>
              </a:endParaRPr>
            </a:p>
          </p:txBody>
        </p:sp>
      </p:grpSp>
      <p:sp>
        <p:nvSpPr>
          <p:cNvPr id="45" name="Freeform 46"/>
          <p:cNvSpPr>
            <a:spLocks noEditPoints="1"/>
          </p:cNvSpPr>
          <p:nvPr/>
        </p:nvSpPr>
        <p:spPr bwMode="auto">
          <a:xfrm>
            <a:off x="10187670" y="5711236"/>
            <a:ext cx="574805" cy="740919"/>
          </a:xfrm>
          <a:custGeom>
            <a:avLst/>
            <a:gdLst>
              <a:gd name="T0" fmla="*/ 394 w 527"/>
              <a:gd name="T1" fmla="*/ 362 h 679"/>
              <a:gd name="T2" fmla="*/ 340 w 527"/>
              <a:gd name="T3" fmla="*/ 239 h 679"/>
              <a:gd name="T4" fmla="*/ 276 w 527"/>
              <a:gd name="T5" fmla="*/ 270 h 679"/>
              <a:gd name="T6" fmla="*/ 257 w 527"/>
              <a:gd name="T7" fmla="*/ 247 h 679"/>
              <a:gd name="T8" fmla="*/ 256 w 527"/>
              <a:gd name="T9" fmla="*/ 242 h 679"/>
              <a:gd name="T10" fmla="*/ 255 w 527"/>
              <a:gd name="T11" fmla="*/ 237 h 679"/>
              <a:gd name="T12" fmla="*/ 255 w 527"/>
              <a:gd name="T13" fmla="*/ 231 h 679"/>
              <a:gd name="T14" fmla="*/ 255 w 527"/>
              <a:gd name="T15" fmla="*/ 227 h 679"/>
              <a:gd name="T16" fmla="*/ 256 w 527"/>
              <a:gd name="T17" fmla="*/ 222 h 679"/>
              <a:gd name="T18" fmla="*/ 258 w 527"/>
              <a:gd name="T19" fmla="*/ 217 h 679"/>
              <a:gd name="T20" fmla="*/ 261 w 527"/>
              <a:gd name="T21" fmla="*/ 211 h 679"/>
              <a:gd name="T22" fmla="*/ 275 w 527"/>
              <a:gd name="T23" fmla="*/ 196 h 679"/>
              <a:gd name="T24" fmla="*/ 437 w 527"/>
              <a:gd name="T25" fmla="*/ 174 h 679"/>
              <a:gd name="T26" fmla="*/ 349 w 527"/>
              <a:gd name="T27" fmla="*/ 69 h 679"/>
              <a:gd name="T28" fmla="*/ 274 w 527"/>
              <a:gd name="T29" fmla="*/ 138 h 679"/>
              <a:gd name="T30" fmla="*/ 254 w 527"/>
              <a:gd name="T31" fmla="*/ 138 h 679"/>
              <a:gd name="T32" fmla="*/ 225 w 527"/>
              <a:gd name="T33" fmla="*/ 144 h 679"/>
              <a:gd name="T34" fmla="*/ 207 w 527"/>
              <a:gd name="T35" fmla="*/ 150 h 679"/>
              <a:gd name="T36" fmla="*/ 198 w 527"/>
              <a:gd name="T37" fmla="*/ 155 h 679"/>
              <a:gd name="T38" fmla="*/ 189 w 527"/>
              <a:gd name="T39" fmla="*/ 159 h 679"/>
              <a:gd name="T40" fmla="*/ 181 w 527"/>
              <a:gd name="T41" fmla="*/ 165 h 679"/>
              <a:gd name="T42" fmla="*/ 165 w 527"/>
              <a:gd name="T43" fmla="*/ 177 h 679"/>
              <a:gd name="T44" fmla="*/ 158 w 527"/>
              <a:gd name="T45" fmla="*/ 184 h 679"/>
              <a:gd name="T46" fmla="*/ 151 w 527"/>
              <a:gd name="T47" fmla="*/ 193 h 679"/>
              <a:gd name="T48" fmla="*/ 145 w 527"/>
              <a:gd name="T49" fmla="*/ 200 h 679"/>
              <a:gd name="T50" fmla="*/ 138 w 527"/>
              <a:gd name="T51" fmla="*/ 211 h 679"/>
              <a:gd name="T52" fmla="*/ 181 w 527"/>
              <a:gd name="T53" fmla="*/ 430 h 679"/>
              <a:gd name="T54" fmla="*/ 17 w 527"/>
              <a:gd name="T55" fmla="*/ 580 h 679"/>
              <a:gd name="T56" fmla="*/ 44 w 527"/>
              <a:gd name="T57" fmla="*/ 667 h 679"/>
              <a:gd name="T58" fmla="*/ 91 w 527"/>
              <a:gd name="T59" fmla="*/ 614 h 679"/>
              <a:gd name="T60" fmla="*/ 140 w 527"/>
              <a:gd name="T61" fmla="*/ 532 h 679"/>
              <a:gd name="T62" fmla="*/ 253 w 527"/>
              <a:gd name="T63" fmla="*/ 434 h 679"/>
              <a:gd name="T64" fmla="*/ 256 w 527"/>
              <a:gd name="T65" fmla="*/ 434 h 679"/>
              <a:gd name="T66" fmla="*/ 264 w 527"/>
              <a:gd name="T67" fmla="*/ 435 h 679"/>
              <a:gd name="T68" fmla="*/ 272 w 527"/>
              <a:gd name="T69" fmla="*/ 435 h 679"/>
              <a:gd name="T70" fmla="*/ 280 w 527"/>
              <a:gd name="T71" fmla="*/ 434 h 679"/>
              <a:gd name="T72" fmla="*/ 301 w 527"/>
              <a:gd name="T73" fmla="*/ 198 h 679"/>
              <a:gd name="T74" fmla="*/ 298 w 527"/>
              <a:gd name="T75" fmla="*/ 190 h 679"/>
              <a:gd name="T76" fmla="*/ 329 w 527"/>
              <a:gd name="T77" fmla="*/ 203 h 679"/>
              <a:gd name="T78" fmla="*/ 364 w 527"/>
              <a:gd name="T79" fmla="*/ 87 h 679"/>
              <a:gd name="T80" fmla="*/ 485 w 527"/>
              <a:gd name="T81" fmla="*/ 44 h 679"/>
              <a:gd name="T82" fmla="*/ 376 w 527"/>
              <a:gd name="T83" fmla="*/ 187 h 679"/>
              <a:gd name="T84" fmla="*/ 366 w 527"/>
              <a:gd name="T85" fmla="*/ 176 h 679"/>
              <a:gd name="T86" fmla="*/ 364 w 527"/>
              <a:gd name="T87" fmla="*/ 175 h 679"/>
              <a:gd name="T88" fmla="*/ 358 w 527"/>
              <a:gd name="T89" fmla="*/ 170 h 679"/>
              <a:gd name="T90" fmla="*/ 351 w 527"/>
              <a:gd name="T91" fmla="*/ 165 h 679"/>
              <a:gd name="T92" fmla="*/ 342 w 527"/>
              <a:gd name="T93" fmla="*/ 159 h 679"/>
              <a:gd name="T94" fmla="*/ 333 w 527"/>
              <a:gd name="T95" fmla="*/ 154 h 679"/>
              <a:gd name="T96" fmla="*/ 313 w 527"/>
              <a:gd name="T97" fmla="*/ 145 h 679"/>
              <a:gd name="T98" fmla="*/ 37 w 527"/>
              <a:gd name="T99" fmla="*/ 592 h 679"/>
              <a:gd name="T100" fmla="*/ 125 w 527"/>
              <a:gd name="T101" fmla="*/ 444 h 679"/>
              <a:gd name="T102" fmla="*/ 41 w 527"/>
              <a:gd name="T103" fmla="*/ 613 h 679"/>
              <a:gd name="T104" fmla="*/ 37 w 527"/>
              <a:gd name="T105" fmla="*/ 592 h 6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27" h="679">
                <a:moveTo>
                  <a:pt x="320" y="425"/>
                </a:moveTo>
                <a:cubicBezTo>
                  <a:pt x="350" y="413"/>
                  <a:pt x="376" y="392"/>
                  <a:pt x="394" y="362"/>
                </a:cubicBezTo>
                <a:cubicBezTo>
                  <a:pt x="421" y="316"/>
                  <a:pt x="421" y="262"/>
                  <a:pt x="398" y="217"/>
                </a:cubicBezTo>
                <a:cubicBezTo>
                  <a:pt x="378" y="228"/>
                  <a:pt x="358" y="236"/>
                  <a:pt x="340" y="239"/>
                </a:cubicBezTo>
                <a:cubicBezTo>
                  <a:pt x="339" y="245"/>
                  <a:pt x="338" y="250"/>
                  <a:pt x="335" y="255"/>
                </a:cubicBezTo>
                <a:cubicBezTo>
                  <a:pt x="322" y="275"/>
                  <a:pt x="296" y="282"/>
                  <a:pt x="276" y="270"/>
                </a:cubicBezTo>
                <a:cubicBezTo>
                  <a:pt x="268" y="265"/>
                  <a:pt x="262" y="259"/>
                  <a:pt x="259" y="251"/>
                </a:cubicBezTo>
                <a:cubicBezTo>
                  <a:pt x="258" y="250"/>
                  <a:pt x="257" y="248"/>
                  <a:pt x="257" y="247"/>
                </a:cubicBezTo>
                <a:cubicBezTo>
                  <a:pt x="257" y="246"/>
                  <a:pt x="257" y="246"/>
                  <a:pt x="257" y="246"/>
                </a:cubicBezTo>
                <a:cubicBezTo>
                  <a:pt x="256" y="245"/>
                  <a:pt x="256" y="243"/>
                  <a:pt x="256" y="242"/>
                </a:cubicBezTo>
                <a:cubicBezTo>
                  <a:pt x="256" y="242"/>
                  <a:pt x="256" y="241"/>
                  <a:pt x="255" y="241"/>
                </a:cubicBezTo>
                <a:cubicBezTo>
                  <a:pt x="255" y="240"/>
                  <a:pt x="255" y="238"/>
                  <a:pt x="255" y="237"/>
                </a:cubicBezTo>
                <a:cubicBezTo>
                  <a:pt x="255" y="237"/>
                  <a:pt x="255" y="236"/>
                  <a:pt x="255" y="236"/>
                </a:cubicBezTo>
                <a:cubicBezTo>
                  <a:pt x="255" y="235"/>
                  <a:pt x="255" y="233"/>
                  <a:pt x="255" y="231"/>
                </a:cubicBezTo>
                <a:cubicBezTo>
                  <a:pt x="255" y="231"/>
                  <a:pt x="255" y="231"/>
                  <a:pt x="255" y="231"/>
                </a:cubicBezTo>
                <a:cubicBezTo>
                  <a:pt x="255" y="230"/>
                  <a:pt x="255" y="228"/>
                  <a:pt x="255" y="227"/>
                </a:cubicBezTo>
                <a:cubicBezTo>
                  <a:pt x="255" y="226"/>
                  <a:pt x="255" y="226"/>
                  <a:pt x="255" y="225"/>
                </a:cubicBezTo>
                <a:cubicBezTo>
                  <a:pt x="256" y="224"/>
                  <a:pt x="256" y="223"/>
                  <a:pt x="256" y="222"/>
                </a:cubicBezTo>
                <a:cubicBezTo>
                  <a:pt x="256" y="221"/>
                  <a:pt x="257" y="221"/>
                  <a:pt x="257" y="220"/>
                </a:cubicBezTo>
                <a:cubicBezTo>
                  <a:pt x="257" y="219"/>
                  <a:pt x="257" y="218"/>
                  <a:pt x="258" y="217"/>
                </a:cubicBezTo>
                <a:cubicBezTo>
                  <a:pt x="258" y="217"/>
                  <a:pt x="258" y="216"/>
                  <a:pt x="258" y="216"/>
                </a:cubicBezTo>
                <a:cubicBezTo>
                  <a:pt x="259" y="214"/>
                  <a:pt x="260" y="213"/>
                  <a:pt x="261" y="211"/>
                </a:cubicBezTo>
                <a:cubicBezTo>
                  <a:pt x="262" y="210"/>
                  <a:pt x="263" y="208"/>
                  <a:pt x="264" y="207"/>
                </a:cubicBezTo>
                <a:cubicBezTo>
                  <a:pt x="267" y="203"/>
                  <a:pt x="271" y="199"/>
                  <a:pt x="275" y="196"/>
                </a:cubicBezTo>
                <a:cubicBezTo>
                  <a:pt x="277" y="203"/>
                  <a:pt x="279" y="209"/>
                  <a:pt x="283" y="213"/>
                </a:cubicBezTo>
                <a:cubicBezTo>
                  <a:pt x="307" y="242"/>
                  <a:pt x="376" y="225"/>
                  <a:pt x="437" y="174"/>
                </a:cubicBezTo>
                <a:cubicBezTo>
                  <a:pt x="498" y="123"/>
                  <a:pt x="527" y="58"/>
                  <a:pt x="503" y="29"/>
                </a:cubicBezTo>
                <a:cubicBezTo>
                  <a:pt x="479" y="0"/>
                  <a:pt x="410" y="18"/>
                  <a:pt x="349" y="69"/>
                </a:cubicBezTo>
                <a:cubicBezTo>
                  <a:pt x="322" y="91"/>
                  <a:pt x="302" y="116"/>
                  <a:pt x="289" y="140"/>
                </a:cubicBezTo>
                <a:cubicBezTo>
                  <a:pt x="284" y="139"/>
                  <a:pt x="279" y="138"/>
                  <a:pt x="274" y="138"/>
                </a:cubicBezTo>
                <a:lnTo>
                  <a:pt x="274" y="138"/>
                </a:lnTo>
                <a:cubicBezTo>
                  <a:pt x="268" y="138"/>
                  <a:pt x="261" y="138"/>
                  <a:pt x="254" y="138"/>
                </a:cubicBezTo>
                <a:cubicBezTo>
                  <a:pt x="254" y="138"/>
                  <a:pt x="254" y="138"/>
                  <a:pt x="254" y="138"/>
                </a:cubicBezTo>
                <a:cubicBezTo>
                  <a:pt x="244" y="139"/>
                  <a:pt x="235" y="141"/>
                  <a:pt x="225" y="144"/>
                </a:cubicBezTo>
                <a:cubicBezTo>
                  <a:pt x="225" y="144"/>
                  <a:pt x="225" y="144"/>
                  <a:pt x="225" y="144"/>
                </a:cubicBezTo>
                <a:cubicBezTo>
                  <a:pt x="219" y="145"/>
                  <a:pt x="213" y="148"/>
                  <a:pt x="207" y="150"/>
                </a:cubicBezTo>
                <a:cubicBezTo>
                  <a:pt x="206" y="150"/>
                  <a:pt x="206" y="151"/>
                  <a:pt x="206" y="151"/>
                </a:cubicBezTo>
                <a:cubicBezTo>
                  <a:pt x="203" y="152"/>
                  <a:pt x="200" y="153"/>
                  <a:pt x="198" y="155"/>
                </a:cubicBezTo>
                <a:cubicBezTo>
                  <a:pt x="197" y="155"/>
                  <a:pt x="197" y="155"/>
                  <a:pt x="197" y="155"/>
                </a:cubicBezTo>
                <a:cubicBezTo>
                  <a:pt x="194" y="156"/>
                  <a:pt x="191" y="158"/>
                  <a:pt x="189" y="159"/>
                </a:cubicBezTo>
                <a:cubicBezTo>
                  <a:pt x="188" y="160"/>
                  <a:pt x="188" y="160"/>
                  <a:pt x="188" y="160"/>
                </a:cubicBezTo>
                <a:cubicBezTo>
                  <a:pt x="185" y="162"/>
                  <a:pt x="183" y="163"/>
                  <a:pt x="181" y="165"/>
                </a:cubicBezTo>
                <a:cubicBezTo>
                  <a:pt x="180" y="165"/>
                  <a:pt x="180" y="165"/>
                  <a:pt x="179" y="166"/>
                </a:cubicBezTo>
                <a:cubicBezTo>
                  <a:pt x="174" y="169"/>
                  <a:pt x="170" y="173"/>
                  <a:pt x="165" y="177"/>
                </a:cubicBezTo>
                <a:cubicBezTo>
                  <a:pt x="165" y="178"/>
                  <a:pt x="164" y="178"/>
                  <a:pt x="163" y="179"/>
                </a:cubicBezTo>
                <a:cubicBezTo>
                  <a:pt x="162" y="181"/>
                  <a:pt x="160" y="183"/>
                  <a:pt x="158" y="184"/>
                </a:cubicBezTo>
                <a:cubicBezTo>
                  <a:pt x="158" y="185"/>
                  <a:pt x="157" y="185"/>
                  <a:pt x="157" y="186"/>
                </a:cubicBezTo>
                <a:cubicBezTo>
                  <a:pt x="155" y="188"/>
                  <a:pt x="153" y="190"/>
                  <a:pt x="151" y="193"/>
                </a:cubicBezTo>
                <a:cubicBezTo>
                  <a:pt x="150" y="193"/>
                  <a:pt x="150" y="194"/>
                  <a:pt x="149" y="194"/>
                </a:cubicBezTo>
                <a:cubicBezTo>
                  <a:pt x="148" y="196"/>
                  <a:pt x="146" y="198"/>
                  <a:pt x="145" y="200"/>
                </a:cubicBezTo>
                <a:cubicBezTo>
                  <a:pt x="144" y="201"/>
                  <a:pt x="144" y="202"/>
                  <a:pt x="143" y="203"/>
                </a:cubicBezTo>
                <a:cubicBezTo>
                  <a:pt x="142" y="205"/>
                  <a:pt x="140" y="208"/>
                  <a:pt x="138" y="211"/>
                </a:cubicBezTo>
                <a:cubicBezTo>
                  <a:pt x="96" y="281"/>
                  <a:pt x="120" y="372"/>
                  <a:pt x="190" y="414"/>
                </a:cubicBezTo>
                <a:lnTo>
                  <a:pt x="181" y="430"/>
                </a:lnTo>
                <a:cubicBezTo>
                  <a:pt x="161" y="418"/>
                  <a:pt x="145" y="403"/>
                  <a:pt x="132" y="386"/>
                </a:cubicBezTo>
                <a:lnTo>
                  <a:pt x="17" y="580"/>
                </a:lnTo>
                <a:cubicBezTo>
                  <a:pt x="0" y="609"/>
                  <a:pt x="9" y="647"/>
                  <a:pt x="39" y="664"/>
                </a:cubicBezTo>
                <a:lnTo>
                  <a:pt x="44" y="667"/>
                </a:lnTo>
                <a:cubicBezTo>
                  <a:pt x="64" y="679"/>
                  <a:pt x="88" y="678"/>
                  <a:pt x="106" y="667"/>
                </a:cubicBezTo>
                <a:lnTo>
                  <a:pt x="91" y="614"/>
                </a:lnTo>
                <a:lnTo>
                  <a:pt x="158" y="595"/>
                </a:lnTo>
                <a:lnTo>
                  <a:pt x="140" y="532"/>
                </a:lnTo>
                <a:lnTo>
                  <a:pt x="204" y="519"/>
                </a:lnTo>
                <a:lnTo>
                  <a:pt x="253" y="434"/>
                </a:lnTo>
                <a:cubicBezTo>
                  <a:pt x="254" y="434"/>
                  <a:pt x="254" y="434"/>
                  <a:pt x="255" y="434"/>
                </a:cubicBezTo>
                <a:cubicBezTo>
                  <a:pt x="255" y="434"/>
                  <a:pt x="256" y="434"/>
                  <a:pt x="256" y="434"/>
                </a:cubicBezTo>
                <a:cubicBezTo>
                  <a:pt x="258" y="435"/>
                  <a:pt x="260" y="435"/>
                  <a:pt x="263" y="435"/>
                </a:cubicBezTo>
                <a:cubicBezTo>
                  <a:pt x="263" y="435"/>
                  <a:pt x="264" y="435"/>
                  <a:pt x="264" y="435"/>
                </a:cubicBezTo>
                <a:cubicBezTo>
                  <a:pt x="266" y="435"/>
                  <a:pt x="269" y="435"/>
                  <a:pt x="271" y="435"/>
                </a:cubicBezTo>
                <a:cubicBezTo>
                  <a:pt x="271" y="435"/>
                  <a:pt x="272" y="435"/>
                  <a:pt x="272" y="435"/>
                </a:cubicBezTo>
                <a:cubicBezTo>
                  <a:pt x="275" y="435"/>
                  <a:pt x="277" y="434"/>
                  <a:pt x="280" y="434"/>
                </a:cubicBezTo>
                <a:cubicBezTo>
                  <a:pt x="280" y="434"/>
                  <a:pt x="280" y="434"/>
                  <a:pt x="280" y="434"/>
                </a:cubicBezTo>
                <a:cubicBezTo>
                  <a:pt x="294" y="433"/>
                  <a:pt x="307" y="430"/>
                  <a:pt x="320" y="425"/>
                </a:cubicBezTo>
                <a:close/>
                <a:moveTo>
                  <a:pt x="301" y="198"/>
                </a:moveTo>
                <a:lnTo>
                  <a:pt x="301" y="198"/>
                </a:lnTo>
                <a:cubicBezTo>
                  <a:pt x="299" y="196"/>
                  <a:pt x="298" y="194"/>
                  <a:pt x="298" y="190"/>
                </a:cubicBezTo>
                <a:cubicBezTo>
                  <a:pt x="305" y="190"/>
                  <a:pt x="313" y="192"/>
                  <a:pt x="320" y="196"/>
                </a:cubicBezTo>
                <a:cubicBezTo>
                  <a:pt x="323" y="198"/>
                  <a:pt x="326" y="201"/>
                  <a:pt x="329" y="203"/>
                </a:cubicBezTo>
                <a:cubicBezTo>
                  <a:pt x="315" y="205"/>
                  <a:pt x="305" y="203"/>
                  <a:pt x="301" y="198"/>
                </a:cubicBezTo>
                <a:close/>
                <a:moveTo>
                  <a:pt x="364" y="87"/>
                </a:moveTo>
                <a:lnTo>
                  <a:pt x="364" y="87"/>
                </a:lnTo>
                <a:cubicBezTo>
                  <a:pt x="419" y="40"/>
                  <a:pt x="474" y="30"/>
                  <a:pt x="485" y="44"/>
                </a:cubicBezTo>
                <a:cubicBezTo>
                  <a:pt x="497" y="58"/>
                  <a:pt x="477" y="110"/>
                  <a:pt x="422" y="156"/>
                </a:cubicBezTo>
                <a:cubicBezTo>
                  <a:pt x="406" y="169"/>
                  <a:pt x="391" y="179"/>
                  <a:pt x="376" y="187"/>
                </a:cubicBezTo>
                <a:cubicBezTo>
                  <a:pt x="373" y="183"/>
                  <a:pt x="370" y="180"/>
                  <a:pt x="366" y="176"/>
                </a:cubicBezTo>
                <a:cubicBezTo>
                  <a:pt x="366" y="176"/>
                  <a:pt x="366" y="176"/>
                  <a:pt x="366" y="176"/>
                </a:cubicBezTo>
                <a:cubicBezTo>
                  <a:pt x="366" y="176"/>
                  <a:pt x="366" y="176"/>
                  <a:pt x="366" y="176"/>
                </a:cubicBezTo>
                <a:cubicBezTo>
                  <a:pt x="365" y="176"/>
                  <a:pt x="365" y="175"/>
                  <a:pt x="364" y="175"/>
                </a:cubicBezTo>
                <a:cubicBezTo>
                  <a:pt x="363" y="174"/>
                  <a:pt x="362" y="173"/>
                  <a:pt x="360" y="171"/>
                </a:cubicBezTo>
                <a:cubicBezTo>
                  <a:pt x="360" y="171"/>
                  <a:pt x="359" y="170"/>
                  <a:pt x="358" y="170"/>
                </a:cubicBezTo>
                <a:cubicBezTo>
                  <a:pt x="357" y="169"/>
                  <a:pt x="356" y="168"/>
                  <a:pt x="354" y="167"/>
                </a:cubicBezTo>
                <a:cubicBezTo>
                  <a:pt x="353" y="166"/>
                  <a:pt x="352" y="165"/>
                  <a:pt x="351" y="165"/>
                </a:cubicBezTo>
                <a:cubicBezTo>
                  <a:pt x="350" y="164"/>
                  <a:pt x="349" y="163"/>
                  <a:pt x="348" y="163"/>
                </a:cubicBezTo>
                <a:cubicBezTo>
                  <a:pt x="346" y="161"/>
                  <a:pt x="344" y="160"/>
                  <a:pt x="342" y="159"/>
                </a:cubicBezTo>
                <a:cubicBezTo>
                  <a:pt x="339" y="157"/>
                  <a:pt x="337" y="156"/>
                  <a:pt x="334" y="154"/>
                </a:cubicBezTo>
                <a:cubicBezTo>
                  <a:pt x="334" y="154"/>
                  <a:pt x="334" y="154"/>
                  <a:pt x="333" y="154"/>
                </a:cubicBezTo>
                <a:cubicBezTo>
                  <a:pt x="331" y="153"/>
                  <a:pt x="328" y="151"/>
                  <a:pt x="326" y="150"/>
                </a:cubicBezTo>
                <a:cubicBezTo>
                  <a:pt x="321" y="148"/>
                  <a:pt x="317" y="147"/>
                  <a:pt x="313" y="145"/>
                </a:cubicBezTo>
                <a:cubicBezTo>
                  <a:pt x="323" y="127"/>
                  <a:pt x="340" y="106"/>
                  <a:pt x="364" y="87"/>
                </a:cubicBezTo>
                <a:close/>
                <a:moveTo>
                  <a:pt x="37" y="592"/>
                </a:moveTo>
                <a:lnTo>
                  <a:pt x="37" y="592"/>
                </a:lnTo>
                <a:lnTo>
                  <a:pt x="125" y="444"/>
                </a:lnTo>
                <a:lnTo>
                  <a:pt x="136" y="451"/>
                </a:lnTo>
                <a:lnTo>
                  <a:pt x="41" y="613"/>
                </a:lnTo>
                <a:cubicBezTo>
                  <a:pt x="38" y="618"/>
                  <a:pt x="36" y="623"/>
                  <a:pt x="36" y="628"/>
                </a:cubicBezTo>
                <a:cubicBezTo>
                  <a:pt x="30" y="617"/>
                  <a:pt x="30" y="603"/>
                  <a:pt x="37" y="592"/>
                </a:cubicBezTo>
                <a:close/>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vert="horz" wrap="square" lIns="91398" tIns="45699" rIns="91398" bIns="45699" numCol="1" anchor="t" anchorCtr="0" compatLnSpc="1"/>
          <a:lstStyle/>
          <a:p>
            <a:pPr fontAlgn="base">
              <a:spcBef>
                <a:spcPct val="0"/>
              </a:spcBef>
              <a:spcAft>
                <a:spcPct val="0"/>
              </a:spcAft>
              <a:buFont typeface="Arial" pitchFamily="34" charset="0"/>
              <a:buNone/>
            </a:pPr>
            <a:endParaRPr lang="zh-CN" altLang="en-US" sz="1799">
              <a:solidFill>
                <a:srgbClr val="294A5A"/>
              </a:solidFill>
              <a:cs typeface="+mn-ea"/>
              <a:sym typeface="+mn-lt"/>
            </a:endParaRPr>
          </a:p>
        </p:txBody>
      </p:sp>
      <p:sp>
        <p:nvSpPr>
          <p:cNvPr id="46" name="TextBox 12"/>
          <p:cNvSpPr txBox="1"/>
          <p:nvPr/>
        </p:nvSpPr>
        <p:spPr>
          <a:xfrm>
            <a:off x="2968238" y="494047"/>
            <a:ext cx="6255526" cy="830673"/>
          </a:xfrm>
          <a:prstGeom prst="rect">
            <a:avLst/>
          </a:prstGeom>
          <a:noFill/>
        </p:spPr>
        <p:txBody>
          <a:bodyPr wrap="square" lIns="91398" tIns="45699" rIns="91398" bIns="45699" rtlCol="0">
            <a:spAutoFit/>
          </a:bodyPr>
          <a:lstStyle/>
          <a:p>
            <a:pPr algn="ctr" fontAlgn="base">
              <a:spcBef>
                <a:spcPct val="0"/>
              </a:spcBef>
              <a:spcAft>
                <a:spcPct val="0"/>
              </a:spcAft>
              <a:buFont typeface="Arial" pitchFamily="34" charset="0"/>
              <a:buNone/>
            </a:pPr>
            <a:r>
              <a:rPr lang="zh-CN" altLang="en-US" sz="4798" b="1" dirty="0">
                <a:cs typeface="+mn-ea"/>
                <a:sym typeface="+mn-lt"/>
              </a:rPr>
              <a:t>可换图标</a:t>
            </a:r>
          </a:p>
        </p:txBody>
      </p:sp>
    </p:spTree>
    <p:extLst>
      <p:ext uri="{BB962C8B-B14F-4D97-AF65-F5344CB8AC3E}">
        <p14:creationId xmlns:p14="http://schemas.microsoft.com/office/powerpoint/2010/main" val="2458579544"/>
      </p:ext>
    </p:extLst>
  </p:cSld>
  <p:clrMapOvr>
    <a:masterClrMapping/>
  </p:clrMapOvr>
  <mc:AlternateContent xmlns:mc="http://schemas.openxmlformats.org/markup-compatibility/2006" xmlns:p14="http://schemas.microsoft.com/office/powerpoint/2010/main">
    <mc:Choice Requires="p14">
      <p:transition spd="slow" p14:dur="2000" advTm="2977"/>
    </mc:Choice>
    <mc:Fallback xmlns="">
      <p:transition spd="slow" advTm="297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46"/>
                                        </p:tgtEl>
                                        <p:attrNameLst>
                                          <p:attrName>style.visibility</p:attrName>
                                        </p:attrNameLst>
                                      </p:cBhvr>
                                      <p:to>
                                        <p:strVal val="visible"/>
                                      </p:to>
                                    </p:set>
                                    <p:anim calcmode="lin" valueType="num">
                                      <p:cBhvr>
                                        <p:cTn id="7" dur="500" fill="hold"/>
                                        <p:tgtEl>
                                          <p:spTgt spid="46"/>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46"/>
                                        </p:tgtEl>
                                        <p:attrNameLst>
                                          <p:attrName>ppt_y</p:attrName>
                                        </p:attrNameLst>
                                      </p:cBhvr>
                                      <p:tavLst>
                                        <p:tav tm="0">
                                          <p:val>
                                            <p:strVal val="#ppt_y"/>
                                          </p:val>
                                        </p:tav>
                                        <p:tav tm="100000">
                                          <p:val>
                                            <p:strVal val="#ppt_y"/>
                                          </p:val>
                                        </p:tav>
                                      </p:tavLst>
                                    </p:anim>
                                    <p:anim calcmode="lin" valueType="num">
                                      <p:cBhvr>
                                        <p:cTn id="9" dur="500" fill="hold"/>
                                        <p:tgtEl>
                                          <p:spTgt spid="46"/>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46"/>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46"/>
                                        </p:tgtEl>
                                      </p:cBhvr>
                                    </p:animEffect>
                                  </p:childTnLst>
                                </p:cTn>
                              </p:par>
                            </p:childTnLst>
                          </p:cTn>
                        </p:par>
                        <p:par>
                          <p:cTn id="12" fill="hold">
                            <p:stCondLst>
                              <p:cond delay="650"/>
                            </p:stCondLst>
                            <p:childTnLst>
                              <p:par>
                                <p:cTn id="13" presetID="42" presetClass="entr" presetSubtype="0" fill="hold" grpId="0"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1000"/>
                                        <p:tgtEl>
                                          <p:spTgt spid="3"/>
                                        </p:tgtEl>
                                      </p:cBhvr>
                                    </p:animEffect>
                                    <p:anim calcmode="lin" valueType="num">
                                      <p:cBhvr>
                                        <p:cTn id="16" dur="1000" fill="hold"/>
                                        <p:tgtEl>
                                          <p:spTgt spid="3"/>
                                        </p:tgtEl>
                                        <p:attrNameLst>
                                          <p:attrName>ppt_x</p:attrName>
                                        </p:attrNameLst>
                                      </p:cBhvr>
                                      <p:tavLst>
                                        <p:tav tm="0">
                                          <p:val>
                                            <p:strVal val="#ppt_x"/>
                                          </p:val>
                                        </p:tav>
                                        <p:tav tm="100000">
                                          <p:val>
                                            <p:strVal val="#ppt_x"/>
                                          </p:val>
                                        </p:tav>
                                      </p:tavLst>
                                    </p:anim>
                                    <p:anim calcmode="lin" valueType="num">
                                      <p:cBhvr>
                                        <p:cTn id="17" dur="1000" fill="hold"/>
                                        <p:tgtEl>
                                          <p:spTgt spid="3"/>
                                        </p:tgtEl>
                                        <p:attrNameLst>
                                          <p:attrName>ppt_y</p:attrName>
                                        </p:attrNameLst>
                                      </p:cBhvr>
                                      <p:tavLst>
                                        <p:tav tm="0">
                                          <p:val>
                                            <p:strVal val="#ppt_y+.1"/>
                                          </p:val>
                                        </p:tav>
                                        <p:tav tm="100000">
                                          <p:val>
                                            <p:strVal val="#ppt_y"/>
                                          </p:val>
                                        </p:tav>
                                      </p:tavLst>
                                    </p:anim>
                                  </p:childTnLst>
                                </p:cTn>
                              </p:par>
                              <p:par>
                                <p:cTn id="18" presetID="42" presetClass="entr" presetSubtype="0" fill="hold" grpId="0" nodeType="with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1000"/>
                                        <p:tgtEl>
                                          <p:spTgt spid="4"/>
                                        </p:tgtEl>
                                      </p:cBhvr>
                                    </p:animEffect>
                                    <p:anim calcmode="lin" valueType="num">
                                      <p:cBhvr>
                                        <p:cTn id="21" dur="1000" fill="hold"/>
                                        <p:tgtEl>
                                          <p:spTgt spid="4"/>
                                        </p:tgtEl>
                                        <p:attrNameLst>
                                          <p:attrName>ppt_x</p:attrName>
                                        </p:attrNameLst>
                                      </p:cBhvr>
                                      <p:tavLst>
                                        <p:tav tm="0">
                                          <p:val>
                                            <p:strVal val="#ppt_x"/>
                                          </p:val>
                                        </p:tav>
                                        <p:tav tm="100000">
                                          <p:val>
                                            <p:strVal val="#ppt_x"/>
                                          </p:val>
                                        </p:tav>
                                      </p:tavLst>
                                    </p:anim>
                                    <p:anim calcmode="lin" valueType="num">
                                      <p:cBhvr>
                                        <p:cTn id="22" dur="1000" fill="hold"/>
                                        <p:tgtEl>
                                          <p:spTgt spid="4"/>
                                        </p:tgtEl>
                                        <p:attrNameLst>
                                          <p:attrName>ppt_y</p:attrName>
                                        </p:attrNameLst>
                                      </p:cBhvr>
                                      <p:tavLst>
                                        <p:tav tm="0">
                                          <p:val>
                                            <p:strVal val="#ppt_y+.1"/>
                                          </p:val>
                                        </p:tav>
                                        <p:tav tm="100000">
                                          <p:val>
                                            <p:strVal val="#ppt_y"/>
                                          </p:val>
                                        </p:tav>
                                      </p:tavLst>
                                    </p:anim>
                                  </p:childTnLst>
                                </p:cTn>
                              </p:par>
                              <p:par>
                                <p:cTn id="23" presetID="42" presetClass="entr" presetSubtype="0" fill="hold" grpId="0" nodeType="with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1000"/>
                                        <p:tgtEl>
                                          <p:spTgt spid="5"/>
                                        </p:tgtEl>
                                      </p:cBhvr>
                                    </p:animEffect>
                                    <p:anim calcmode="lin" valueType="num">
                                      <p:cBhvr>
                                        <p:cTn id="26" dur="1000" fill="hold"/>
                                        <p:tgtEl>
                                          <p:spTgt spid="5"/>
                                        </p:tgtEl>
                                        <p:attrNameLst>
                                          <p:attrName>ppt_x</p:attrName>
                                        </p:attrNameLst>
                                      </p:cBhvr>
                                      <p:tavLst>
                                        <p:tav tm="0">
                                          <p:val>
                                            <p:strVal val="#ppt_x"/>
                                          </p:val>
                                        </p:tav>
                                        <p:tav tm="100000">
                                          <p:val>
                                            <p:strVal val="#ppt_x"/>
                                          </p:val>
                                        </p:tav>
                                      </p:tavLst>
                                    </p:anim>
                                    <p:anim calcmode="lin" valueType="num">
                                      <p:cBhvr>
                                        <p:cTn id="27" dur="1000" fill="hold"/>
                                        <p:tgtEl>
                                          <p:spTgt spid="5"/>
                                        </p:tgtEl>
                                        <p:attrNameLst>
                                          <p:attrName>ppt_y</p:attrName>
                                        </p:attrNameLst>
                                      </p:cBhvr>
                                      <p:tavLst>
                                        <p:tav tm="0">
                                          <p:val>
                                            <p:strVal val="#ppt_y+.1"/>
                                          </p:val>
                                        </p:tav>
                                        <p:tav tm="100000">
                                          <p:val>
                                            <p:strVal val="#ppt_y"/>
                                          </p:val>
                                        </p:tav>
                                      </p:tavLst>
                                    </p:anim>
                                  </p:childTnLst>
                                </p:cTn>
                              </p:par>
                              <p:par>
                                <p:cTn id="28" presetID="42" presetClass="entr" presetSubtype="0" fill="hold" grpId="0" nodeType="with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fade">
                                      <p:cBhvr>
                                        <p:cTn id="30" dur="1000"/>
                                        <p:tgtEl>
                                          <p:spTgt spid="6"/>
                                        </p:tgtEl>
                                      </p:cBhvr>
                                    </p:animEffect>
                                    <p:anim calcmode="lin" valueType="num">
                                      <p:cBhvr>
                                        <p:cTn id="31" dur="1000" fill="hold"/>
                                        <p:tgtEl>
                                          <p:spTgt spid="6"/>
                                        </p:tgtEl>
                                        <p:attrNameLst>
                                          <p:attrName>ppt_x</p:attrName>
                                        </p:attrNameLst>
                                      </p:cBhvr>
                                      <p:tavLst>
                                        <p:tav tm="0">
                                          <p:val>
                                            <p:strVal val="#ppt_x"/>
                                          </p:val>
                                        </p:tav>
                                        <p:tav tm="100000">
                                          <p:val>
                                            <p:strVal val="#ppt_x"/>
                                          </p:val>
                                        </p:tav>
                                      </p:tavLst>
                                    </p:anim>
                                    <p:anim calcmode="lin" valueType="num">
                                      <p:cBhvr>
                                        <p:cTn id="32" dur="1000" fill="hold"/>
                                        <p:tgtEl>
                                          <p:spTgt spid="6"/>
                                        </p:tgtEl>
                                        <p:attrNameLst>
                                          <p:attrName>ppt_y</p:attrName>
                                        </p:attrNameLst>
                                      </p:cBhvr>
                                      <p:tavLst>
                                        <p:tav tm="0">
                                          <p:val>
                                            <p:strVal val="#ppt_y+.1"/>
                                          </p:val>
                                        </p:tav>
                                        <p:tav tm="100000">
                                          <p:val>
                                            <p:strVal val="#ppt_y"/>
                                          </p:val>
                                        </p:tav>
                                      </p:tavLst>
                                    </p:anim>
                                  </p:childTnLst>
                                </p:cTn>
                              </p:par>
                              <p:par>
                                <p:cTn id="33" presetID="42" presetClass="entr" presetSubtype="0" fill="hold" grpId="0" nodeType="with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1000"/>
                                        <p:tgtEl>
                                          <p:spTgt spid="7"/>
                                        </p:tgtEl>
                                      </p:cBhvr>
                                    </p:animEffect>
                                    <p:anim calcmode="lin" valueType="num">
                                      <p:cBhvr>
                                        <p:cTn id="36" dur="1000" fill="hold"/>
                                        <p:tgtEl>
                                          <p:spTgt spid="7"/>
                                        </p:tgtEl>
                                        <p:attrNameLst>
                                          <p:attrName>ppt_x</p:attrName>
                                        </p:attrNameLst>
                                      </p:cBhvr>
                                      <p:tavLst>
                                        <p:tav tm="0">
                                          <p:val>
                                            <p:strVal val="#ppt_x"/>
                                          </p:val>
                                        </p:tav>
                                        <p:tav tm="100000">
                                          <p:val>
                                            <p:strVal val="#ppt_x"/>
                                          </p:val>
                                        </p:tav>
                                      </p:tavLst>
                                    </p:anim>
                                    <p:anim calcmode="lin" valueType="num">
                                      <p:cBhvr>
                                        <p:cTn id="37" dur="1000" fill="hold"/>
                                        <p:tgtEl>
                                          <p:spTgt spid="7"/>
                                        </p:tgtEl>
                                        <p:attrNameLst>
                                          <p:attrName>ppt_y</p:attrName>
                                        </p:attrNameLst>
                                      </p:cBhvr>
                                      <p:tavLst>
                                        <p:tav tm="0">
                                          <p:val>
                                            <p:strVal val="#ppt_y+.1"/>
                                          </p:val>
                                        </p:tav>
                                        <p:tav tm="100000">
                                          <p:val>
                                            <p:strVal val="#ppt_y"/>
                                          </p:val>
                                        </p:tav>
                                      </p:tavLst>
                                    </p:anim>
                                  </p:childTnLst>
                                </p:cTn>
                              </p:par>
                              <p:par>
                                <p:cTn id="38" presetID="42" presetClass="entr" presetSubtype="0" fill="hold" grpId="0" nodeType="withEffect">
                                  <p:stCondLst>
                                    <p:cond delay="0"/>
                                  </p:stCondLst>
                                  <p:childTnLst>
                                    <p:set>
                                      <p:cBhvr>
                                        <p:cTn id="39" dur="1" fill="hold">
                                          <p:stCondLst>
                                            <p:cond delay="0"/>
                                          </p:stCondLst>
                                        </p:cTn>
                                        <p:tgtEl>
                                          <p:spTgt spid="8"/>
                                        </p:tgtEl>
                                        <p:attrNameLst>
                                          <p:attrName>style.visibility</p:attrName>
                                        </p:attrNameLst>
                                      </p:cBhvr>
                                      <p:to>
                                        <p:strVal val="visible"/>
                                      </p:to>
                                    </p:set>
                                    <p:animEffect transition="in" filter="fade">
                                      <p:cBhvr>
                                        <p:cTn id="40" dur="1000"/>
                                        <p:tgtEl>
                                          <p:spTgt spid="8"/>
                                        </p:tgtEl>
                                      </p:cBhvr>
                                    </p:animEffect>
                                    <p:anim calcmode="lin" valueType="num">
                                      <p:cBhvr>
                                        <p:cTn id="41" dur="1000" fill="hold"/>
                                        <p:tgtEl>
                                          <p:spTgt spid="8"/>
                                        </p:tgtEl>
                                        <p:attrNameLst>
                                          <p:attrName>ppt_x</p:attrName>
                                        </p:attrNameLst>
                                      </p:cBhvr>
                                      <p:tavLst>
                                        <p:tav tm="0">
                                          <p:val>
                                            <p:strVal val="#ppt_x"/>
                                          </p:val>
                                        </p:tav>
                                        <p:tav tm="100000">
                                          <p:val>
                                            <p:strVal val="#ppt_x"/>
                                          </p:val>
                                        </p:tav>
                                      </p:tavLst>
                                    </p:anim>
                                    <p:anim calcmode="lin" valueType="num">
                                      <p:cBhvr>
                                        <p:cTn id="42" dur="1000" fill="hold"/>
                                        <p:tgtEl>
                                          <p:spTgt spid="8"/>
                                        </p:tgtEl>
                                        <p:attrNameLst>
                                          <p:attrName>ppt_y</p:attrName>
                                        </p:attrNameLst>
                                      </p:cBhvr>
                                      <p:tavLst>
                                        <p:tav tm="0">
                                          <p:val>
                                            <p:strVal val="#ppt_y+.1"/>
                                          </p:val>
                                        </p:tav>
                                        <p:tav tm="100000">
                                          <p:val>
                                            <p:strVal val="#ppt_y"/>
                                          </p:val>
                                        </p:tav>
                                      </p:tavLst>
                                    </p:anim>
                                  </p:childTnLst>
                                </p:cTn>
                              </p:par>
                              <p:par>
                                <p:cTn id="43" presetID="42" presetClass="entr" presetSubtype="0" fill="hold" grpId="0" nodeType="withEffect">
                                  <p:stCondLst>
                                    <p:cond delay="0"/>
                                  </p:stCondLst>
                                  <p:childTnLst>
                                    <p:set>
                                      <p:cBhvr>
                                        <p:cTn id="44" dur="1" fill="hold">
                                          <p:stCondLst>
                                            <p:cond delay="0"/>
                                          </p:stCondLst>
                                        </p:cTn>
                                        <p:tgtEl>
                                          <p:spTgt spid="9"/>
                                        </p:tgtEl>
                                        <p:attrNameLst>
                                          <p:attrName>style.visibility</p:attrName>
                                        </p:attrNameLst>
                                      </p:cBhvr>
                                      <p:to>
                                        <p:strVal val="visible"/>
                                      </p:to>
                                    </p:set>
                                    <p:animEffect transition="in" filter="fade">
                                      <p:cBhvr>
                                        <p:cTn id="45" dur="1000"/>
                                        <p:tgtEl>
                                          <p:spTgt spid="9"/>
                                        </p:tgtEl>
                                      </p:cBhvr>
                                    </p:animEffect>
                                    <p:anim calcmode="lin" valueType="num">
                                      <p:cBhvr>
                                        <p:cTn id="46" dur="1000" fill="hold"/>
                                        <p:tgtEl>
                                          <p:spTgt spid="9"/>
                                        </p:tgtEl>
                                        <p:attrNameLst>
                                          <p:attrName>ppt_x</p:attrName>
                                        </p:attrNameLst>
                                      </p:cBhvr>
                                      <p:tavLst>
                                        <p:tav tm="0">
                                          <p:val>
                                            <p:strVal val="#ppt_x"/>
                                          </p:val>
                                        </p:tav>
                                        <p:tav tm="100000">
                                          <p:val>
                                            <p:strVal val="#ppt_x"/>
                                          </p:val>
                                        </p:tav>
                                      </p:tavLst>
                                    </p:anim>
                                    <p:anim calcmode="lin" valueType="num">
                                      <p:cBhvr>
                                        <p:cTn id="47" dur="1000" fill="hold"/>
                                        <p:tgtEl>
                                          <p:spTgt spid="9"/>
                                        </p:tgtEl>
                                        <p:attrNameLst>
                                          <p:attrName>ppt_y</p:attrName>
                                        </p:attrNameLst>
                                      </p:cBhvr>
                                      <p:tavLst>
                                        <p:tav tm="0">
                                          <p:val>
                                            <p:strVal val="#ppt_y+.1"/>
                                          </p:val>
                                        </p:tav>
                                        <p:tav tm="100000">
                                          <p:val>
                                            <p:strVal val="#ppt_y"/>
                                          </p:val>
                                        </p:tav>
                                      </p:tavLst>
                                    </p:anim>
                                  </p:childTnLst>
                                </p:cTn>
                              </p:par>
                              <p:par>
                                <p:cTn id="48" presetID="42" presetClass="entr" presetSubtype="0" fill="hold" grpId="0" nodeType="withEffect">
                                  <p:stCondLst>
                                    <p:cond delay="0"/>
                                  </p:stCondLst>
                                  <p:childTnLst>
                                    <p:set>
                                      <p:cBhvr>
                                        <p:cTn id="49" dur="1" fill="hold">
                                          <p:stCondLst>
                                            <p:cond delay="0"/>
                                          </p:stCondLst>
                                        </p:cTn>
                                        <p:tgtEl>
                                          <p:spTgt spid="10"/>
                                        </p:tgtEl>
                                        <p:attrNameLst>
                                          <p:attrName>style.visibility</p:attrName>
                                        </p:attrNameLst>
                                      </p:cBhvr>
                                      <p:to>
                                        <p:strVal val="visible"/>
                                      </p:to>
                                    </p:set>
                                    <p:animEffect transition="in" filter="fade">
                                      <p:cBhvr>
                                        <p:cTn id="50" dur="1000"/>
                                        <p:tgtEl>
                                          <p:spTgt spid="10"/>
                                        </p:tgtEl>
                                      </p:cBhvr>
                                    </p:animEffect>
                                    <p:anim calcmode="lin" valueType="num">
                                      <p:cBhvr>
                                        <p:cTn id="51" dur="1000" fill="hold"/>
                                        <p:tgtEl>
                                          <p:spTgt spid="10"/>
                                        </p:tgtEl>
                                        <p:attrNameLst>
                                          <p:attrName>ppt_x</p:attrName>
                                        </p:attrNameLst>
                                      </p:cBhvr>
                                      <p:tavLst>
                                        <p:tav tm="0">
                                          <p:val>
                                            <p:strVal val="#ppt_x"/>
                                          </p:val>
                                        </p:tav>
                                        <p:tav tm="100000">
                                          <p:val>
                                            <p:strVal val="#ppt_x"/>
                                          </p:val>
                                        </p:tav>
                                      </p:tavLst>
                                    </p:anim>
                                    <p:anim calcmode="lin" valueType="num">
                                      <p:cBhvr>
                                        <p:cTn id="52" dur="1000" fill="hold"/>
                                        <p:tgtEl>
                                          <p:spTgt spid="10"/>
                                        </p:tgtEl>
                                        <p:attrNameLst>
                                          <p:attrName>ppt_y</p:attrName>
                                        </p:attrNameLst>
                                      </p:cBhvr>
                                      <p:tavLst>
                                        <p:tav tm="0">
                                          <p:val>
                                            <p:strVal val="#ppt_y+.1"/>
                                          </p:val>
                                        </p:tav>
                                        <p:tav tm="100000">
                                          <p:val>
                                            <p:strVal val="#ppt_y"/>
                                          </p:val>
                                        </p:tav>
                                      </p:tavLst>
                                    </p:anim>
                                  </p:childTnLst>
                                </p:cTn>
                              </p:par>
                              <p:par>
                                <p:cTn id="53" presetID="42" presetClass="entr" presetSubtype="0" fill="hold" grpId="0" nodeType="withEffect">
                                  <p:stCondLst>
                                    <p:cond delay="0"/>
                                  </p:stCondLst>
                                  <p:childTnLst>
                                    <p:set>
                                      <p:cBhvr>
                                        <p:cTn id="54" dur="1" fill="hold">
                                          <p:stCondLst>
                                            <p:cond delay="0"/>
                                          </p:stCondLst>
                                        </p:cTn>
                                        <p:tgtEl>
                                          <p:spTgt spid="11"/>
                                        </p:tgtEl>
                                        <p:attrNameLst>
                                          <p:attrName>style.visibility</p:attrName>
                                        </p:attrNameLst>
                                      </p:cBhvr>
                                      <p:to>
                                        <p:strVal val="visible"/>
                                      </p:to>
                                    </p:set>
                                    <p:animEffect transition="in" filter="fade">
                                      <p:cBhvr>
                                        <p:cTn id="55" dur="1000"/>
                                        <p:tgtEl>
                                          <p:spTgt spid="11"/>
                                        </p:tgtEl>
                                      </p:cBhvr>
                                    </p:animEffect>
                                    <p:anim calcmode="lin" valueType="num">
                                      <p:cBhvr>
                                        <p:cTn id="56" dur="1000" fill="hold"/>
                                        <p:tgtEl>
                                          <p:spTgt spid="11"/>
                                        </p:tgtEl>
                                        <p:attrNameLst>
                                          <p:attrName>ppt_x</p:attrName>
                                        </p:attrNameLst>
                                      </p:cBhvr>
                                      <p:tavLst>
                                        <p:tav tm="0">
                                          <p:val>
                                            <p:strVal val="#ppt_x"/>
                                          </p:val>
                                        </p:tav>
                                        <p:tav tm="100000">
                                          <p:val>
                                            <p:strVal val="#ppt_x"/>
                                          </p:val>
                                        </p:tav>
                                      </p:tavLst>
                                    </p:anim>
                                    <p:anim calcmode="lin" valueType="num">
                                      <p:cBhvr>
                                        <p:cTn id="57" dur="1000" fill="hold"/>
                                        <p:tgtEl>
                                          <p:spTgt spid="11"/>
                                        </p:tgtEl>
                                        <p:attrNameLst>
                                          <p:attrName>ppt_y</p:attrName>
                                        </p:attrNameLst>
                                      </p:cBhvr>
                                      <p:tavLst>
                                        <p:tav tm="0">
                                          <p:val>
                                            <p:strVal val="#ppt_y+.1"/>
                                          </p:val>
                                        </p:tav>
                                        <p:tav tm="100000">
                                          <p:val>
                                            <p:strVal val="#ppt_y"/>
                                          </p:val>
                                        </p:tav>
                                      </p:tavLst>
                                    </p:anim>
                                  </p:childTnLst>
                                </p:cTn>
                              </p:par>
                              <p:par>
                                <p:cTn id="58" presetID="42" presetClass="entr" presetSubtype="0" fill="hold" grpId="0" nodeType="withEffect">
                                  <p:stCondLst>
                                    <p:cond delay="0"/>
                                  </p:stCondLst>
                                  <p:childTnLst>
                                    <p:set>
                                      <p:cBhvr>
                                        <p:cTn id="59" dur="1" fill="hold">
                                          <p:stCondLst>
                                            <p:cond delay="0"/>
                                          </p:stCondLst>
                                        </p:cTn>
                                        <p:tgtEl>
                                          <p:spTgt spid="12"/>
                                        </p:tgtEl>
                                        <p:attrNameLst>
                                          <p:attrName>style.visibility</p:attrName>
                                        </p:attrNameLst>
                                      </p:cBhvr>
                                      <p:to>
                                        <p:strVal val="visible"/>
                                      </p:to>
                                    </p:set>
                                    <p:animEffect transition="in" filter="fade">
                                      <p:cBhvr>
                                        <p:cTn id="60" dur="1000"/>
                                        <p:tgtEl>
                                          <p:spTgt spid="12"/>
                                        </p:tgtEl>
                                      </p:cBhvr>
                                    </p:animEffect>
                                    <p:anim calcmode="lin" valueType="num">
                                      <p:cBhvr>
                                        <p:cTn id="61" dur="1000" fill="hold"/>
                                        <p:tgtEl>
                                          <p:spTgt spid="12"/>
                                        </p:tgtEl>
                                        <p:attrNameLst>
                                          <p:attrName>ppt_x</p:attrName>
                                        </p:attrNameLst>
                                      </p:cBhvr>
                                      <p:tavLst>
                                        <p:tav tm="0">
                                          <p:val>
                                            <p:strVal val="#ppt_x"/>
                                          </p:val>
                                        </p:tav>
                                        <p:tav tm="100000">
                                          <p:val>
                                            <p:strVal val="#ppt_x"/>
                                          </p:val>
                                        </p:tav>
                                      </p:tavLst>
                                    </p:anim>
                                    <p:anim calcmode="lin" valueType="num">
                                      <p:cBhvr>
                                        <p:cTn id="62" dur="1000" fill="hold"/>
                                        <p:tgtEl>
                                          <p:spTgt spid="12"/>
                                        </p:tgtEl>
                                        <p:attrNameLst>
                                          <p:attrName>ppt_y</p:attrName>
                                        </p:attrNameLst>
                                      </p:cBhvr>
                                      <p:tavLst>
                                        <p:tav tm="0">
                                          <p:val>
                                            <p:strVal val="#ppt_y+.1"/>
                                          </p:val>
                                        </p:tav>
                                        <p:tav tm="100000">
                                          <p:val>
                                            <p:strVal val="#ppt_y"/>
                                          </p:val>
                                        </p:tav>
                                      </p:tavLst>
                                    </p:anim>
                                  </p:childTnLst>
                                </p:cTn>
                              </p:par>
                              <p:par>
                                <p:cTn id="63" presetID="42" presetClass="entr" presetSubtype="0" fill="hold" grpId="0" nodeType="withEffect">
                                  <p:stCondLst>
                                    <p:cond delay="0"/>
                                  </p:stCondLst>
                                  <p:childTnLst>
                                    <p:set>
                                      <p:cBhvr>
                                        <p:cTn id="64" dur="1" fill="hold">
                                          <p:stCondLst>
                                            <p:cond delay="0"/>
                                          </p:stCondLst>
                                        </p:cTn>
                                        <p:tgtEl>
                                          <p:spTgt spid="13"/>
                                        </p:tgtEl>
                                        <p:attrNameLst>
                                          <p:attrName>style.visibility</p:attrName>
                                        </p:attrNameLst>
                                      </p:cBhvr>
                                      <p:to>
                                        <p:strVal val="visible"/>
                                      </p:to>
                                    </p:set>
                                    <p:animEffect transition="in" filter="fade">
                                      <p:cBhvr>
                                        <p:cTn id="65" dur="1000"/>
                                        <p:tgtEl>
                                          <p:spTgt spid="13"/>
                                        </p:tgtEl>
                                      </p:cBhvr>
                                    </p:animEffect>
                                    <p:anim calcmode="lin" valueType="num">
                                      <p:cBhvr>
                                        <p:cTn id="66" dur="1000" fill="hold"/>
                                        <p:tgtEl>
                                          <p:spTgt spid="13"/>
                                        </p:tgtEl>
                                        <p:attrNameLst>
                                          <p:attrName>ppt_x</p:attrName>
                                        </p:attrNameLst>
                                      </p:cBhvr>
                                      <p:tavLst>
                                        <p:tav tm="0">
                                          <p:val>
                                            <p:strVal val="#ppt_x"/>
                                          </p:val>
                                        </p:tav>
                                        <p:tav tm="100000">
                                          <p:val>
                                            <p:strVal val="#ppt_x"/>
                                          </p:val>
                                        </p:tav>
                                      </p:tavLst>
                                    </p:anim>
                                    <p:anim calcmode="lin" valueType="num">
                                      <p:cBhvr>
                                        <p:cTn id="67" dur="1000" fill="hold"/>
                                        <p:tgtEl>
                                          <p:spTgt spid="13"/>
                                        </p:tgtEl>
                                        <p:attrNameLst>
                                          <p:attrName>ppt_y</p:attrName>
                                        </p:attrNameLst>
                                      </p:cBhvr>
                                      <p:tavLst>
                                        <p:tav tm="0">
                                          <p:val>
                                            <p:strVal val="#ppt_y+.1"/>
                                          </p:val>
                                        </p:tav>
                                        <p:tav tm="100000">
                                          <p:val>
                                            <p:strVal val="#ppt_y"/>
                                          </p:val>
                                        </p:tav>
                                      </p:tavLst>
                                    </p:anim>
                                  </p:childTnLst>
                                </p:cTn>
                              </p:par>
                              <p:par>
                                <p:cTn id="68" presetID="42" presetClass="entr" presetSubtype="0" fill="hold" grpId="0" nodeType="withEffect">
                                  <p:stCondLst>
                                    <p:cond delay="0"/>
                                  </p:stCondLst>
                                  <p:childTnLst>
                                    <p:set>
                                      <p:cBhvr>
                                        <p:cTn id="69" dur="1" fill="hold">
                                          <p:stCondLst>
                                            <p:cond delay="0"/>
                                          </p:stCondLst>
                                        </p:cTn>
                                        <p:tgtEl>
                                          <p:spTgt spid="14"/>
                                        </p:tgtEl>
                                        <p:attrNameLst>
                                          <p:attrName>style.visibility</p:attrName>
                                        </p:attrNameLst>
                                      </p:cBhvr>
                                      <p:to>
                                        <p:strVal val="visible"/>
                                      </p:to>
                                    </p:set>
                                    <p:animEffect transition="in" filter="fade">
                                      <p:cBhvr>
                                        <p:cTn id="70" dur="1000"/>
                                        <p:tgtEl>
                                          <p:spTgt spid="14"/>
                                        </p:tgtEl>
                                      </p:cBhvr>
                                    </p:animEffect>
                                    <p:anim calcmode="lin" valueType="num">
                                      <p:cBhvr>
                                        <p:cTn id="71" dur="1000" fill="hold"/>
                                        <p:tgtEl>
                                          <p:spTgt spid="14"/>
                                        </p:tgtEl>
                                        <p:attrNameLst>
                                          <p:attrName>ppt_x</p:attrName>
                                        </p:attrNameLst>
                                      </p:cBhvr>
                                      <p:tavLst>
                                        <p:tav tm="0">
                                          <p:val>
                                            <p:strVal val="#ppt_x"/>
                                          </p:val>
                                        </p:tav>
                                        <p:tav tm="100000">
                                          <p:val>
                                            <p:strVal val="#ppt_x"/>
                                          </p:val>
                                        </p:tav>
                                      </p:tavLst>
                                    </p:anim>
                                    <p:anim calcmode="lin" valueType="num">
                                      <p:cBhvr>
                                        <p:cTn id="72" dur="1000" fill="hold"/>
                                        <p:tgtEl>
                                          <p:spTgt spid="14"/>
                                        </p:tgtEl>
                                        <p:attrNameLst>
                                          <p:attrName>ppt_y</p:attrName>
                                        </p:attrNameLst>
                                      </p:cBhvr>
                                      <p:tavLst>
                                        <p:tav tm="0">
                                          <p:val>
                                            <p:strVal val="#ppt_y+.1"/>
                                          </p:val>
                                        </p:tav>
                                        <p:tav tm="100000">
                                          <p:val>
                                            <p:strVal val="#ppt_y"/>
                                          </p:val>
                                        </p:tav>
                                      </p:tavLst>
                                    </p:anim>
                                  </p:childTnLst>
                                </p:cTn>
                              </p:par>
                              <p:par>
                                <p:cTn id="73" presetID="42" presetClass="entr" presetSubtype="0" fill="hold" grpId="0" nodeType="withEffect">
                                  <p:stCondLst>
                                    <p:cond delay="0"/>
                                  </p:stCondLst>
                                  <p:childTnLst>
                                    <p:set>
                                      <p:cBhvr>
                                        <p:cTn id="74" dur="1" fill="hold">
                                          <p:stCondLst>
                                            <p:cond delay="0"/>
                                          </p:stCondLst>
                                        </p:cTn>
                                        <p:tgtEl>
                                          <p:spTgt spid="15"/>
                                        </p:tgtEl>
                                        <p:attrNameLst>
                                          <p:attrName>style.visibility</p:attrName>
                                        </p:attrNameLst>
                                      </p:cBhvr>
                                      <p:to>
                                        <p:strVal val="visible"/>
                                      </p:to>
                                    </p:set>
                                    <p:animEffect transition="in" filter="fade">
                                      <p:cBhvr>
                                        <p:cTn id="75" dur="1000"/>
                                        <p:tgtEl>
                                          <p:spTgt spid="15"/>
                                        </p:tgtEl>
                                      </p:cBhvr>
                                    </p:animEffect>
                                    <p:anim calcmode="lin" valueType="num">
                                      <p:cBhvr>
                                        <p:cTn id="76" dur="1000" fill="hold"/>
                                        <p:tgtEl>
                                          <p:spTgt spid="15"/>
                                        </p:tgtEl>
                                        <p:attrNameLst>
                                          <p:attrName>ppt_x</p:attrName>
                                        </p:attrNameLst>
                                      </p:cBhvr>
                                      <p:tavLst>
                                        <p:tav tm="0">
                                          <p:val>
                                            <p:strVal val="#ppt_x"/>
                                          </p:val>
                                        </p:tav>
                                        <p:tav tm="100000">
                                          <p:val>
                                            <p:strVal val="#ppt_x"/>
                                          </p:val>
                                        </p:tav>
                                      </p:tavLst>
                                    </p:anim>
                                    <p:anim calcmode="lin" valueType="num">
                                      <p:cBhvr>
                                        <p:cTn id="77" dur="1000" fill="hold"/>
                                        <p:tgtEl>
                                          <p:spTgt spid="15"/>
                                        </p:tgtEl>
                                        <p:attrNameLst>
                                          <p:attrName>ppt_y</p:attrName>
                                        </p:attrNameLst>
                                      </p:cBhvr>
                                      <p:tavLst>
                                        <p:tav tm="0">
                                          <p:val>
                                            <p:strVal val="#ppt_y+.1"/>
                                          </p:val>
                                        </p:tav>
                                        <p:tav tm="100000">
                                          <p:val>
                                            <p:strVal val="#ppt_y"/>
                                          </p:val>
                                        </p:tav>
                                      </p:tavLst>
                                    </p:anim>
                                  </p:childTnLst>
                                </p:cTn>
                              </p:par>
                              <p:par>
                                <p:cTn id="78" presetID="42" presetClass="entr" presetSubtype="0" fill="hold" grpId="0" nodeType="withEffect">
                                  <p:stCondLst>
                                    <p:cond delay="0"/>
                                  </p:stCondLst>
                                  <p:childTnLst>
                                    <p:set>
                                      <p:cBhvr>
                                        <p:cTn id="79" dur="1" fill="hold">
                                          <p:stCondLst>
                                            <p:cond delay="0"/>
                                          </p:stCondLst>
                                        </p:cTn>
                                        <p:tgtEl>
                                          <p:spTgt spid="16"/>
                                        </p:tgtEl>
                                        <p:attrNameLst>
                                          <p:attrName>style.visibility</p:attrName>
                                        </p:attrNameLst>
                                      </p:cBhvr>
                                      <p:to>
                                        <p:strVal val="visible"/>
                                      </p:to>
                                    </p:set>
                                    <p:animEffect transition="in" filter="fade">
                                      <p:cBhvr>
                                        <p:cTn id="80" dur="1000"/>
                                        <p:tgtEl>
                                          <p:spTgt spid="16"/>
                                        </p:tgtEl>
                                      </p:cBhvr>
                                    </p:animEffect>
                                    <p:anim calcmode="lin" valueType="num">
                                      <p:cBhvr>
                                        <p:cTn id="81" dur="1000" fill="hold"/>
                                        <p:tgtEl>
                                          <p:spTgt spid="16"/>
                                        </p:tgtEl>
                                        <p:attrNameLst>
                                          <p:attrName>ppt_x</p:attrName>
                                        </p:attrNameLst>
                                      </p:cBhvr>
                                      <p:tavLst>
                                        <p:tav tm="0">
                                          <p:val>
                                            <p:strVal val="#ppt_x"/>
                                          </p:val>
                                        </p:tav>
                                        <p:tav tm="100000">
                                          <p:val>
                                            <p:strVal val="#ppt_x"/>
                                          </p:val>
                                        </p:tav>
                                      </p:tavLst>
                                    </p:anim>
                                    <p:anim calcmode="lin" valueType="num">
                                      <p:cBhvr>
                                        <p:cTn id="82" dur="1000" fill="hold"/>
                                        <p:tgtEl>
                                          <p:spTgt spid="16"/>
                                        </p:tgtEl>
                                        <p:attrNameLst>
                                          <p:attrName>ppt_y</p:attrName>
                                        </p:attrNameLst>
                                      </p:cBhvr>
                                      <p:tavLst>
                                        <p:tav tm="0">
                                          <p:val>
                                            <p:strVal val="#ppt_y+.1"/>
                                          </p:val>
                                        </p:tav>
                                        <p:tav tm="100000">
                                          <p:val>
                                            <p:strVal val="#ppt_y"/>
                                          </p:val>
                                        </p:tav>
                                      </p:tavLst>
                                    </p:anim>
                                  </p:childTnLst>
                                </p:cTn>
                              </p:par>
                              <p:par>
                                <p:cTn id="83" presetID="42" presetClass="entr" presetSubtype="0" fill="hold" grpId="0" nodeType="withEffect">
                                  <p:stCondLst>
                                    <p:cond delay="0"/>
                                  </p:stCondLst>
                                  <p:childTnLst>
                                    <p:set>
                                      <p:cBhvr>
                                        <p:cTn id="84" dur="1" fill="hold">
                                          <p:stCondLst>
                                            <p:cond delay="0"/>
                                          </p:stCondLst>
                                        </p:cTn>
                                        <p:tgtEl>
                                          <p:spTgt spid="17"/>
                                        </p:tgtEl>
                                        <p:attrNameLst>
                                          <p:attrName>style.visibility</p:attrName>
                                        </p:attrNameLst>
                                      </p:cBhvr>
                                      <p:to>
                                        <p:strVal val="visible"/>
                                      </p:to>
                                    </p:set>
                                    <p:animEffect transition="in" filter="fade">
                                      <p:cBhvr>
                                        <p:cTn id="85" dur="1000"/>
                                        <p:tgtEl>
                                          <p:spTgt spid="17"/>
                                        </p:tgtEl>
                                      </p:cBhvr>
                                    </p:animEffect>
                                    <p:anim calcmode="lin" valueType="num">
                                      <p:cBhvr>
                                        <p:cTn id="86" dur="1000" fill="hold"/>
                                        <p:tgtEl>
                                          <p:spTgt spid="17"/>
                                        </p:tgtEl>
                                        <p:attrNameLst>
                                          <p:attrName>ppt_x</p:attrName>
                                        </p:attrNameLst>
                                      </p:cBhvr>
                                      <p:tavLst>
                                        <p:tav tm="0">
                                          <p:val>
                                            <p:strVal val="#ppt_x"/>
                                          </p:val>
                                        </p:tav>
                                        <p:tav tm="100000">
                                          <p:val>
                                            <p:strVal val="#ppt_x"/>
                                          </p:val>
                                        </p:tav>
                                      </p:tavLst>
                                    </p:anim>
                                    <p:anim calcmode="lin" valueType="num">
                                      <p:cBhvr>
                                        <p:cTn id="87" dur="1000" fill="hold"/>
                                        <p:tgtEl>
                                          <p:spTgt spid="17"/>
                                        </p:tgtEl>
                                        <p:attrNameLst>
                                          <p:attrName>ppt_y</p:attrName>
                                        </p:attrNameLst>
                                      </p:cBhvr>
                                      <p:tavLst>
                                        <p:tav tm="0">
                                          <p:val>
                                            <p:strVal val="#ppt_y+.1"/>
                                          </p:val>
                                        </p:tav>
                                        <p:tav tm="100000">
                                          <p:val>
                                            <p:strVal val="#ppt_y"/>
                                          </p:val>
                                        </p:tav>
                                      </p:tavLst>
                                    </p:anim>
                                  </p:childTnLst>
                                </p:cTn>
                              </p:par>
                              <p:par>
                                <p:cTn id="88" presetID="42" presetClass="entr" presetSubtype="0" fill="hold" grpId="0" nodeType="withEffect">
                                  <p:stCondLst>
                                    <p:cond delay="0"/>
                                  </p:stCondLst>
                                  <p:childTnLst>
                                    <p:set>
                                      <p:cBhvr>
                                        <p:cTn id="89" dur="1" fill="hold">
                                          <p:stCondLst>
                                            <p:cond delay="0"/>
                                          </p:stCondLst>
                                        </p:cTn>
                                        <p:tgtEl>
                                          <p:spTgt spid="18"/>
                                        </p:tgtEl>
                                        <p:attrNameLst>
                                          <p:attrName>style.visibility</p:attrName>
                                        </p:attrNameLst>
                                      </p:cBhvr>
                                      <p:to>
                                        <p:strVal val="visible"/>
                                      </p:to>
                                    </p:set>
                                    <p:animEffect transition="in" filter="fade">
                                      <p:cBhvr>
                                        <p:cTn id="90" dur="1000"/>
                                        <p:tgtEl>
                                          <p:spTgt spid="18"/>
                                        </p:tgtEl>
                                      </p:cBhvr>
                                    </p:animEffect>
                                    <p:anim calcmode="lin" valueType="num">
                                      <p:cBhvr>
                                        <p:cTn id="91" dur="1000" fill="hold"/>
                                        <p:tgtEl>
                                          <p:spTgt spid="18"/>
                                        </p:tgtEl>
                                        <p:attrNameLst>
                                          <p:attrName>ppt_x</p:attrName>
                                        </p:attrNameLst>
                                      </p:cBhvr>
                                      <p:tavLst>
                                        <p:tav tm="0">
                                          <p:val>
                                            <p:strVal val="#ppt_x"/>
                                          </p:val>
                                        </p:tav>
                                        <p:tav tm="100000">
                                          <p:val>
                                            <p:strVal val="#ppt_x"/>
                                          </p:val>
                                        </p:tav>
                                      </p:tavLst>
                                    </p:anim>
                                    <p:anim calcmode="lin" valueType="num">
                                      <p:cBhvr>
                                        <p:cTn id="92" dur="1000" fill="hold"/>
                                        <p:tgtEl>
                                          <p:spTgt spid="18"/>
                                        </p:tgtEl>
                                        <p:attrNameLst>
                                          <p:attrName>ppt_y</p:attrName>
                                        </p:attrNameLst>
                                      </p:cBhvr>
                                      <p:tavLst>
                                        <p:tav tm="0">
                                          <p:val>
                                            <p:strVal val="#ppt_y+.1"/>
                                          </p:val>
                                        </p:tav>
                                        <p:tav tm="100000">
                                          <p:val>
                                            <p:strVal val="#ppt_y"/>
                                          </p:val>
                                        </p:tav>
                                      </p:tavLst>
                                    </p:anim>
                                  </p:childTnLst>
                                </p:cTn>
                              </p:par>
                              <p:par>
                                <p:cTn id="93" presetID="42" presetClass="entr" presetSubtype="0" fill="hold" grpId="0" nodeType="withEffect">
                                  <p:stCondLst>
                                    <p:cond delay="0"/>
                                  </p:stCondLst>
                                  <p:childTnLst>
                                    <p:set>
                                      <p:cBhvr>
                                        <p:cTn id="94" dur="1" fill="hold">
                                          <p:stCondLst>
                                            <p:cond delay="0"/>
                                          </p:stCondLst>
                                        </p:cTn>
                                        <p:tgtEl>
                                          <p:spTgt spid="19"/>
                                        </p:tgtEl>
                                        <p:attrNameLst>
                                          <p:attrName>style.visibility</p:attrName>
                                        </p:attrNameLst>
                                      </p:cBhvr>
                                      <p:to>
                                        <p:strVal val="visible"/>
                                      </p:to>
                                    </p:set>
                                    <p:animEffect transition="in" filter="fade">
                                      <p:cBhvr>
                                        <p:cTn id="95" dur="1000"/>
                                        <p:tgtEl>
                                          <p:spTgt spid="19"/>
                                        </p:tgtEl>
                                      </p:cBhvr>
                                    </p:animEffect>
                                    <p:anim calcmode="lin" valueType="num">
                                      <p:cBhvr>
                                        <p:cTn id="96" dur="1000" fill="hold"/>
                                        <p:tgtEl>
                                          <p:spTgt spid="19"/>
                                        </p:tgtEl>
                                        <p:attrNameLst>
                                          <p:attrName>ppt_x</p:attrName>
                                        </p:attrNameLst>
                                      </p:cBhvr>
                                      <p:tavLst>
                                        <p:tav tm="0">
                                          <p:val>
                                            <p:strVal val="#ppt_x"/>
                                          </p:val>
                                        </p:tav>
                                        <p:tav tm="100000">
                                          <p:val>
                                            <p:strVal val="#ppt_x"/>
                                          </p:val>
                                        </p:tav>
                                      </p:tavLst>
                                    </p:anim>
                                    <p:anim calcmode="lin" valueType="num">
                                      <p:cBhvr>
                                        <p:cTn id="97" dur="1000" fill="hold"/>
                                        <p:tgtEl>
                                          <p:spTgt spid="19"/>
                                        </p:tgtEl>
                                        <p:attrNameLst>
                                          <p:attrName>ppt_y</p:attrName>
                                        </p:attrNameLst>
                                      </p:cBhvr>
                                      <p:tavLst>
                                        <p:tav tm="0">
                                          <p:val>
                                            <p:strVal val="#ppt_y+.1"/>
                                          </p:val>
                                        </p:tav>
                                        <p:tav tm="100000">
                                          <p:val>
                                            <p:strVal val="#ppt_y"/>
                                          </p:val>
                                        </p:tav>
                                      </p:tavLst>
                                    </p:anim>
                                  </p:childTnLst>
                                </p:cTn>
                              </p:par>
                              <p:par>
                                <p:cTn id="98" presetID="42" presetClass="entr" presetSubtype="0" fill="hold" grpId="0" nodeType="withEffect">
                                  <p:stCondLst>
                                    <p:cond delay="0"/>
                                  </p:stCondLst>
                                  <p:childTnLst>
                                    <p:set>
                                      <p:cBhvr>
                                        <p:cTn id="99" dur="1" fill="hold">
                                          <p:stCondLst>
                                            <p:cond delay="0"/>
                                          </p:stCondLst>
                                        </p:cTn>
                                        <p:tgtEl>
                                          <p:spTgt spid="20"/>
                                        </p:tgtEl>
                                        <p:attrNameLst>
                                          <p:attrName>style.visibility</p:attrName>
                                        </p:attrNameLst>
                                      </p:cBhvr>
                                      <p:to>
                                        <p:strVal val="visible"/>
                                      </p:to>
                                    </p:set>
                                    <p:animEffect transition="in" filter="fade">
                                      <p:cBhvr>
                                        <p:cTn id="100" dur="1000"/>
                                        <p:tgtEl>
                                          <p:spTgt spid="20"/>
                                        </p:tgtEl>
                                      </p:cBhvr>
                                    </p:animEffect>
                                    <p:anim calcmode="lin" valueType="num">
                                      <p:cBhvr>
                                        <p:cTn id="101" dur="1000" fill="hold"/>
                                        <p:tgtEl>
                                          <p:spTgt spid="20"/>
                                        </p:tgtEl>
                                        <p:attrNameLst>
                                          <p:attrName>ppt_x</p:attrName>
                                        </p:attrNameLst>
                                      </p:cBhvr>
                                      <p:tavLst>
                                        <p:tav tm="0">
                                          <p:val>
                                            <p:strVal val="#ppt_x"/>
                                          </p:val>
                                        </p:tav>
                                        <p:tav tm="100000">
                                          <p:val>
                                            <p:strVal val="#ppt_x"/>
                                          </p:val>
                                        </p:tav>
                                      </p:tavLst>
                                    </p:anim>
                                    <p:anim calcmode="lin" valueType="num">
                                      <p:cBhvr>
                                        <p:cTn id="102" dur="1000" fill="hold"/>
                                        <p:tgtEl>
                                          <p:spTgt spid="20"/>
                                        </p:tgtEl>
                                        <p:attrNameLst>
                                          <p:attrName>ppt_y</p:attrName>
                                        </p:attrNameLst>
                                      </p:cBhvr>
                                      <p:tavLst>
                                        <p:tav tm="0">
                                          <p:val>
                                            <p:strVal val="#ppt_y+.1"/>
                                          </p:val>
                                        </p:tav>
                                        <p:tav tm="100000">
                                          <p:val>
                                            <p:strVal val="#ppt_y"/>
                                          </p:val>
                                        </p:tav>
                                      </p:tavLst>
                                    </p:anim>
                                  </p:childTnLst>
                                </p:cTn>
                              </p:par>
                              <p:par>
                                <p:cTn id="103" presetID="42" presetClass="entr" presetSubtype="0" fill="hold" grpId="0" nodeType="withEffect">
                                  <p:stCondLst>
                                    <p:cond delay="0"/>
                                  </p:stCondLst>
                                  <p:childTnLst>
                                    <p:set>
                                      <p:cBhvr>
                                        <p:cTn id="104" dur="1" fill="hold">
                                          <p:stCondLst>
                                            <p:cond delay="0"/>
                                          </p:stCondLst>
                                        </p:cTn>
                                        <p:tgtEl>
                                          <p:spTgt spid="21"/>
                                        </p:tgtEl>
                                        <p:attrNameLst>
                                          <p:attrName>style.visibility</p:attrName>
                                        </p:attrNameLst>
                                      </p:cBhvr>
                                      <p:to>
                                        <p:strVal val="visible"/>
                                      </p:to>
                                    </p:set>
                                    <p:animEffect transition="in" filter="fade">
                                      <p:cBhvr>
                                        <p:cTn id="105" dur="1000"/>
                                        <p:tgtEl>
                                          <p:spTgt spid="21"/>
                                        </p:tgtEl>
                                      </p:cBhvr>
                                    </p:animEffect>
                                    <p:anim calcmode="lin" valueType="num">
                                      <p:cBhvr>
                                        <p:cTn id="106" dur="1000" fill="hold"/>
                                        <p:tgtEl>
                                          <p:spTgt spid="21"/>
                                        </p:tgtEl>
                                        <p:attrNameLst>
                                          <p:attrName>ppt_x</p:attrName>
                                        </p:attrNameLst>
                                      </p:cBhvr>
                                      <p:tavLst>
                                        <p:tav tm="0">
                                          <p:val>
                                            <p:strVal val="#ppt_x"/>
                                          </p:val>
                                        </p:tav>
                                        <p:tav tm="100000">
                                          <p:val>
                                            <p:strVal val="#ppt_x"/>
                                          </p:val>
                                        </p:tav>
                                      </p:tavLst>
                                    </p:anim>
                                    <p:anim calcmode="lin" valueType="num">
                                      <p:cBhvr>
                                        <p:cTn id="107" dur="1000" fill="hold"/>
                                        <p:tgtEl>
                                          <p:spTgt spid="21"/>
                                        </p:tgtEl>
                                        <p:attrNameLst>
                                          <p:attrName>ppt_y</p:attrName>
                                        </p:attrNameLst>
                                      </p:cBhvr>
                                      <p:tavLst>
                                        <p:tav tm="0">
                                          <p:val>
                                            <p:strVal val="#ppt_y+.1"/>
                                          </p:val>
                                        </p:tav>
                                        <p:tav tm="100000">
                                          <p:val>
                                            <p:strVal val="#ppt_y"/>
                                          </p:val>
                                        </p:tav>
                                      </p:tavLst>
                                    </p:anim>
                                  </p:childTnLst>
                                </p:cTn>
                              </p:par>
                              <p:par>
                                <p:cTn id="108" presetID="42" presetClass="entr" presetSubtype="0" fill="hold" grpId="0" nodeType="withEffect">
                                  <p:stCondLst>
                                    <p:cond delay="0"/>
                                  </p:stCondLst>
                                  <p:childTnLst>
                                    <p:set>
                                      <p:cBhvr>
                                        <p:cTn id="109" dur="1" fill="hold">
                                          <p:stCondLst>
                                            <p:cond delay="0"/>
                                          </p:stCondLst>
                                        </p:cTn>
                                        <p:tgtEl>
                                          <p:spTgt spid="22"/>
                                        </p:tgtEl>
                                        <p:attrNameLst>
                                          <p:attrName>style.visibility</p:attrName>
                                        </p:attrNameLst>
                                      </p:cBhvr>
                                      <p:to>
                                        <p:strVal val="visible"/>
                                      </p:to>
                                    </p:set>
                                    <p:animEffect transition="in" filter="fade">
                                      <p:cBhvr>
                                        <p:cTn id="110" dur="1000"/>
                                        <p:tgtEl>
                                          <p:spTgt spid="22"/>
                                        </p:tgtEl>
                                      </p:cBhvr>
                                    </p:animEffect>
                                    <p:anim calcmode="lin" valueType="num">
                                      <p:cBhvr>
                                        <p:cTn id="111" dur="1000" fill="hold"/>
                                        <p:tgtEl>
                                          <p:spTgt spid="22"/>
                                        </p:tgtEl>
                                        <p:attrNameLst>
                                          <p:attrName>ppt_x</p:attrName>
                                        </p:attrNameLst>
                                      </p:cBhvr>
                                      <p:tavLst>
                                        <p:tav tm="0">
                                          <p:val>
                                            <p:strVal val="#ppt_x"/>
                                          </p:val>
                                        </p:tav>
                                        <p:tav tm="100000">
                                          <p:val>
                                            <p:strVal val="#ppt_x"/>
                                          </p:val>
                                        </p:tav>
                                      </p:tavLst>
                                    </p:anim>
                                    <p:anim calcmode="lin" valueType="num">
                                      <p:cBhvr>
                                        <p:cTn id="112" dur="1000" fill="hold"/>
                                        <p:tgtEl>
                                          <p:spTgt spid="22"/>
                                        </p:tgtEl>
                                        <p:attrNameLst>
                                          <p:attrName>ppt_y</p:attrName>
                                        </p:attrNameLst>
                                      </p:cBhvr>
                                      <p:tavLst>
                                        <p:tav tm="0">
                                          <p:val>
                                            <p:strVal val="#ppt_y+.1"/>
                                          </p:val>
                                        </p:tav>
                                        <p:tav tm="100000">
                                          <p:val>
                                            <p:strVal val="#ppt_y"/>
                                          </p:val>
                                        </p:tav>
                                      </p:tavLst>
                                    </p:anim>
                                  </p:childTnLst>
                                </p:cTn>
                              </p:par>
                              <p:par>
                                <p:cTn id="113" presetID="42" presetClass="entr" presetSubtype="0" fill="hold" grpId="0" nodeType="withEffect">
                                  <p:stCondLst>
                                    <p:cond delay="0"/>
                                  </p:stCondLst>
                                  <p:childTnLst>
                                    <p:set>
                                      <p:cBhvr>
                                        <p:cTn id="114" dur="1" fill="hold">
                                          <p:stCondLst>
                                            <p:cond delay="0"/>
                                          </p:stCondLst>
                                        </p:cTn>
                                        <p:tgtEl>
                                          <p:spTgt spid="23"/>
                                        </p:tgtEl>
                                        <p:attrNameLst>
                                          <p:attrName>style.visibility</p:attrName>
                                        </p:attrNameLst>
                                      </p:cBhvr>
                                      <p:to>
                                        <p:strVal val="visible"/>
                                      </p:to>
                                    </p:set>
                                    <p:animEffect transition="in" filter="fade">
                                      <p:cBhvr>
                                        <p:cTn id="115" dur="1000"/>
                                        <p:tgtEl>
                                          <p:spTgt spid="23"/>
                                        </p:tgtEl>
                                      </p:cBhvr>
                                    </p:animEffect>
                                    <p:anim calcmode="lin" valueType="num">
                                      <p:cBhvr>
                                        <p:cTn id="116" dur="1000" fill="hold"/>
                                        <p:tgtEl>
                                          <p:spTgt spid="23"/>
                                        </p:tgtEl>
                                        <p:attrNameLst>
                                          <p:attrName>ppt_x</p:attrName>
                                        </p:attrNameLst>
                                      </p:cBhvr>
                                      <p:tavLst>
                                        <p:tav tm="0">
                                          <p:val>
                                            <p:strVal val="#ppt_x"/>
                                          </p:val>
                                        </p:tav>
                                        <p:tav tm="100000">
                                          <p:val>
                                            <p:strVal val="#ppt_x"/>
                                          </p:val>
                                        </p:tav>
                                      </p:tavLst>
                                    </p:anim>
                                    <p:anim calcmode="lin" valueType="num">
                                      <p:cBhvr>
                                        <p:cTn id="117" dur="1000" fill="hold"/>
                                        <p:tgtEl>
                                          <p:spTgt spid="23"/>
                                        </p:tgtEl>
                                        <p:attrNameLst>
                                          <p:attrName>ppt_y</p:attrName>
                                        </p:attrNameLst>
                                      </p:cBhvr>
                                      <p:tavLst>
                                        <p:tav tm="0">
                                          <p:val>
                                            <p:strVal val="#ppt_y+.1"/>
                                          </p:val>
                                        </p:tav>
                                        <p:tav tm="100000">
                                          <p:val>
                                            <p:strVal val="#ppt_y"/>
                                          </p:val>
                                        </p:tav>
                                      </p:tavLst>
                                    </p:anim>
                                  </p:childTnLst>
                                </p:cTn>
                              </p:par>
                              <p:par>
                                <p:cTn id="118" presetID="42" presetClass="entr" presetSubtype="0" fill="hold" grpId="0" nodeType="withEffect">
                                  <p:stCondLst>
                                    <p:cond delay="0"/>
                                  </p:stCondLst>
                                  <p:childTnLst>
                                    <p:set>
                                      <p:cBhvr>
                                        <p:cTn id="119" dur="1" fill="hold">
                                          <p:stCondLst>
                                            <p:cond delay="0"/>
                                          </p:stCondLst>
                                        </p:cTn>
                                        <p:tgtEl>
                                          <p:spTgt spid="24"/>
                                        </p:tgtEl>
                                        <p:attrNameLst>
                                          <p:attrName>style.visibility</p:attrName>
                                        </p:attrNameLst>
                                      </p:cBhvr>
                                      <p:to>
                                        <p:strVal val="visible"/>
                                      </p:to>
                                    </p:set>
                                    <p:animEffect transition="in" filter="fade">
                                      <p:cBhvr>
                                        <p:cTn id="120" dur="1000"/>
                                        <p:tgtEl>
                                          <p:spTgt spid="24"/>
                                        </p:tgtEl>
                                      </p:cBhvr>
                                    </p:animEffect>
                                    <p:anim calcmode="lin" valueType="num">
                                      <p:cBhvr>
                                        <p:cTn id="121" dur="1000" fill="hold"/>
                                        <p:tgtEl>
                                          <p:spTgt spid="24"/>
                                        </p:tgtEl>
                                        <p:attrNameLst>
                                          <p:attrName>ppt_x</p:attrName>
                                        </p:attrNameLst>
                                      </p:cBhvr>
                                      <p:tavLst>
                                        <p:tav tm="0">
                                          <p:val>
                                            <p:strVal val="#ppt_x"/>
                                          </p:val>
                                        </p:tav>
                                        <p:tav tm="100000">
                                          <p:val>
                                            <p:strVal val="#ppt_x"/>
                                          </p:val>
                                        </p:tav>
                                      </p:tavLst>
                                    </p:anim>
                                    <p:anim calcmode="lin" valueType="num">
                                      <p:cBhvr>
                                        <p:cTn id="122" dur="1000" fill="hold"/>
                                        <p:tgtEl>
                                          <p:spTgt spid="24"/>
                                        </p:tgtEl>
                                        <p:attrNameLst>
                                          <p:attrName>ppt_y</p:attrName>
                                        </p:attrNameLst>
                                      </p:cBhvr>
                                      <p:tavLst>
                                        <p:tav tm="0">
                                          <p:val>
                                            <p:strVal val="#ppt_y+.1"/>
                                          </p:val>
                                        </p:tav>
                                        <p:tav tm="100000">
                                          <p:val>
                                            <p:strVal val="#ppt_y"/>
                                          </p:val>
                                        </p:tav>
                                      </p:tavLst>
                                    </p:anim>
                                  </p:childTnLst>
                                </p:cTn>
                              </p:par>
                              <p:par>
                                <p:cTn id="123" presetID="42" presetClass="entr" presetSubtype="0" fill="hold" grpId="0" nodeType="withEffect">
                                  <p:stCondLst>
                                    <p:cond delay="0"/>
                                  </p:stCondLst>
                                  <p:childTnLst>
                                    <p:set>
                                      <p:cBhvr>
                                        <p:cTn id="124" dur="1" fill="hold">
                                          <p:stCondLst>
                                            <p:cond delay="0"/>
                                          </p:stCondLst>
                                        </p:cTn>
                                        <p:tgtEl>
                                          <p:spTgt spid="25"/>
                                        </p:tgtEl>
                                        <p:attrNameLst>
                                          <p:attrName>style.visibility</p:attrName>
                                        </p:attrNameLst>
                                      </p:cBhvr>
                                      <p:to>
                                        <p:strVal val="visible"/>
                                      </p:to>
                                    </p:set>
                                    <p:animEffect transition="in" filter="fade">
                                      <p:cBhvr>
                                        <p:cTn id="125" dur="1000"/>
                                        <p:tgtEl>
                                          <p:spTgt spid="25"/>
                                        </p:tgtEl>
                                      </p:cBhvr>
                                    </p:animEffect>
                                    <p:anim calcmode="lin" valueType="num">
                                      <p:cBhvr>
                                        <p:cTn id="126" dur="1000" fill="hold"/>
                                        <p:tgtEl>
                                          <p:spTgt spid="25"/>
                                        </p:tgtEl>
                                        <p:attrNameLst>
                                          <p:attrName>ppt_x</p:attrName>
                                        </p:attrNameLst>
                                      </p:cBhvr>
                                      <p:tavLst>
                                        <p:tav tm="0">
                                          <p:val>
                                            <p:strVal val="#ppt_x"/>
                                          </p:val>
                                        </p:tav>
                                        <p:tav tm="100000">
                                          <p:val>
                                            <p:strVal val="#ppt_x"/>
                                          </p:val>
                                        </p:tav>
                                      </p:tavLst>
                                    </p:anim>
                                    <p:anim calcmode="lin" valueType="num">
                                      <p:cBhvr>
                                        <p:cTn id="127" dur="1000" fill="hold"/>
                                        <p:tgtEl>
                                          <p:spTgt spid="25"/>
                                        </p:tgtEl>
                                        <p:attrNameLst>
                                          <p:attrName>ppt_y</p:attrName>
                                        </p:attrNameLst>
                                      </p:cBhvr>
                                      <p:tavLst>
                                        <p:tav tm="0">
                                          <p:val>
                                            <p:strVal val="#ppt_y+.1"/>
                                          </p:val>
                                        </p:tav>
                                        <p:tav tm="100000">
                                          <p:val>
                                            <p:strVal val="#ppt_y"/>
                                          </p:val>
                                        </p:tav>
                                      </p:tavLst>
                                    </p:anim>
                                  </p:childTnLst>
                                </p:cTn>
                              </p:par>
                              <p:par>
                                <p:cTn id="128" presetID="42" presetClass="entr" presetSubtype="0" fill="hold" grpId="0" nodeType="withEffect">
                                  <p:stCondLst>
                                    <p:cond delay="0"/>
                                  </p:stCondLst>
                                  <p:childTnLst>
                                    <p:set>
                                      <p:cBhvr>
                                        <p:cTn id="129" dur="1" fill="hold">
                                          <p:stCondLst>
                                            <p:cond delay="0"/>
                                          </p:stCondLst>
                                        </p:cTn>
                                        <p:tgtEl>
                                          <p:spTgt spid="26"/>
                                        </p:tgtEl>
                                        <p:attrNameLst>
                                          <p:attrName>style.visibility</p:attrName>
                                        </p:attrNameLst>
                                      </p:cBhvr>
                                      <p:to>
                                        <p:strVal val="visible"/>
                                      </p:to>
                                    </p:set>
                                    <p:animEffect transition="in" filter="fade">
                                      <p:cBhvr>
                                        <p:cTn id="130" dur="1000"/>
                                        <p:tgtEl>
                                          <p:spTgt spid="26"/>
                                        </p:tgtEl>
                                      </p:cBhvr>
                                    </p:animEffect>
                                    <p:anim calcmode="lin" valueType="num">
                                      <p:cBhvr>
                                        <p:cTn id="131" dur="1000" fill="hold"/>
                                        <p:tgtEl>
                                          <p:spTgt spid="26"/>
                                        </p:tgtEl>
                                        <p:attrNameLst>
                                          <p:attrName>ppt_x</p:attrName>
                                        </p:attrNameLst>
                                      </p:cBhvr>
                                      <p:tavLst>
                                        <p:tav tm="0">
                                          <p:val>
                                            <p:strVal val="#ppt_x"/>
                                          </p:val>
                                        </p:tav>
                                        <p:tav tm="100000">
                                          <p:val>
                                            <p:strVal val="#ppt_x"/>
                                          </p:val>
                                        </p:tav>
                                      </p:tavLst>
                                    </p:anim>
                                    <p:anim calcmode="lin" valueType="num">
                                      <p:cBhvr>
                                        <p:cTn id="132" dur="1000" fill="hold"/>
                                        <p:tgtEl>
                                          <p:spTgt spid="26"/>
                                        </p:tgtEl>
                                        <p:attrNameLst>
                                          <p:attrName>ppt_y</p:attrName>
                                        </p:attrNameLst>
                                      </p:cBhvr>
                                      <p:tavLst>
                                        <p:tav tm="0">
                                          <p:val>
                                            <p:strVal val="#ppt_y+.1"/>
                                          </p:val>
                                        </p:tav>
                                        <p:tav tm="100000">
                                          <p:val>
                                            <p:strVal val="#ppt_y"/>
                                          </p:val>
                                        </p:tav>
                                      </p:tavLst>
                                    </p:anim>
                                  </p:childTnLst>
                                </p:cTn>
                              </p:par>
                              <p:par>
                                <p:cTn id="133" presetID="42" presetClass="entr" presetSubtype="0" fill="hold" grpId="0" nodeType="withEffect">
                                  <p:stCondLst>
                                    <p:cond delay="0"/>
                                  </p:stCondLst>
                                  <p:childTnLst>
                                    <p:set>
                                      <p:cBhvr>
                                        <p:cTn id="134" dur="1" fill="hold">
                                          <p:stCondLst>
                                            <p:cond delay="0"/>
                                          </p:stCondLst>
                                        </p:cTn>
                                        <p:tgtEl>
                                          <p:spTgt spid="27"/>
                                        </p:tgtEl>
                                        <p:attrNameLst>
                                          <p:attrName>style.visibility</p:attrName>
                                        </p:attrNameLst>
                                      </p:cBhvr>
                                      <p:to>
                                        <p:strVal val="visible"/>
                                      </p:to>
                                    </p:set>
                                    <p:animEffect transition="in" filter="fade">
                                      <p:cBhvr>
                                        <p:cTn id="135" dur="1000"/>
                                        <p:tgtEl>
                                          <p:spTgt spid="27"/>
                                        </p:tgtEl>
                                      </p:cBhvr>
                                    </p:animEffect>
                                    <p:anim calcmode="lin" valueType="num">
                                      <p:cBhvr>
                                        <p:cTn id="136" dur="1000" fill="hold"/>
                                        <p:tgtEl>
                                          <p:spTgt spid="27"/>
                                        </p:tgtEl>
                                        <p:attrNameLst>
                                          <p:attrName>ppt_x</p:attrName>
                                        </p:attrNameLst>
                                      </p:cBhvr>
                                      <p:tavLst>
                                        <p:tav tm="0">
                                          <p:val>
                                            <p:strVal val="#ppt_x"/>
                                          </p:val>
                                        </p:tav>
                                        <p:tav tm="100000">
                                          <p:val>
                                            <p:strVal val="#ppt_x"/>
                                          </p:val>
                                        </p:tav>
                                      </p:tavLst>
                                    </p:anim>
                                    <p:anim calcmode="lin" valueType="num">
                                      <p:cBhvr>
                                        <p:cTn id="137" dur="1000" fill="hold"/>
                                        <p:tgtEl>
                                          <p:spTgt spid="27"/>
                                        </p:tgtEl>
                                        <p:attrNameLst>
                                          <p:attrName>ppt_y</p:attrName>
                                        </p:attrNameLst>
                                      </p:cBhvr>
                                      <p:tavLst>
                                        <p:tav tm="0">
                                          <p:val>
                                            <p:strVal val="#ppt_y+.1"/>
                                          </p:val>
                                        </p:tav>
                                        <p:tav tm="100000">
                                          <p:val>
                                            <p:strVal val="#ppt_y"/>
                                          </p:val>
                                        </p:tav>
                                      </p:tavLst>
                                    </p:anim>
                                  </p:childTnLst>
                                </p:cTn>
                              </p:par>
                              <p:par>
                                <p:cTn id="138" presetID="42" presetClass="entr" presetSubtype="0" fill="hold" grpId="0" nodeType="withEffect">
                                  <p:stCondLst>
                                    <p:cond delay="0"/>
                                  </p:stCondLst>
                                  <p:childTnLst>
                                    <p:set>
                                      <p:cBhvr>
                                        <p:cTn id="139" dur="1" fill="hold">
                                          <p:stCondLst>
                                            <p:cond delay="0"/>
                                          </p:stCondLst>
                                        </p:cTn>
                                        <p:tgtEl>
                                          <p:spTgt spid="28"/>
                                        </p:tgtEl>
                                        <p:attrNameLst>
                                          <p:attrName>style.visibility</p:attrName>
                                        </p:attrNameLst>
                                      </p:cBhvr>
                                      <p:to>
                                        <p:strVal val="visible"/>
                                      </p:to>
                                    </p:set>
                                    <p:animEffect transition="in" filter="fade">
                                      <p:cBhvr>
                                        <p:cTn id="140" dur="1000"/>
                                        <p:tgtEl>
                                          <p:spTgt spid="28"/>
                                        </p:tgtEl>
                                      </p:cBhvr>
                                    </p:animEffect>
                                    <p:anim calcmode="lin" valueType="num">
                                      <p:cBhvr>
                                        <p:cTn id="141" dur="1000" fill="hold"/>
                                        <p:tgtEl>
                                          <p:spTgt spid="28"/>
                                        </p:tgtEl>
                                        <p:attrNameLst>
                                          <p:attrName>ppt_x</p:attrName>
                                        </p:attrNameLst>
                                      </p:cBhvr>
                                      <p:tavLst>
                                        <p:tav tm="0">
                                          <p:val>
                                            <p:strVal val="#ppt_x"/>
                                          </p:val>
                                        </p:tav>
                                        <p:tav tm="100000">
                                          <p:val>
                                            <p:strVal val="#ppt_x"/>
                                          </p:val>
                                        </p:tav>
                                      </p:tavLst>
                                    </p:anim>
                                    <p:anim calcmode="lin" valueType="num">
                                      <p:cBhvr>
                                        <p:cTn id="142" dur="1000" fill="hold"/>
                                        <p:tgtEl>
                                          <p:spTgt spid="28"/>
                                        </p:tgtEl>
                                        <p:attrNameLst>
                                          <p:attrName>ppt_y</p:attrName>
                                        </p:attrNameLst>
                                      </p:cBhvr>
                                      <p:tavLst>
                                        <p:tav tm="0">
                                          <p:val>
                                            <p:strVal val="#ppt_y+.1"/>
                                          </p:val>
                                        </p:tav>
                                        <p:tav tm="100000">
                                          <p:val>
                                            <p:strVal val="#ppt_y"/>
                                          </p:val>
                                        </p:tav>
                                      </p:tavLst>
                                    </p:anim>
                                  </p:childTnLst>
                                </p:cTn>
                              </p:par>
                              <p:par>
                                <p:cTn id="143" presetID="42" presetClass="entr" presetSubtype="0" fill="hold" grpId="0" nodeType="withEffect">
                                  <p:stCondLst>
                                    <p:cond delay="0"/>
                                  </p:stCondLst>
                                  <p:childTnLst>
                                    <p:set>
                                      <p:cBhvr>
                                        <p:cTn id="144" dur="1" fill="hold">
                                          <p:stCondLst>
                                            <p:cond delay="0"/>
                                          </p:stCondLst>
                                        </p:cTn>
                                        <p:tgtEl>
                                          <p:spTgt spid="29"/>
                                        </p:tgtEl>
                                        <p:attrNameLst>
                                          <p:attrName>style.visibility</p:attrName>
                                        </p:attrNameLst>
                                      </p:cBhvr>
                                      <p:to>
                                        <p:strVal val="visible"/>
                                      </p:to>
                                    </p:set>
                                    <p:animEffect transition="in" filter="fade">
                                      <p:cBhvr>
                                        <p:cTn id="145" dur="1000"/>
                                        <p:tgtEl>
                                          <p:spTgt spid="29"/>
                                        </p:tgtEl>
                                      </p:cBhvr>
                                    </p:animEffect>
                                    <p:anim calcmode="lin" valueType="num">
                                      <p:cBhvr>
                                        <p:cTn id="146" dur="1000" fill="hold"/>
                                        <p:tgtEl>
                                          <p:spTgt spid="29"/>
                                        </p:tgtEl>
                                        <p:attrNameLst>
                                          <p:attrName>ppt_x</p:attrName>
                                        </p:attrNameLst>
                                      </p:cBhvr>
                                      <p:tavLst>
                                        <p:tav tm="0">
                                          <p:val>
                                            <p:strVal val="#ppt_x"/>
                                          </p:val>
                                        </p:tav>
                                        <p:tav tm="100000">
                                          <p:val>
                                            <p:strVal val="#ppt_x"/>
                                          </p:val>
                                        </p:tav>
                                      </p:tavLst>
                                    </p:anim>
                                    <p:anim calcmode="lin" valueType="num">
                                      <p:cBhvr>
                                        <p:cTn id="147" dur="1000" fill="hold"/>
                                        <p:tgtEl>
                                          <p:spTgt spid="29"/>
                                        </p:tgtEl>
                                        <p:attrNameLst>
                                          <p:attrName>ppt_y</p:attrName>
                                        </p:attrNameLst>
                                      </p:cBhvr>
                                      <p:tavLst>
                                        <p:tav tm="0">
                                          <p:val>
                                            <p:strVal val="#ppt_y+.1"/>
                                          </p:val>
                                        </p:tav>
                                        <p:tav tm="100000">
                                          <p:val>
                                            <p:strVal val="#ppt_y"/>
                                          </p:val>
                                        </p:tav>
                                      </p:tavLst>
                                    </p:anim>
                                  </p:childTnLst>
                                </p:cTn>
                              </p:par>
                              <p:par>
                                <p:cTn id="148" presetID="42" presetClass="entr" presetSubtype="0" fill="hold" grpId="0" nodeType="withEffect">
                                  <p:stCondLst>
                                    <p:cond delay="0"/>
                                  </p:stCondLst>
                                  <p:childTnLst>
                                    <p:set>
                                      <p:cBhvr>
                                        <p:cTn id="149" dur="1" fill="hold">
                                          <p:stCondLst>
                                            <p:cond delay="0"/>
                                          </p:stCondLst>
                                        </p:cTn>
                                        <p:tgtEl>
                                          <p:spTgt spid="30"/>
                                        </p:tgtEl>
                                        <p:attrNameLst>
                                          <p:attrName>style.visibility</p:attrName>
                                        </p:attrNameLst>
                                      </p:cBhvr>
                                      <p:to>
                                        <p:strVal val="visible"/>
                                      </p:to>
                                    </p:set>
                                    <p:animEffect transition="in" filter="fade">
                                      <p:cBhvr>
                                        <p:cTn id="150" dur="1000"/>
                                        <p:tgtEl>
                                          <p:spTgt spid="30"/>
                                        </p:tgtEl>
                                      </p:cBhvr>
                                    </p:animEffect>
                                    <p:anim calcmode="lin" valueType="num">
                                      <p:cBhvr>
                                        <p:cTn id="151" dur="1000" fill="hold"/>
                                        <p:tgtEl>
                                          <p:spTgt spid="30"/>
                                        </p:tgtEl>
                                        <p:attrNameLst>
                                          <p:attrName>ppt_x</p:attrName>
                                        </p:attrNameLst>
                                      </p:cBhvr>
                                      <p:tavLst>
                                        <p:tav tm="0">
                                          <p:val>
                                            <p:strVal val="#ppt_x"/>
                                          </p:val>
                                        </p:tav>
                                        <p:tav tm="100000">
                                          <p:val>
                                            <p:strVal val="#ppt_x"/>
                                          </p:val>
                                        </p:tav>
                                      </p:tavLst>
                                    </p:anim>
                                    <p:anim calcmode="lin" valueType="num">
                                      <p:cBhvr>
                                        <p:cTn id="152" dur="1000" fill="hold"/>
                                        <p:tgtEl>
                                          <p:spTgt spid="30"/>
                                        </p:tgtEl>
                                        <p:attrNameLst>
                                          <p:attrName>ppt_y</p:attrName>
                                        </p:attrNameLst>
                                      </p:cBhvr>
                                      <p:tavLst>
                                        <p:tav tm="0">
                                          <p:val>
                                            <p:strVal val="#ppt_y+.1"/>
                                          </p:val>
                                        </p:tav>
                                        <p:tav tm="100000">
                                          <p:val>
                                            <p:strVal val="#ppt_y"/>
                                          </p:val>
                                        </p:tav>
                                      </p:tavLst>
                                    </p:anim>
                                  </p:childTnLst>
                                </p:cTn>
                              </p:par>
                              <p:par>
                                <p:cTn id="153" presetID="42" presetClass="entr" presetSubtype="0" fill="hold" grpId="0" nodeType="withEffect">
                                  <p:stCondLst>
                                    <p:cond delay="0"/>
                                  </p:stCondLst>
                                  <p:childTnLst>
                                    <p:set>
                                      <p:cBhvr>
                                        <p:cTn id="154" dur="1" fill="hold">
                                          <p:stCondLst>
                                            <p:cond delay="0"/>
                                          </p:stCondLst>
                                        </p:cTn>
                                        <p:tgtEl>
                                          <p:spTgt spid="31"/>
                                        </p:tgtEl>
                                        <p:attrNameLst>
                                          <p:attrName>style.visibility</p:attrName>
                                        </p:attrNameLst>
                                      </p:cBhvr>
                                      <p:to>
                                        <p:strVal val="visible"/>
                                      </p:to>
                                    </p:set>
                                    <p:animEffect transition="in" filter="fade">
                                      <p:cBhvr>
                                        <p:cTn id="155" dur="1000"/>
                                        <p:tgtEl>
                                          <p:spTgt spid="31"/>
                                        </p:tgtEl>
                                      </p:cBhvr>
                                    </p:animEffect>
                                    <p:anim calcmode="lin" valueType="num">
                                      <p:cBhvr>
                                        <p:cTn id="156" dur="1000" fill="hold"/>
                                        <p:tgtEl>
                                          <p:spTgt spid="31"/>
                                        </p:tgtEl>
                                        <p:attrNameLst>
                                          <p:attrName>ppt_x</p:attrName>
                                        </p:attrNameLst>
                                      </p:cBhvr>
                                      <p:tavLst>
                                        <p:tav tm="0">
                                          <p:val>
                                            <p:strVal val="#ppt_x"/>
                                          </p:val>
                                        </p:tav>
                                        <p:tav tm="100000">
                                          <p:val>
                                            <p:strVal val="#ppt_x"/>
                                          </p:val>
                                        </p:tav>
                                      </p:tavLst>
                                    </p:anim>
                                    <p:anim calcmode="lin" valueType="num">
                                      <p:cBhvr>
                                        <p:cTn id="157" dur="1000" fill="hold"/>
                                        <p:tgtEl>
                                          <p:spTgt spid="31"/>
                                        </p:tgtEl>
                                        <p:attrNameLst>
                                          <p:attrName>ppt_y</p:attrName>
                                        </p:attrNameLst>
                                      </p:cBhvr>
                                      <p:tavLst>
                                        <p:tav tm="0">
                                          <p:val>
                                            <p:strVal val="#ppt_y+.1"/>
                                          </p:val>
                                        </p:tav>
                                        <p:tav tm="100000">
                                          <p:val>
                                            <p:strVal val="#ppt_y"/>
                                          </p:val>
                                        </p:tav>
                                      </p:tavLst>
                                    </p:anim>
                                  </p:childTnLst>
                                </p:cTn>
                              </p:par>
                              <p:par>
                                <p:cTn id="158" presetID="42" presetClass="entr" presetSubtype="0" fill="hold" grpId="0" nodeType="withEffect">
                                  <p:stCondLst>
                                    <p:cond delay="0"/>
                                  </p:stCondLst>
                                  <p:childTnLst>
                                    <p:set>
                                      <p:cBhvr>
                                        <p:cTn id="159" dur="1" fill="hold">
                                          <p:stCondLst>
                                            <p:cond delay="0"/>
                                          </p:stCondLst>
                                        </p:cTn>
                                        <p:tgtEl>
                                          <p:spTgt spid="32"/>
                                        </p:tgtEl>
                                        <p:attrNameLst>
                                          <p:attrName>style.visibility</p:attrName>
                                        </p:attrNameLst>
                                      </p:cBhvr>
                                      <p:to>
                                        <p:strVal val="visible"/>
                                      </p:to>
                                    </p:set>
                                    <p:animEffect transition="in" filter="fade">
                                      <p:cBhvr>
                                        <p:cTn id="160" dur="1000"/>
                                        <p:tgtEl>
                                          <p:spTgt spid="32"/>
                                        </p:tgtEl>
                                      </p:cBhvr>
                                    </p:animEffect>
                                    <p:anim calcmode="lin" valueType="num">
                                      <p:cBhvr>
                                        <p:cTn id="161" dur="1000" fill="hold"/>
                                        <p:tgtEl>
                                          <p:spTgt spid="32"/>
                                        </p:tgtEl>
                                        <p:attrNameLst>
                                          <p:attrName>ppt_x</p:attrName>
                                        </p:attrNameLst>
                                      </p:cBhvr>
                                      <p:tavLst>
                                        <p:tav tm="0">
                                          <p:val>
                                            <p:strVal val="#ppt_x"/>
                                          </p:val>
                                        </p:tav>
                                        <p:tav tm="100000">
                                          <p:val>
                                            <p:strVal val="#ppt_x"/>
                                          </p:val>
                                        </p:tav>
                                      </p:tavLst>
                                    </p:anim>
                                    <p:anim calcmode="lin" valueType="num">
                                      <p:cBhvr>
                                        <p:cTn id="162" dur="1000" fill="hold"/>
                                        <p:tgtEl>
                                          <p:spTgt spid="32"/>
                                        </p:tgtEl>
                                        <p:attrNameLst>
                                          <p:attrName>ppt_y</p:attrName>
                                        </p:attrNameLst>
                                      </p:cBhvr>
                                      <p:tavLst>
                                        <p:tav tm="0">
                                          <p:val>
                                            <p:strVal val="#ppt_y+.1"/>
                                          </p:val>
                                        </p:tav>
                                        <p:tav tm="100000">
                                          <p:val>
                                            <p:strVal val="#ppt_y"/>
                                          </p:val>
                                        </p:tav>
                                      </p:tavLst>
                                    </p:anim>
                                  </p:childTnLst>
                                </p:cTn>
                              </p:par>
                              <p:par>
                                <p:cTn id="163" presetID="42" presetClass="entr" presetSubtype="0" fill="hold" grpId="0" nodeType="withEffect">
                                  <p:stCondLst>
                                    <p:cond delay="0"/>
                                  </p:stCondLst>
                                  <p:childTnLst>
                                    <p:set>
                                      <p:cBhvr>
                                        <p:cTn id="164" dur="1" fill="hold">
                                          <p:stCondLst>
                                            <p:cond delay="0"/>
                                          </p:stCondLst>
                                        </p:cTn>
                                        <p:tgtEl>
                                          <p:spTgt spid="33"/>
                                        </p:tgtEl>
                                        <p:attrNameLst>
                                          <p:attrName>style.visibility</p:attrName>
                                        </p:attrNameLst>
                                      </p:cBhvr>
                                      <p:to>
                                        <p:strVal val="visible"/>
                                      </p:to>
                                    </p:set>
                                    <p:animEffect transition="in" filter="fade">
                                      <p:cBhvr>
                                        <p:cTn id="165" dur="1000"/>
                                        <p:tgtEl>
                                          <p:spTgt spid="33"/>
                                        </p:tgtEl>
                                      </p:cBhvr>
                                    </p:animEffect>
                                    <p:anim calcmode="lin" valueType="num">
                                      <p:cBhvr>
                                        <p:cTn id="166" dur="1000" fill="hold"/>
                                        <p:tgtEl>
                                          <p:spTgt spid="33"/>
                                        </p:tgtEl>
                                        <p:attrNameLst>
                                          <p:attrName>ppt_x</p:attrName>
                                        </p:attrNameLst>
                                      </p:cBhvr>
                                      <p:tavLst>
                                        <p:tav tm="0">
                                          <p:val>
                                            <p:strVal val="#ppt_x"/>
                                          </p:val>
                                        </p:tav>
                                        <p:tav tm="100000">
                                          <p:val>
                                            <p:strVal val="#ppt_x"/>
                                          </p:val>
                                        </p:tav>
                                      </p:tavLst>
                                    </p:anim>
                                    <p:anim calcmode="lin" valueType="num">
                                      <p:cBhvr>
                                        <p:cTn id="167" dur="1000" fill="hold"/>
                                        <p:tgtEl>
                                          <p:spTgt spid="33"/>
                                        </p:tgtEl>
                                        <p:attrNameLst>
                                          <p:attrName>ppt_y</p:attrName>
                                        </p:attrNameLst>
                                      </p:cBhvr>
                                      <p:tavLst>
                                        <p:tav tm="0">
                                          <p:val>
                                            <p:strVal val="#ppt_y+.1"/>
                                          </p:val>
                                        </p:tav>
                                        <p:tav tm="100000">
                                          <p:val>
                                            <p:strVal val="#ppt_y"/>
                                          </p:val>
                                        </p:tav>
                                      </p:tavLst>
                                    </p:anim>
                                  </p:childTnLst>
                                </p:cTn>
                              </p:par>
                              <p:par>
                                <p:cTn id="168" presetID="42" presetClass="entr" presetSubtype="0" fill="hold" grpId="0" nodeType="withEffect">
                                  <p:stCondLst>
                                    <p:cond delay="0"/>
                                  </p:stCondLst>
                                  <p:childTnLst>
                                    <p:set>
                                      <p:cBhvr>
                                        <p:cTn id="169" dur="1" fill="hold">
                                          <p:stCondLst>
                                            <p:cond delay="0"/>
                                          </p:stCondLst>
                                        </p:cTn>
                                        <p:tgtEl>
                                          <p:spTgt spid="34"/>
                                        </p:tgtEl>
                                        <p:attrNameLst>
                                          <p:attrName>style.visibility</p:attrName>
                                        </p:attrNameLst>
                                      </p:cBhvr>
                                      <p:to>
                                        <p:strVal val="visible"/>
                                      </p:to>
                                    </p:set>
                                    <p:animEffect transition="in" filter="fade">
                                      <p:cBhvr>
                                        <p:cTn id="170" dur="1000"/>
                                        <p:tgtEl>
                                          <p:spTgt spid="34"/>
                                        </p:tgtEl>
                                      </p:cBhvr>
                                    </p:animEffect>
                                    <p:anim calcmode="lin" valueType="num">
                                      <p:cBhvr>
                                        <p:cTn id="171" dur="1000" fill="hold"/>
                                        <p:tgtEl>
                                          <p:spTgt spid="34"/>
                                        </p:tgtEl>
                                        <p:attrNameLst>
                                          <p:attrName>ppt_x</p:attrName>
                                        </p:attrNameLst>
                                      </p:cBhvr>
                                      <p:tavLst>
                                        <p:tav tm="0">
                                          <p:val>
                                            <p:strVal val="#ppt_x"/>
                                          </p:val>
                                        </p:tav>
                                        <p:tav tm="100000">
                                          <p:val>
                                            <p:strVal val="#ppt_x"/>
                                          </p:val>
                                        </p:tav>
                                      </p:tavLst>
                                    </p:anim>
                                    <p:anim calcmode="lin" valueType="num">
                                      <p:cBhvr>
                                        <p:cTn id="172" dur="1000" fill="hold"/>
                                        <p:tgtEl>
                                          <p:spTgt spid="34"/>
                                        </p:tgtEl>
                                        <p:attrNameLst>
                                          <p:attrName>ppt_y</p:attrName>
                                        </p:attrNameLst>
                                      </p:cBhvr>
                                      <p:tavLst>
                                        <p:tav tm="0">
                                          <p:val>
                                            <p:strVal val="#ppt_y+.1"/>
                                          </p:val>
                                        </p:tav>
                                        <p:tav tm="100000">
                                          <p:val>
                                            <p:strVal val="#ppt_y"/>
                                          </p:val>
                                        </p:tav>
                                      </p:tavLst>
                                    </p:anim>
                                  </p:childTnLst>
                                </p:cTn>
                              </p:par>
                              <p:par>
                                <p:cTn id="173" presetID="42" presetClass="entr" presetSubtype="0" fill="hold" grpId="0" nodeType="withEffect">
                                  <p:stCondLst>
                                    <p:cond delay="0"/>
                                  </p:stCondLst>
                                  <p:childTnLst>
                                    <p:set>
                                      <p:cBhvr>
                                        <p:cTn id="174" dur="1" fill="hold">
                                          <p:stCondLst>
                                            <p:cond delay="0"/>
                                          </p:stCondLst>
                                        </p:cTn>
                                        <p:tgtEl>
                                          <p:spTgt spid="35"/>
                                        </p:tgtEl>
                                        <p:attrNameLst>
                                          <p:attrName>style.visibility</p:attrName>
                                        </p:attrNameLst>
                                      </p:cBhvr>
                                      <p:to>
                                        <p:strVal val="visible"/>
                                      </p:to>
                                    </p:set>
                                    <p:animEffect transition="in" filter="fade">
                                      <p:cBhvr>
                                        <p:cTn id="175" dur="1000"/>
                                        <p:tgtEl>
                                          <p:spTgt spid="35"/>
                                        </p:tgtEl>
                                      </p:cBhvr>
                                    </p:animEffect>
                                    <p:anim calcmode="lin" valueType="num">
                                      <p:cBhvr>
                                        <p:cTn id="176" dur="1000" fill="hold"/>
                                        <p:tgtEl>
                                          <p:spTgt spid="35"/>
                                        </p:tgtEl>
                                        <p:attrNameLst>
                                          <p:attrName>ppt_x</p:attrName>
                                        </p:attrNameLst>
                                      </p:cBhvr>
                                      <p:tavLst>
                                        <p:tav tm="0">
                                          <p:val>
                                            <p:strVal val="#ppt_x"/>
                                          </p:val>
                                        </p:tav>
                                        <p:tav tm="100000">
                                          <p:val>
                                            <p:strVal val="#ppt_x"/>
                                          </p:val>
                                        </p:tav>
                                      </p:tavLst>
                                    </p:anim>
                                    <p:anim calcmode="lin" valueType="num">
                                      <p:cBhvr>
                                        <p:cTn id="177" dur="1000" fill="hold"/>
                                        <p:tgtEl>
                                          <p:spTgt spid="35"/>
                                        </p:tgtEl>
                                        <p:attrNameLst>
                                          <p:attrName>ppt_y</p:attrName>
                                        </p:attrNameLst>
                                      </p:cBhvr>
                                      <p:tavLst>
                                        <p:tav tm="0">
                                          <p:val>
                                            <p:strVal val="#ppt_y+.1"/>
                                          </p:val>
                                        </p:tav>
                                        <p:tav tm="100000">
                                          <p:val>
                                            <p:strVal val="#ppt_y"/>
                                          </p:val>
                                        </p:tav>
                                      </p:tavLst>
                                    </p:anim>
                                  </p:childTnLst>
                                </p:cTn>
                              </p:par>
                              <p:par>
                                <p:cTn id="178" presetID="42" presetClass="entr" presetSubtype="0" fill="hold" grpId="0" nodeType="withEffect">
                                  <p:stCondLst>
                                    <p:cond delay="0"/>
                                  </p:stCondLst>
                                  <p:childTnLst>
                                    <p:set>
                                      <p:cBhvr>
                                        <p:cTn id="179" dur="1" fill="hold">
                                          <p:stCondLst>
                                            <p:cond delay="0"/>
                                          </p:stCondLst>
                                        </p:cTn>
                                        <p:tgtEl>
                                          <p:spTgt spid="36"/>
                                        </p:tgtEl>
                                        <p:attrNameLst>
                                          <p:attrName>style.visibility</p:attrName>
                                        </p:attrNameLst>
                                      </p:cBhvr>
                                      <p:to>
                                        <p:strVal val="visible"/>
                                      </p:to>
                                    </p:set>
                                    <p:animEffect transition="in" filter="fade">
                                      <p:cBhvr>
                                        <p:cTn id="180" dur="1000"/>
                                        <p:tgtEl>
                                          <p:spTgt spid="36"/>
                                        </p:tgtEl>
                                      </p:cBhvr>
                                    </p:animEffect>
                                    <p:anim calcmode="lin" valueType="num">
                                      <p:cBhvr>
                                        <p:cTn id="181" dur="1000" fill="hold"/>
                                        <p:tgtEl>
                                          <p:spTgt spid="36"/>
                                        </p:tgtEl>
                                        <p:attrNameLst>
                                          <p:attrName>ppt_x</p:attrName>
                                        </p:attrNameLst>
                                      </p:cBhvr>
                                      <p:tavLst>
                                        <p:tav tm="0">
                                          <p:val>
                                            <p:strVal val="#ppt_x"/>
                                          </p:val>
                                        </p:tav>
                                        <p:tav tm="100000">
                                          <p:val>
                                            <p:strVal val="#ppt_x"/>
                                          </p:val>
                                        </p:tav>
                                      </p:tavLst>
                                    </p:anim>
                                    <p:anim calcmode="lin" valueType="num">
                                      <p:cBhvr>
                                        <p:cTn id="182" dur="1000" fill="hold"/>
                                        <p:tgtEl>
                                          <p:spTgt spid="36"/>
                                        </p:tgtEl>
                                        <p:attrNameLst>
                                          <p:attrName>ppt_y</p:attrName>
                                        </p:attrNameLst>
                                      </p:cBhvr>
                                      <p:tavLst>
                                        <p:tav tm="0">
                                          <p:val>
                                            <p:strVal val="#ppt_y+.1"/>
                                          </p:val>
                                        </p:tav>
                                        <p:tav tm="100000">
                                          <p:val>
                                            <p:strVal val="#ppt_y"/>
                                          </p:val>
                                        </p:tav>
                                      </p:tavLst>
                                    </p:anim>
                                  </p:childTnLst>
                                </p:cTn>
                              </p:par>
                              <p:par>
                                <p:cTn id="183" presetID="42" presetClass="entr" presetSubtype="0" fill="hold" grpId="0" nodeType="withEffect">
                                  <p:stCondLst>
                                    <p:cond delay="0"/>
                                  </p:stCondLst>
                                  <p:childTnLst>
                                    <p:set>
                                      <p:cBhvr>
                                        <p:cTn id="184" dur="1" fill="hold">
                                          <p:stCondLst>
                                            <p:cond delay="0"/>
                                          </p:stCondLst>
                                        </p:cTn>
                                        <p:tgtEl>
                                          <p:spTgt spid="37"/>
                                        </p:tgtEl>
                                        <p:attrNameLst>
                                          <p:attrName>style.visibility</p:attrName>
                                        </p:attrNameLst>
                                      </p:cBhvr>
                                      <p:to>
                                        <p:strVal val="visible"/>
                                      </p:to>
                                    </p:set>
                                    <p:animEffect transition="in" filter="fade">
                                      <p:cBhvr>
                                        <p:cTn id="185" dur="1000"/>
                                        <p:tgtEl>
                                          <p:spTgt spid="37"/>
                                        </p:tgtEl>
                                      </p:cBhvr>
                                    </p:animEffect>
                                    <p:anim calcmode="lin" valueType="num">
                                      <p:cBhvr>
                                        <p:cTn id="186" dur="1000" fill="hold"/>
                                        <p:tgtEl>
                                          <p:spTgt spid="37"/>
                                        </p:tgtEl>
                                        <p:attrNameLst>
                                          <p:attrName>ppt_x</p:attrName>
                                        </p:attrNameLst>
                                      </p:cBhvr>
                                      <p:tavLst>
                                        <p:tav tm="0">
                                          <p:val>
                                            <p:strVal val="#ppt_x"/>
                                          </p:val>
                                        </p:tav>
                                        <p:tav tm="100000">
                                          <p:val>
                                            <p:strVal val="#ppt_x"/>
                                          </p:val>
                                        </p:tav>
                                      </p:tavLst>
                                    </p:anim>
                                    <p:anim calcmode="lin" valueType="num">
                                      <p:cBhvr>
                                        <p:cTn id="187" dur="1000" fill="hold"/>
                                        <p:tgtEl>
                                          <p:spTgt spid="37"/>
                                        </p:tgtEl>
                                        <p:attrNameLst>
                                          <p:attrName>ppt_y</p:attrName>
                                        </p:attrNameLst>
                                      </p:cBhvr>
                                      <p:tavLst>
                                        <p:tav tm="0">
                                          <p:val>
                                            <p:strVal val="#ppt_y+.1"/>
                                          </p:val>
                                        </p:tav>
                                        <p:tav tm="100000">
                                          <p:val>
                                            <p:strVal val="#ppt_y"/>
                                          </p:val>
                                        </p:tav>
                                      </p:tavLst>
                                    </p:anim>
                                  </p:childTnLst>
                                </p:cTn>
                              </p:par>
                              <p:par>
                                <p:cTn id="188" presetID="42" presetClass="entr" presetSubtype="0" fill="hold" grpId="0" nodeType="withEffect">
                                  <p:stCondLst>
                                    <p:cond delay="0"/>
                                  </p:stCondLst>
                                  <p:childTnLst>
                                    <p:set>
                                      <p:cBhvr>
                                        <p:cTn id="189" dur="1" fill="hold">
                                          <p:stCondLst>
                                            <p:cond delay="0"/>
                                          </p:stCondLst>
                                        </p:cTn>
                                        <p:tgtEl>
                                          <p:spTgt spid="38"/>
                                        </p:tgtEl>
                                        <p:attrNameLst>
                                          <p:attrName>style.visibility</p:attrName>
                                        </p:attrNameLst>
                                      </p:cBhvr>
                                      <p:to>
                                        <p:strVal val="visible"/>
                                      </p:to>
                                    </p:set>
                                    <p:animEffect transition="in" filter="fade">
                                      <p:cBhvr>
                                        <p:cTn id="190" dur="1000"/>
                                        <p:tgtEl>
                                          <p:spTgt spid="38"/>
                                        </p:tgtEl>
                                      </p:cBhvr>
                                    </p:animEffect>
                                    <p:anim calcmode="lin" valueType="num">
                                      <p:cBhvr>
                                        <p:cTn id="191" dur="1000" fill="hold"/>
                                        <p:tgtEl>
                                          <p:spTgt spid="38"/>
                                        </p:tgtEl>
                                        <p:attrNameLst>
                                          <p:attrName>ppt_x</p:attrName>
                                        </p:attrNameLst>
                                      </p:cBhvr>
                                      <p:tavLst>
                                        <p:tav tm="0">
                                          <p:val>
                                            <p:strVal val="#ppt_x"/>
                                          </p:val>
                                        </p:tav>
                                        <p:tav tm="100000">
                                          <p:val>
                                            <p:strVal val="#ppt_x"/>
                                          </p:val>
                                        </p:tav>
                                      </p:tavLst>
                                    </p:anim>
                                    <p:anim calcmode="lin" valueType="num">
                                      <p:cBhvr>
                                        <p:cTn id="192" dur="1000" fill="hold"/>
                                        <p:tgtEl>
                                          <p:spTgt spid="38"/>
                                        </p:tgtEl>
                                        <p:attrNameLst>
                                          <p:attrName>ppt_y</p:attrName>
                                        </p:attrNameLst>
                                      </p:cBhvr>
                                      <p:tavLst>
                                        <p:tav tm="0">
                                          <p:val>
                                            <p:strVal val="#ppt_y+.1"/>
                                          </p:val>
                                        </p:tav>
                                        <p:tav tm="100000">
                                          <p:val>
                                            <p:strVal val="#ppt_y"/>
                                          </p:val>
                                        </p:tav>
                                      </p:tavLst>
                                    </p:anim>
                                  </p:childTnLst>
                                </p:cTn>
                              </p:par>
                              <p:par>
                                <p:cTn id="193" presetID="42" presetClass="entr" presetSubtype="0" fill="hold" grpId="0" nodeType="withEffect">
                                  <p:stCondLst>
                                    <p:cond delay="0"/>
                                  </p:stCondLst>
                                  <p:childTnLst>
                                    <p:set>
                                      <p:cBhvr>
                                        <p:cTn id="194" dur="1" fill="hold">
                                          <p:stCondLst>
                                            <p:cond delay="0"/>
                                          </p:stCondLst>
                                        </p:cTn>
                                        <p:tgtEl>
                                          <p:spTgt spid="39"/>
                                        </p:tgtEl>
                                        <p:attrNameLst>
                                          <p:attrName>style.visibility</p:attrName>
                                        </p:attrNameLst>
                                      </p:cBhvr>
                                      <p:to>
                                        <p:strVal val="visible"/>
                                      </p:to>
                                    </p:set>
                                    <p:animEffect transition="in" filter="fade">
                                      <p:cBhvr>
                                        <p:cTn id="195" dur="1000"/>
                                        <p:tgtEl>
                                          <p:spTgt spid="39"/>
                                        </p:tgtEl>
                                      </p:cBhvr>
                                    </p:animEffect>
                                    <p:anim calcmode="lin" valueType="num">
                                      <p:cBhvr>
                                        <p:cTn id="196" dur="1000" fill="hold"/>
                                        <p:tgtEl>
                                          <p:spTgt spid="39"/>
                                        </p:tgtEl>
                                        <p:attrNameLst>
                                          <p:attrName>ppt_x</p:attrName>
                                        </p:attrNameLst>
                                      </p:cBhvr>
                                      <p:tavLst>
                                        <p:tav tm="0">
                                          <p:val>
                                            <p:strVal val="#ppt_x"/>
                                          </p:val>
                                        </p:tav>
                                        <p:tav tm="100000">
                                          <p:val>
                                            <p:strVal val="#ppt_x"/>
                                          </p:val>
                                        </p:tav>
                                      </p:tavLst>
                                    </p:anim>
                                    <p:anim calcmode="lin" valueType="num">
                                      <p:cBhvr>
                                        <p:cTn id="197" dur="1000" fill="hold"/>
                                        <p:tgtEl>
                                          <p:spTgt spid="39"/>
                                        </p:tgtEl>
                                        <p:attrNameLst>
                                          <p:attrName>ppt_y</p:attrName>
                                        </p:attrNameLst>
                                      </p:cBhvr>
                                      <p:tavLst>
                                        <p:tav tm="0">
                                          <p:val>
                                            <p:strVal val="#ppt_y+.1"/>
                                          </p:val>
                                        </p:tav>
                                        <p:tav tm="100000">
                                          <p:val>
                                            <p:strVal val="#ppt_y"/>
                                          </p:val>
                                        </p:tav>
                                      </p:tavLst>
                                    </p:anim>
                                  </p:childTnLst>
                                </p:cTn>
                              </p:par>
                              <p:par>
                                <p:cTn id="198" presetID="42" presetClass="entr" presetSubtype="0" fill="hold" grpId="0" nodeType="withEffect">
                                  <p:stCondLst>
                                    <p:cond delay="0"/>
                                  </p:stCondLst>
                                  <p:childTnLst>
                                    <p:set>
                                      <p:cBhvr>
                                        <p:cTn id="199" dur="1" fill="hold">
                                          <p:stCondLst>
                                            <p:cond delay="0"/>
                                          </p:stCondLst>
                                        </p:cTn>
                                        <p:tgtEl>
                                          <p:spTgt spid="40"/>
                                        </p:tgtEl>
                                        <p:attrNameLst>
                                          <p:attrName>style.visibility</p:attrName>
                                        </p:attrNameLst>
                                      </p:cBhvr>
                                      <p:to>
                                        <p:strVal val="visible"/>
                                      </p:to>
                                    </p:set>
                                    <p:animEffect transition="in" filter="fade">
                                      <p:cBhvr>
                                        <p:cTn id="200" dur="1000"/>
                                        <p:tgtEl>
                                          <p:spTgt spid="40"/>
                                        </p:tgtEl>
                                      </p:cBhvr>
                                    </p:animEffect>
                                    <p:anim calcmode="lin" valueType="num">
                                      <p:cBhvr>
                                        <p:cTn id="201" dur="1000" fill="hold"/>
                                        <p:tgtEl>
                                          <p:spTgt spid="40"/>
                                        </p:tgtEl>
                                        <p:attrNameLst>
                                          <p:attrName>ppt_x</p:attrName>
                                        </p:attrNameLst>
                                      </p:cBhvr>
                                      <p:tavLst>
                                        <p:tav tm="0">
                                          <p:val>
                                            <p:strVal val="#ppt_x"/>
                                          </p:val>
                                        </p:tav>
                                        <p:tav tm="100000">
                                          <p:val>
                                            <p:strVal val="#ppt_x"/>
                                          </p:val>
                                        </p:tav>
                                      </p:tavLst>
                                    </p:anim>
                                    <p:anim calcmode="lin" valueType="num">
                                      <p:cBhvr>
                                        <p:cTn id="202" dur="1000" fill="hold"/>
                                        <p:tgtEl>
                                          <p:spTgt spid="40"/>
                                        </p:tgtEl>
                                        <p:attrNameLst>
                                          <p:attrName>ppt_y</p:attrName>
                                        </p:attrNameLst>
                                      </p:cBhvr>
                                      <p:tavLst>
                                        <p:tav tm="0">
                                          <p:val>
                                            <p:strVal val="#ppt_y+.1"/>
                                          </p:val>
                                        </p:tav>
                                        <p:tav tm="100000">
                                          <p:val>
                                            <p:strVal val="#ppt_y"/>
                                          </p:val>
                                        </p:tav>
                                      </p:tavLst>
                                    </p:anim>
                                  </p:childTnLst>
                                </p:cTn>
                              </p:par>
                              <p:par>
                                <p:cTn id="203" presetID="42" presetClass="entr" presetSubtype="0" fill="hold" nodeType="withEffect">
                                  <p:stCondLst>
                                    <p:cond delay="0"/>
                                  </p:stCondLst>
                                  <p:childTnLst>
                                    <p:set>
                                      <p:cBhvr>
                                        <p:cTn id="204" dur="1" fill="hold">
                                          <p:stCondLst>
                                            <p:cond delay="0"/>
                                          </p:stCondLst>
                                        </p:cTn>
                                        <p:tgtEl>
                                          <p:spTgt spid="41"/>
                                        </p:tgtEl>
                                        <p:attrNameLst>
                                          <p:attrName>style.visibility</p:attrName>
                                        </p:attrNameLst>
                                      </p:cBhvr>
                                      <p:to>
                                        <p:strVal val="visible"/>
                                      </p:to>
                                    </p:set>
                                    <p:animEffect transition="in" filter="fade">
                                      <p:cBhvr>
                                        <p:cTn id="205" dur="1000"/>
                                        <p:tgtEl>
                                          <p:spTgt spid="41"/>
                                        </p:tgtEl>
                                      </p:cBhvr>
                                    </p:animEffect>
                                    <p:anim calcmode="lin" valueType="num">
                                      <p:cBhvr>
                                        <p:cTn id="206" dur="1000" fill="hold"/>
                                        <p:tgtEl>
                                          <p:spTgt spid="41"/>
                                        </p:tgtEl>
                                        <p:attrNameLst>
                                          <p:attrName>ppt_x</p:attrName>
                                        </p:attrNameLst>
                                      </p:cBhvr>
                                      <p:tavLst>
                                        <p:tav tm="0">
                                          <p:val>
                                            <p:strVal val="#ppt_x"/>
                                          </p:val>
                                        </p:tav>
                                        <p:tav tm="100000">
                                          <p:val>
                                            <p:strVal val="#ppt_x"/>
                                          </p:val>
                                        </p:tav>
                                      </p:tavLst>
                                    </p:anim>
                                    <p:anim calcmode="lin" valueType="num">
                                      <p:cBhvr>
                                        <p:cTn id="207" dur="1000" fill="hold"/>
                                        <p:tgtEl>
                                          <p:spTgt spid="41"/>
                                        </p:tgtEl>
                                        <p:attrNameLst>
                                          <p:attrName>ppt_y</p:attrName>
                                        </p:attrNameLst>
                                      </p:cBhvr>
                                      <p:tavLst>
                                        <p:tav tm="0">
                                          <p:val>
                                            <p:strVal val="#ppt_y+.1"/>
                                          </p:val>
                                        </p:tav>
                                        <p:tav tm="100000">
                                          <p:val>
                                            <p:strVal val="#ppt_y"/>
                                          </p:val>
                                        </p:tav>
                                      </p:tavLst>
                                    </p:anim>
                                  </p:childTnLst>
                                </p:cTn>
                              </p:par>
                              <p:par>
                                <p:cTn id="208" presetID="42" presetClass="entr" presetSubtype="0" fill="hold" grpId="0" nodeType="withEffect">
                                  <p:stCondLst>
                                    <p:cond delay="0"/>
                                  </p:stCondLst>
                                  <p:childTnLst>
                                    <p:set>
                                      <p:cBhvr>
                                        <p:cTn id="209" dur="1" fill="hold">
                                          <p:stCondLst>
                                            <p:cond delay="0"/>
                                          </p:stCondLst>
                                        </p:cTn>
                                        <p:tgtEl>
                                          <p:spTgt spid="45"/>
                                        </p:tgtEl>
                                        <p:attrNameLst>
                                          <p:attrName>style.visibility</p:attrName>
                                        </p:attrNameLst>
                                      </p:cBhvr>
                                      <p:to>
                                        <p:strVal val="visible"/>
                                      </p:to>
                                    </p:set>
                                    <p:animEffect transition="in" filter="fade">
                                      <p:cBhvr>
                                        <p:cTn id="210" dur="1000"/>
                                        <p:tgtEl>
                                          <p:spTgt spid="45"/>
                                        </p:tgtEl>
                                      </p:cBhvr>
                                    </p:animEffect>
                                    <p:anim calcmode="lin" valueType="num">
                                      <p:cBhvr>
                                        <p:cTn id="211" dur="1000" fill="hold"/>
                                        <p:tgtEl>
                                          <p:spTgt spid="45"/>
                                        </p:tgtEl>
                                        <p:attrNameLst>
                                          <p:attrName>ppt_x</p:attrName>
                                        </p:attrNameLst>
                                      </p:cBhvr>
                                      <p:tavLst>
                                        <p:tav tm="0">
                                          <p:val>
                                            <p:strVal val="#ppt_x"/>
                                          </p:val>
                                        </p:tav>
                                        <p:tav tm="100000">
                                          <p:val>
                                            <p:strVal val="#ppt_x"/>
                                          </p:val>
                                        </p:tav>
                                      </p:tavLst>
                                    </p:anim>
                                    <p:anim calcmode="lin" valueType="num">
                                      <p:cBhvr>
                                        <p:cTn id="212" dur="1000" fill="hold"/>
                                        <p:tgtEl>
                                          <p:spTgt spid="4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5" grpId="0" animBg="1"/>
      <p:bldP spid="46"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泪滴形 6"/>
          <p:cNvSpPr/>
          <p:nvPr/>
        </p:nvSpPr>
        <p:spPr>
          <a:xfrm rot="2576988">
            <a:off x="911423" y="2317505"/>
            <a:ext cx="2222987" cy="2222987"/>
          </a:xfrm>
          <a:prstGeom prst="teardrop">
            <a:avLst>
              <a:gd name="adj" fmla="val 0"/>
            </a:avLst>
          </a:prstGeom>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 name="矩形 1"/>
          <p:cNvSpPr/>
          <p:nvPr/>
        </p:nvSpPr>
        <p:spPr>
          <a:xfrm>
            <a:off x="0" y="2528899"/>
            <a:ext cx="1003481" cy="1800199"/>
          </a:xfrm>
          <a:custGeom>
            <a:avLst/>
            <a:gdLst>
              <a:gd name="connsiteX0" fmla="*/ 0 w 1705100"/>
              <a:gd name="connsiteY0" fmla="*/ 0 h 2088232"/>
              <a:gd name="connsiteX1" fmla="*/ 1705100 w 1705100"/>
              <a:gd name="connsiteY1" fmla="*/ 0 h 2088232"/>
              <a:gd name="connsiteX2" fmla="*/ 1705100 w 1705100"/>
              <a:gd name="connsiteY2" fmla="*/ 2088232 h 2088232"/>
              <a:gd name="connsiteX3" fmla="*/ 0 w 1705100"/>
              <a:gd name="connsiteY3" fmla="*/ 2088232 h 2088232"/>
              <a:gd name="connsiteX4" fmla="*/ 0 w 1705100"/>
              <a:gd name="connsiteY4" fmla="*/ 0 h 2088232"/>
              <a:gd name="connsiteX0" fmla="*/ 0 w 1705100"/>
              <a:gd name="connsiteY0" fmla="*/ 0 h 2088232"/>
              <a:gd name="connsiteX1" fmla="*/ 1705100 w 1705100"/>
              <a:gd name="connsiteY1" fmla="*/ 0 h 2088232"/>
              <a:gd name="connsiteX2" fmla="*/ 922602 w 1705100"/>
              <a:gd name="connsiteY2" fmla="*/ 1013988 h 2088232"/>
              <a:gd name="connsiteX3" fmla="*/ 1705100 w 1705100"/>
              <a:gd name="connsiteY3" fmla="*/ 2088232 h 2088232"/>
              <a:gd name="connsiteX4" fmla="*/ 0 w 1705100"/>
              <a:gd name="connsiteY4" fmla="*/ 2088232 h 2088232"/>
              <a:gd name="connsiteX5" fmla="*/ 0 w 1705100"/>
              <a:gd name="connsiteY5" fmla="*/ 0 h 2088232"/>
              <a:gd name="connsiteX0" fmla="*/ 0 w 1705100"/>
              <a:gd name="connsiteY0" fmla="*/ 0 h 2088232"/>
              <a:gd name="connsiteX1" fmla="*/ 1705100 w 1705100"/>
              <a:gd name="connsiteY1" fmla="*/ 0 h 2088232"/>
              <a:gd name="connsiteX2" fmla="*/ 1090721 w 1705100"/>
              <a:gd name="connsiteY2" fmla="*/ 1075495 h 2088232"/>
              <a:gd name="connsiteX3" fmla="*/ 1705100 w 1705100"/>
              <a:gd name="connsiteY3" fmla="*/ 2088232 h 2088232"/>
              <a:gd name="connsiteX4" fmla="*/ 0 w 1705100"/>
              <a:gd name="connsiteY4" fmla="*/ 2088232 h 2088232"/>
              <a:gd name="connsiteX5" fmla="*/ 0 w 1705100"/>
              <a:gd name="connsiteY5" fmla="*/ 0 h 2088232"/>
              <a:gd name="connsiteX0" fmla="*/ 0 w 1705100"/>
              <a:gd name="connsiteY0" fmla="*/ 0 h 2088232"/>
              <a:gd name="connsiteX1" fmla="*/ 1705100 w 1705100"/>
              <a:gd name="connsiteY1" fmla="*/ 0 h 2088232"/>
              <a:gd name="connsiteX2" fmla="*/ 1090721 w 1705100"/>
              <a:gd name="connsiteY2" fmla="*/ 1075495 h 2088232"/>
              <a:gd name="connsiteX3" fmla="*/ 1705100 w 1705100"/>
              <a:gd name="connsiteY3" fmla="*/ 2088232 h 2088232"/>
              <a:gd name="connsiteX4" fmla="*/ 0 w 1705100"/>
              <a:gd name="connsiteY4" fmla="*/ 2088232 h 2088232"/>
              <a:gd name="connsiteX5" fmla="*/ 0 w 1705100"/>
              <a:gd name="connsiteY5" fmla="*/ 0 h 2088232"/>
              <a:gd name="connsiteX0" fmla="*/ 0 w 1705100"/>
              <a:gd name="connsiteY0" fmla="*/ 0 h 2088232"/>
              <a:gd name="connsiteX1" fmla="*/ 1705100 w 1705100"/>
              <a:gd name="connsiteY1" fmla="*/ 0 h 2088232"/>
              <a:gd name="connsiteX2" fmla="*/ 1090721 w 1705100"/>
              <a:gd name="connsiteY2" fmla="*/ 1075495 h 2088232"/>
              <a:gd name="connsiteX3" fmla="*/ 1705100 w 1705100"/>
              <a:gd name="connsiteY3" fmla="*/ 2088232 h 2088232"/>
              <a:gd name="connsiteX4" fmla="*/ 0 w 1705100"/>
              <a:gd name="connsiteY4" fmla="*/ 2088232 h 2088232"/>
              <a:gd name="connsiteX5" fmla="*/ 0 w 1705100"/>
              <a:gd name="connsiteY5" fmla="*/ 0 h 2088232"/>
              <a:gd name="connsiteX0" fmla="*/ 0 w 1705100"/>
              <a:gd name="connsiteY0" fmla="*/ 0 h 2088232"/>
              <a:gd name="connsiteX1" fmla="*/ 1705100 w 1705100"/>
              <a:gd name="connsiteY1" fmla="*/ 0 h 2088232"/>
              <a:gd name="connsiteX2" fmla="*/ 1090721 w 1705100"/>
              <a:gd name="connsiteY2" fmla="*/ 1075495 h 2088232"/>
              <a:gd name="connsiteX3" fmla="*/ 1705100 w 1705100"/>
              <a:gd name="connsiteY3" fmla="*/ 2088232 h 2088232"/>
              <a:gd name="connsiteX4" fmla="*/ 0 w 1705100"/>
              <a:gd name="connsiteY4" fmla="*/ 2088232 h 2088232"/>
              <a:gd name="connsiteX5" fmla="*/ 0 w 1705100"/>
              <a:gd name="connsiteY5" fmla="*/ 0 h 2088232"/>
              <a:gd name="connsiteX0" fmla="*/ 0 w 1705100"/>
              <a:gd name="connsiteY0" fmla="*/ 0 h 2088232"/>
              <a:gd name="connsiteX1" fmla="*/ 1705100 w 1705100"/>
              <a:gd name="connsiteY1" fmla="*/ 0 h 2088232"/>
              <a:gd name="connsiteX2" fmla="*/ 1090721 w 1705100"/>
              <a:gd name="connsiteY2" fmla="*/ 1075495 h 2088232"/>
              <a:gd name="connsiteX3" fmla="*/ 1705100 w 1705100"/>
              <a:gd name="connsiteY3" fmla="*/ 2088232 h 2088232"/>
              <a:gd name="connsiteX4" fmla="*/ 0 w 1705100"/>
              <a:gd name="connsiteY4" fmla="*/ 2088232 h 2088232"/>
              <a:gd name="connsiteX5" fmla="*/ 0 w 1705100"/>
              <a:gd name="connsiteY5" fmla="*/ 0 h 2088232"/>
              <a:gd name="connsiteX0" fmla="*/ 0 w 1705100"/>
              <a:gd name="connsiteY0" fmla="*/ 0 h 2088232"/>
              <a:gd name="connsiteX1" fmla="*/ 1705100 w 1705100"/>
              <a:gd name="connsiteY1" fmla="*/ 0 h 2088232"/>
              <a:gd name="connsiteX2" fmla="*/ 1090721 w 1705100"/>
              <a:gd name="connsiteY2" fmla="*/ 1075495 h 2088232"/>
              <a:gd name="connsiteX3" fmla="*/ 1705100 w 1705100"/>
              <a:gd name="connsiteY3" fmla="*/ 2088232 h 2088232"/>
              <a:gd name="connsiteX4" fmla="*/ 0 w 1705100"/>
              <a:gd name="connsiteY4" fmla="*/ 2088232 h 2088232"/>
              <a:gd name="connsiteX5" fmla="*/ 0 w 1705100"/>
              <a:gd name="connsiteY5" fmla="*/ 0 h 2088232"/>
              <a:gd name="connsiteX0" fmla="*/ 0 w 1705100"/>
              <a:gd name="connsiteY0" fmla="*/ 0 h 2088232"/>
              <a:gd name="connsiteX1" fmla="*/ 1705100 w 1705100"/>
              <a:gd name="connsiteY1" fmla="*/ 0 h 2088232"/>
              <a:gd name="connsiteX2" fmla="*/ 1090721 w 1705100"/>
              <a:gd name="connsiteY2" fmla="*/ 1075495 h 2088232"/>
              <a:gd name="connsiteX3" fmla="*/ 1705100 w 1705100"/>
              <a:gd name="connsiteY3" fmla="*/ 2088232 h 2088232"/>
              <a:gd name="connsiteX4" fmla="*/ 0 w 1705100"/>
              <a:gd name="connsiteY4" fmla="*/ 2088232 h 2088232"/>
              <a:gd name="connsiteX5" fmla="*/ 0 w 1705100"/>
              <a:gd name="connsiteY5" fmla="*/ 0 h 2088232"/>
              <a:gd name="connsiteX0" fmla="*/ 0 w 1705100"/>
              <a:gd name="connsiteY0" fmla="*/ 0 h 2088232"/>
              <a:gd name="connsiteX1" fmla="*/ 1705100 w 1705100"/>
              <a:gd name="connsiteY1" fmla="*/ 0 h 2088232"/>
              <a:gd name="connsiteX2" fmla="*/ 1090721 w 1705100"/>
              <a:gd name="connsiteY2" fmla="*/ 1075495 h 2088232"/>
              <a:gd name="connsiteX3" fmla="*/ 1705100 w 1705100"/>
              <a:gd name="connsiteY3" fmla="*/ 2088232 h 2088232"/>
              <a:gd name="connsiteX4" fmla="*/ 0 w 1705100"/>
              <a:gd name="connsiteY4" fmla="*/ 2088232 h 2088232"/>
              <a:gd name="connsiteX5" fmla="*/ 0 w 1705100"/>
              <a:gd name="connsiteY5" fmla="*/ 0 h 2088232"/>
              <a:gd name="connsiteX0" fmla="*/ 0 w 1705100"/>
              <a:gd name="connsiteY0" fmla="*/ 0 h 2088232"/>
              <a:gd name="connsiteX1" fmla="*/ 1705100 w 1705100"/>
              <a:gd name="connsiteY1" fmla="*/ 0 h 2088232"/>
              <a:gd name="connsiteX2" fmla="*/ 1705100 w 1705100"/>
              <a:gd name="connsiteY2" fmla="*/ 2088232 h 2088232"/>
              <a:gd name="connsiteX3" fmla="*/ 0 w 1705100"/>
              <a:gd name="connsiteY3" fmla="*/ 2088232 h 2088232"/>
              <a:gd name="connsiteX4" fmla="*/ 0 w 1705100"/>
              <a:gd name="connsiteY4" fmla="*/ 0 h 2088232"/>
              <a:gd name="connsiteX0" fmla="*/ 0 w 1739059"/>
              <a:gd name="connsiteY0" fmla="*/ 0 h 2088232"/>
              <a:gd name="connsiteX1" fmla="*/ 1705100 w 1739059"/>
              <a:gd name="connsiteY1" fmla="*/ 0 h 2088232"/>
              <a:gd name="connsiteX2" fmla="*/ 1705100 w 1739059"/>
              <a:gd name="connsiteY2" fmla="*/ 2088232 h 2088232"/>
              <a:gd name="connsiteX3" fmla="*/ 0 w 1739059"/>
              <a:gd name="connsiteY3" fmla="*/ 2088232 h 2088232"/>
              <a:gd name="connsiteX4" fmla="*/ 0 w 1739059"/>
              <a:gd name="connsiteY4" fmla="*/ 0 h 2088232"/>
              <a:gd name="connsiteX0" fmla="*/ 0 w 1705100"/>
              <a:gd name="connsiteY0" fmla="*/ 0 h 2088232"/>
              <a:gd name="connsiteX1" fmla="*/ 1705100 w 1705100"/>
              <a:gd name="connsiteY1" fmla="*/ 0 h 2088232"/>
              <a:gd name="connsiteX2" fmla="*/ 1705100 w 1705100"/>
              <a:gd name="connsiteY2" fmla="*/ 2088232 h 2088232"/>
              <a:gd name="connsiteX3" fmla="*/ 0 w 1705100"/>
              <a:gd name="connsiteY3" fmla="*/ 2088232 h 2088232"/>
              <a:gd name="connsiteX4" fmla="*/ 0 w 1705100"/>
              <a:gd name="connsiteY4" fmla="*/ 0 h 2088232"/>
              <a:gd name="connsiteX0" fmla="*/ 0 w 1705100"/>
              <a:gd name="connsiteY0" fmla="*/ 0 h 2088232"/>
              <a:gd name="connsiteX1" fmla="*/ 1705100 w 1705100"/>
              <a:gd name="connsiteY1" fmla="*/ 0 h 2088232"/>
              <a:gd name="connsiteX2" fmla="*/ 1705100 w 1705100"/>
              <a:gd name="connsiteY2" fmla="*/ 2088232 h 2088232"/>
              <a:gd name="connsiteX3" fmla="*/ 0 w 1705100"/>
              <a:gd name="connsiteY3" fmla="*/ 2088232 h 2088232"/>
              <a:gd name="connsiteX4" fmla="*/ 0 w 1705100"/>
              <a:gd name="connsiteY4" fmla="*/ 0 h 2088232"/>
              <a:gd name="connsiteX0" fmla="*/ 0 w 1705100"/>
              <a:gd name="connsiteY0" fmla="*/ 0 h 2088232"/>
              <a:gd name="connsiteX1" fmla="*/ 1705100 w 1705100"/>
              <a:gd name="connsiteY1" fmla="*/ 0 h 2088232"/>
              <a:gd name="connsiteX2" fmla="*/ 1705100 w 1705100"/>
              <a:gd name="connsiteY2" fmla="*/ 2088232 h 2088232"/>
              <a:gd name="connsiteX3" fmla="*/ 0 w 1705100"/>
              <a:gd name="connsiteY3" fmla="*/ 2088232 h 2088232"/>
              <a:gd name="connsiteX4" fmla="*/ 0 w 1705100"/>
              <a:gd name="connsiteY4" fmla="*/ 0 h 2088232"/>
              <a:gd name="connsiteX0" fmla="*/ 0 w 1746105"/>
              <a:gd name="connsiteY0" fmla="*/ 0 h 2088232"/>
              <a:gd name="connsiteX1" fmla="*/ 1746105 w 1746105"/>
              <a:gd name="connsiteY1" fmla="*/ 0 h 2088232"/>
              <a:gd name="connsiteX2" fmla="*/ 1705100 w 1746105"/>
              <a:gd name="connsiteY2" fmla="*/ 2088232 h 2088232"/>
              <a:gd name="connsiteX3" fmla="*/ 0 w 1746105"/>
              <a:gd name="connsiteY3" fmla="*/ 2088232 h 2088232"/>
              <a:gd name="connsiteX4" fmla="*/ 0 w 1746105"/>
              <a:gd name="connsiteY4" fmla="*/ 0 h 2088232"/>
              <a:gd name="connsiteX0" fmla="*/ 0 w 1746105"/>
              <a:gd name="connsiteY0" fmla="*/ 0 h 2088232"/>
              <a:gd name="connsiteX1" fmla="*/ 1746105 w 1746105"/>
              <a:gd name="connsiteY1" fmla="*/ 0 h 2088232"/>
              <a:gd name="connsiteX2" fmla="*/ 1705100 w 1746105"/>
              <a:gd name="connsiteY2" fmla="*/ 2088232 h 2088232"/>
              <a:gd name="connsiteX3" fmla="*/ 0 w 1746105"/>
              <a:gd name="connsiteY3" fmla="*/ 2088232 h 2088232"/>
              <a:gd name="connsiteX4" fmla="*/ 0 w 1746105"/>
              <a:gd name="connsiteY4" fmla="*/ 0 h 2088232"/>
              <a:gd name="connsiteX0" fmla="*/ 0 w 1746105"/>
              <a:gd name="connsiteY0" fmla="*/ 0 h 2088232"/>
              <a:gd name="connsiteX1" fmla="*/ 1746105 w 1746105"/>
              <a:gd name="connsiteY1" fmla="*/ 0 h 2088232"/>
              <a:gd name="connsiteX2" fmla="*/ 1705100 w 1746105"/>
              <a:gd name="connsiteY2" fmla="*/ 2088232 h 2088232"/>
              <a:gd name="connsiteX3" fmla="*/ 0 w 1746105"/>
              <a:gd name="connsiteY3" fmla="*/ 2088232 h 2088232"/>
              <a:gd name="connsiteX4" fmla="*/ 0 w 1746105"/>
              <a:gd name="connsiteY4" fmla="*/ 0 h 2088232"/>
              <a:gd name="connsiteX0" fmla="*/ 0 w 1762506"/>
              <a:gd name="connsiteY0" fmla="*/ 0 h 2088232"/>
              <a:gd name="connsiteX1" fmla="*/ 1746105 w 1762506"/>
              <a:gd name="connsiteY1" fmla="*/ 0 h 2088232"/>
              <a:gd name="connsiteX2" fmla="*/ 1762506 w 1762506"/>
              <a:gd name="connsiteY2" fmla="*/ 2088232 h 2088232"/>
              <a:gd name="connsiteX3" fmla="*/ 0 w 1762506"/>
              <a:gd name="connsiteY3" fmla="*/ 2088232 h 2088232"/>
              <a:gd name="connsiteX4" fmla="*/ 0 w 1762506"/>
              <a:gd name="connsiteY4" fmla="*/ 0 h 2088232"/>
              <a:gd name="connsiteX0" fmla="*/ 0 w 1762506"/>
              <a:gd name="connsiteY0" fmla="*/ 0 h 2088232"/>
              <a:gd name="connsiteX1" fmla="*/ 1746105 w 1762506"/>
              <a:gd name="connsiteY1" fmla="*/ 0 h 2088232"/>
              <a:gd name="connsiteX2" fmla="*/ 1762506 w 1762506"/>
              <a:gd name="connsiteY2" fmla="*/ 2088232 h 2088232"/>
              <a:gd name="connsiteX3" fmla="*/ 0 w 1762506"/>
              <a:gd name="connsiteY3" fmla="*/ 2088232 h 2088232"/>
              <a:gd name="connsiteX4" fmla="*/ 0 w 1762506"/>
              <a:gd name="connsiteY4" fmla="*/ 0 h 2088232"/>
              <a:gd name="connsiteX0" fmla="*/ 0 w 1762506"/>
              <a:gd name="connsiteY0" fmla="*/ 0 h 2088232"/>
              <a:gd name="connsiteX1" fmla="*/ 1746105 w 1762506"/>
              <a:gd name="connsiteY1" fmla="*/ 0 h 2088232"/>
              <a:gd name="connsiteX2" fmla="*/ 1762506 w 1762506"/>
              <a:gd name="connsiteY2" fmla="*/ 2088232 h 2088232"/>
              <a:gd name="connsiteX3" fmla="*/ 0 w 1762506"/>
              <a:gd name="connsiteY3" fmla="*/ 2088232 h 2088232"/>
              <a:gd name="connsiteX4" fmla="*/ 0 w 1762506"/>
              <a:gd name="connsiteY4" fmla="*/ 0 h 2088232"/>
              <a:gd name="connsiteX0" fmla="*/ 0 w 1762506"/>
              <a:gd name="connsiteY0" fmla="*/ 0 h 2088232"/>
              <a:gd name="connsiteX1" fmla="*/ 1746105 w 1762506"/>
              <a:gd name="connsiteY1" fmla="*/ 0 h 2088232"/>
              <a:gd name="connsiteX2" fmla="*/ 1762506 w 1762506"/>
              <a:gd name="connsiteY2" fmla="*/ 2088232 h 2088232"/>
              <a:gd name="connsiteX3" fmla="*/ 0 w 1762506"/>
              <a:gd name="connsiteY3" fmla="*/ 2088232 h 2088232"/>
              <a:gd name="connsiteX4" fmla="*/ 0 w 1762506"/>
              <a:gd name="connsiteY4" fmla="*/ 0 h 2088232"/>
              <a:gd name="connsiteX0" fmla="*/ 0 w 1762506"/>
              <a:gd name="connsiteY0" fmla="*/ 0 h 2088232"/>
              <a:gd name="connsiteX1" fmla="*/ 1746105 w 1762506"/>
              <a:gd name="connsiteY1" fmla="*/ 0 h 2088232"/>
              <a:gd name="connsiteX2" fmla="*/ 1762506 w 1762506"/>
              <a:gd name="connsiteY2" fmla="*/ 2088232 h 2088232"/>
              <a:gd name="connsiteX3" fmla="*/ 0 w 1762506"/>
              <a:gd name="connsiteY3" fmla="*/ 2088232 h 2088232"/>
              <a:gd name="connsiteX4" fmla="*/ 0 w 1762506"/>
              <a:gd name="connsiteY4" fmla="*/ 0 h 2088232"/>
              <a:gd name="connsiteX0" fmla="*/ 0 w 1762506"/>
              <a:gd name="connsiteY0" fmla="*/ 0 h 2088232"/>
              <a:gd name="connsiteX1" fmla="*/ 1746105 w 1762506"/>
              <a:gd name="connsiteY1" fmla="*/ 0 h 2088232"/>
              <a:gd name="connsiteX2" fmla="*/ 1762506 w 1762506"/>
              <a:gd name="connsiteY2" fmla="*/ 2088232 h 2088232"/>
              <a:gd name="connsiteX3" fmla="*/ 0 w 1762506"/>
              <a:gd name="connsiteY3" fmla="*/ 2088232 h 2088232"/>
              <a:gd name="connsiteX4" fmla="*/ 0 w 1762506"/>
              <a:gd name="connsiteY4" fmla="*/ 0 h 2088232"/>
              <a:gd name="connsiteX0" fmla="*/ 0 w 1762506"/>
              <a:gd name="connsiteY0" fmla="*/ 0 h 2088232"/>
              <a:gd name="connsiteX1" fmla="*/ 1746105 w 1762506"/>
              <a:gd name="connsiteY1" fmla="*/ 0 h 2088232"/>
              <a:gd name="connsiteX2" fmla="*/ 1762506 w 1762506"/>
              <a:gd name="connsiteY2" fmla="*/ 2088232 h 2088232"/>
              <a:gd name="connsiteX3" fmla="*/ 0 w 1762506"/>
              <a:gd name="connsiteY3" fmla="*/ 2088232 h 2088232"/>
              <a:gd name="connsiteX4" fmla="*/ 0 w 1762506"/>
              <a:gd name="connsiteY4" fmla="*/ 0 h 2088232"/>
              <a:gd name="connsiteX0" fmla="*/ 0 w 1762506"/>
              <a:gd name="connsiteY0" fmla="*/ 0 h 2088232"/>
              <a:gd name="connsiteX1" fmla="*/ 1746105 w 1762506"/>
              <a:gd name="connsiteY1" fmla="*/ 0 h 2088232"/>
              <a:gd name="connsiteX2" fmla="*/ 1762506 w 1762506"/>
              <a:gd name="connsiteY2" fmla="*/ 2088232 h 2088232"/>
              <a:gd name="connsiteX3" fmla="*/ 0 w 1762506"/>
              <a:gd name="connsiteY3" fmla="*/ 2088232 h 2088232"/>
              <a:gd name="connsiteX4" fmla="*/ 0 w 1762506"/>
              <a:gd name="connsiteY4" fmla="*/ 0 h 2088232"/>
              <a:gd name="connsiteX0" fmla="*/ 0 w 1762506"/>
              <a:gd name="connsiteY0" fmla="*/ 0 h 2088237"/>
              <a:gd name="connsiteX1" fmla="*/ 1746105 w 1762506"/>
              <a:gd name="connsiteY1" fmla="*/ 0 h 2088237"/>
              <a:gd name="connsiteX2" fmla="*/ 1762506 w 1762506"/>
              <a:gd name="connsiteY2" fmla="*/ 2088232 h 2088237"/>
              <a:gd name="connsiteX3" fmla="*/ 0 w 1762506"/>
              <a:gd name="connsiteY3" fmla="*/ 2088232 h 2088237"/>
              <a:gd name="connsiteX4" fmla="*/ 0 w 1762506"/>
              <a:gd name="connsiteY4" fmla="*/ 0 h 2088237"/>
              <a:gd name="connsiteX0" fmla="*/ 0 w 1762506"/>
              <a:gd name="connsiteY0" fmla="*/ 0 h 2088236"/>
              <a:gd name="connsiteX1" fmla="*/ 1746105 w 1762506"/>
              <a:gd name="connsiteY1" fmla="*/ 0 h 2088236"/>
              <a:gd name="connsiteX2" fmla="*/ 1762506 w 1762506"/>
              <a:gd name="connsiteY2" fmla="*/ 2088232 h 2088236"/>
              <a:gd name="connsiteX3" fmla="*/ 0 w 1762506"/>
              <a:gd name="connsiteY3" fmla="*/ 2088232 h 2088236"/>
              <a:gd name="connsiteX4" fmla="*/ 0 w 1762506"/>
              <a:gd name="connsiteY4" fmla="*/ 0 h 2088236"/>
              <a:gd name="connsiteX0" fmla="*/ 0 w 1762506"/>
              <a:gd name="connsiteY0" fmla="*/ 0 h 2088237"/>
              <a:gd name="connsiteX1" fmla="*/ 1746105 w 1762506"/>
              <a:gd name="connsiteY1" fmla="*/ 0 h 2088237"/>
              <a:gd name="connsiteX2" fmla="*/ 1762506 w 1762506"/>
              <a:gd name="connsiteY2" fmla="*/ 2088232 h 2088237"/>
              <a:gd name="connsiteX3" fmla="*/ 0 w 1762506"/>
              <a:gd name="connsiteY3" fmla="*/ 2088232 h 2088237"/>
              <a:gd name="connsiteX4" fmla="*/ 0 w 1762506"/>
              <a:gd name="connsiteY4" fmla="*/ 0 h 2088237"/>
              <a:gd name="connsiteX0" fmla="*/ 0 w 1762506"/>
              <a:gd name="connsiteY0" fmla="*/ 0 h 2088685"/>
              <a:gd name="connsiteX1" fmla="*/ 1746105 w 1762506"/>
              <a:gd name="connsiteY1" fmla="*/ 0 h 2088685"/>
              <a:gd name="connsiteX2" fmla="*/ 1762506 w 1762506"/>
              <a:gd name="connsiteY2" fmla="*/ 2088232 h 2088685"/>
              <a:gd name="connsiteX3" fmla="*/ 0 w 1762506"/>
              <a:gd name="connsiteY3" fmla="*/ 2088232 h 2088685"/>
              <a:gd name="connsiteX4" fmla="*/ 0 w 1762506"/>
              <a:gd name="connsiteY4" fmla="*/ 0 h 2088685"/>
              <a:gd name="connsiteX0" fmla="*/ 0 w 1762506"/>
              <a:gd name="connsiteY0" fmla="*/ 0 h 2088685"/>
              <a:gd name="connsiteX1" fmla="*/ 1690839 w 1762506"/>
              <a:gd name="connsiteY1" fmla="*/ 0 h 2088685"/>
              <a:gd name="connsiteX2" fmla="*/ 1762506 w 1762506"/>
              <a:gd name="connsiteY2" fmla="*/ 2088232 h 2088685"/>
              <a:gd name="connsiteX3" fmla="*/ 0 w 1762506"/>
              <a:gd name="connsiteY3" fmla="*/ 2088232 h 2088685"/>
              <a:gd name="connsiteX4" fmla="*/ 0 w 1762506"/>
              <a:gd name="connsiteY4" fmla="*/ 0 h 2088685"/>
              <a:gd name="connsiteX0" fmla="*/ 0 w 1762506"/>
              <a:gd name="connsiteY0" fmla="*/ 0 h 2088676"/>
              <a:gd name="connsiteX1" fmla="*/ 1690839 w 1762506"/>
              <a:gd name="connsiteY1" fmla="*/ 0 h 2088676"/>
              <a:gd name="connsiteX2" fmla="*/ 1762506 w 1762506"/>
              <a:gd name="connsiteY2" fmla="*/ 2088232 h 2088676"/>
              <a:gd name="connsiteX3" fmla="*/ 0 w 1762506"/>
              <a:gd name="connsiteY3" fmla="*/ 2088232 h 2088676"/>
              <a:gd name="connsiteX4" fmla="*/ 0 w 1762506"/>
              <a:gd name="connsiteY4" fmla="*/ 0 h 2088676"/>
              <a:gd name="connsiteX0" fmla="*/ 0 w 1762506"/>
              <a:gd name="connsiteY0" fmla="*/ 0 h 2088845"/>
              <a:gd name="connsiteX1" fmla="*/ 1690839 w 1762506"/>
              <a:gd name="connsiteY1" fmla="*/ 0 h 2088845"/>
              <a:gd name="connsiteX2" fmla="*/ 1762506 w 1762506"/>
              <a:gd name="connsiteY2" fmla="*/ 2088232 h 2088845"/>
              <a:gd name="connsiteX3" fmla="*/ 0 w 1762506"/>
              <a:gd name="connsiteY3" fmla="*/ 2088232 h 2088845"/>
              <a:gd name="connsiteX4" fmla="*/ 0 w 1762506"/>
              <a:gd name="connsiteY4" fmla="*/ 0 h 2088845"/>
              <a:gd name="connsiteX0" fmla="*/ 0 w 1717289"/>
              <a:gd name="connsiteY0" fmla="*/ 0 h 2098890"/>
              <a:gd name="connsiteX1" fmla="*/ 1690839 w 1717289"/>
              <a:gd name="connsiteY1" fmla="*/ 0 h 2098890"/>
              <a:gd name="connsiteX2" fmla="*/ 1717289 w 1717289"/>
              <a:gd name="connsiteY2" fmla="*/ 2098281 h 2098890"/>
              <a:gd name="connsiteX3" fmla="*/ 0 w 1717289"/>
              <a:gd name="connsiteY3" fmla="*/ 2088232 h 2098890"/>
              <a:gd name="connsiteX4" fmla="*/ 0 w 1717289"/>
              <a:gd name="connsiteY4" fmla="*/ 0 h 2098890"/>
              <a:gd name="connsiteX0" fmla="*/ 0 w 1717289"/>
              <a:gd name="connsiteY0" fmla="*/ 0 h 2098281"/>
              <a:gd name="connsiteX1" fmla="*/ 1690839 w 1717289"/>
              <a:gd name="connsiteY1" fmla="*/ 0 h 2098281"/>
              <a:gd name="connsiteX2" fmla="*/ 1717289 w 1717289"/>
              <a:gd name="connsiteY2" fmla="*/ 2098281 h 2098281"/>
              <a:gd name="connsiteX3" fmla="*/ 0 w 1717289"/>
              <a:gd name="connsiteY3" fmla="*/ 2088232 h 2098281"/>
              <a:gd name="connsiteX4" fmla="*/ 0 w 1717289"/>
              <a:gd name="connsiteY4" fmla="*/ 0 h 2098281"/>
              <a:gd name="connsiteX0" fmla="*/ 0 w 1717289"/>
              <a:gd name="connsiteY0" fmla="*/ 0 h 2098281"/>
              <a:gd name="connsiteX1" fmla="*/ 1690839 w 1717289"/>
              <a:gd name="connsiteY1" fmla="*/ 0 h 2098281"/>
              <a:gd name="connsiteX2" fmla="*/ 1717289 w 1717289"/>
              <a:gd name="connsiteY2" fmla="*/ 2098281 h 2098281"/>
              <a:gd name="connsiteX3" fmla="*/ 0 w 1717289"/>
              <a:gd name="connsiteY3" fmla="*/ 2088232 h 2098281"/>
              <a:gd name="connsiteX4" fmla="*/ 0 w 1717289"/>
              <a:gd name="connsiteY4" fmla="*/ 0 h 2098281"/>
              <a:gd name="connsiteX0" fmla="*/ 0 w 1717289"/>
              <a:gd name="connsiteY0" fmla="*/ 0 h 2098281"/>
              <a:gd name="connsiteX1" fmla="*/ 1690839 w 1717289"/>
              <a:gd name="connsiteY1" fmla="*/ 0 h 2098281"/>
              <a:gd name="connsiteX2" fmla="*/ 1717289 w 1717289"/>
              <a:gd name="connsiteY2" fmla="*/ 2098281 h 2098281"/>
              <a:gd name="connsiteX3" fmla="*/ 0 w 1717289"/>
              <a:gd name="connsiteY3" fmla="*/ 2088232 h 2098281"/>
              <a:gd name="connsiteX4" fmla="*/ 0 w 1717289"/>
              <a:gd name="connsiteY4" fmla="*/ 0 h 2098281"/>
              <a:gd name="connsiteX0" fmla="*/ 0 w 1717289"/>
              <a:gd name="connsiteY0" fmla="*/ 0 h 2098281"/>
              <a:gd name="connsiteX1" fmla="*/ 1690839 w 1717289"/>
              <a:gd name="connsiteY1" fmla="*/ 0 h 2098281"/>
              <a:gd name="connsiteX2" fmla="*/ 1717289 w 1717289"/>
              <a:gd name="connsiteY2" fmla="*/ 2098281 h 2098281"/>
              <a:gd name="connsiteX3" fmla="*/ 0 w 1717289"/>
              <a:gd name="connsiteY3" fmla="*/ 2088232 h 2098281"/>
              <a:gd name="connsiteX4" fmla="*/ 0 w 1717289"/>
              <a:gd name="connsiteY4" fmla="*/ 0 h 2098281"/>
              <a:gd name="connsiteX0" fmla="*/ 0 w 1717289"/>
              <a:gd name="connsiteY0" fmla="*/ 0 h 2098281"/>
              <a:gd name="connsiteX1" fmla="*/ 1690839 w 1717289"/>
              <a:gd name="connsiteY1" fmla="*/ 0 h 2098281"/>
              <a:gd name="connsiteX2" fmla="*/ 1717289 w 1717289"/>
              <a:gd name="connsiteY2" fmla="*/ 2098281 h 2098281"/>
              <a:gd name="connsiteX3" fmla="*/ 0 w 1717289"/>
              <a:gd name="connsiteY3" fmla="*/ 2088232 h 2098281"/>
              <a:gd name="connsiteX4" fmla="*/ 0 w 1717289"/>
              <a:gd name="connsiteY4" fmla="*/ 0 h 2098281"/>
              <a:gd name="connsiteX0" fmla="*/ 0 w 1717289"/>
              <a:gd name="connsiteY0" fmla="*/ 0 h 2098281"/>
              <a:gd name="connsiteX1" fmla="*/ 1690839 w 1717289"/>
              <a:gd name="connsiteY1" fmla="*/ 0 h 2098281"/>
              <a:gd name="connsiteX2" fmla="*/ 1717289 w 1717289"/>
              <a:gd name="connsiteY2" fmla="*/ 2098281 h 2098281"/>
              <a:gd name="connsiteX3" fmla="*/ 0 w 1717289"/>
              <a:gd name="connsiteY3" fmla="*/ 2088232 h 2098281"/>
              <a:gd name="connsiteX4" fmla="*/ 0 w 1717289"/>
              <a:gd name="connsiteY4" fmla="*/ 0 h 2098281"/>
              <a:gd name="connsiteX0" fmla="*/ 0 w 1717289"/>
              <a:gd name="connsiteY0" fmla="*/ 0 h 2098281"/>
              <a:gd name="connsiteX1" fmla="*/ 1674437 w 1717289"/>
              <a:gd name="connsiteY1" fmla="*/ 4101 h 2098281"/>
              <a:gd name="connsiteX2" fmla="*/ 1717289 w 1717289"/>
              <a:gd name="connsiteY2" fmla="*/ 2098281 h 2098281"/>
              <a:gd name="connsiteX3" fmla="*/ 0 w 1717289"/>
              <a:gd name="connsiteY3" fmla="*/ 2088232 h 2098281"/>
              <a:gd name="connsiteX4" fmla="*/ 0 w 1717289"/>
              <a:gd name="connsiteY4" fmla="*/ 0 h 2098281"/>
              <a:gd name="connsiteX0" fmla="*/ 0 w 1717289"/>
              <a:gd name="connsiteY0" fmla="*/ 0 h 2098281"/>
              <a:gd name="connsiteX1" fmla="*/ 1674437 w 1717289"/>
              <a:gd name="connsiteY1" fmla="*/ 4101 h 2098281"/>
              <a:gd name="connsiteX2" fmla="*/ 1717289 w 1717289"/>
              <a:gd name="connsiteY2" fmla="*/ 2098281 h 2098281"/>
              <a:gd name="connsiteX3" fmla="*/ 0 w 1717289"/>
              <a:gd name="connsiteY3" fmla="*/ 2088232 h 2098281"/>
              <a:gd name="connsiteX4" fmla="*/ 0 w 1717289"/>
              <a:gd name="connsiteY4" fmla="*/ 0 h 20982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7289" h="2098281">
                <a:moveTo>
                  <a:pt x="0" y="0"/>
                </a:moveTo>
                <a:lnTo>
                  <a:pt x="1674437" y="4101"/>
                </a:lnTo>
                <a:cubicBezTo>
                  <a:pt x="536394" y="826531"/>
                  <a:pt x="1385887" y="2096234"/>
                  <a:pt x="1717289" y="2098281"/>
                </a:cubicBezTo>
                <a:lnTo>
                  <a:pt x="0" y="2088232"/>
                </a:lnTo>
                <a:lnTo>
                  <a:pt x="0" y="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0C0"/>
              </a:solidFill>
              <a:cs typeface="+mn-ea"/>
              <a:sym typeface="+mn-lt"/>
            </a:endParaRPr>
          </a:p>
        </p:txBody>
      </p:sp>
      <p:sp>
        <p:nvSpPr>
          <p:cNvPr id="11" name="矩形 1"/>
          <p:cNvSpPr/>
          <p:nvPr/>
        </p:nvSpPr>
        <p:spPr>
          <a:xfrm flipH="1">
            <a:off x="3042351" y="2528899"/>
            <a:ext cx="1003481" cy="1800199"/>
          </a:xfrm>
          <a:custGeom>
            <a:avLst/>
            <a:gdLst>
              <a:gd name="connsiteX0" fmla="*/ 0 w 1705100"/>
              <a:gd name="connsiteY0" fmla="*/ 0 h 2088232"/>
              <a:gd name="connsiteX1" fmla="*/ 1705100 w 1705100"/>
              <a:gd name="connsiteY1" fmla="*/ 0 h 2088232"/>
              <a:gd name="connsiteX2" fmla="*/ 1705100 w 1705100"/>
              <a:gd name="connsiteY2" fmla="*/ 2088232 h 2088232"/>
              <a:gd name="connsiteX3" fmla="*/ 0 w 1705100"/>
              <a:gd name="connsiteY3" fmla="*/ 2088232 h 2088232"/>
              <a:gd name="connsiteX4" fmla="*/ 0 w 1705100"/>
              <a:gd name="connsiteY4" fmla="*/ 0 h 2088232"/>
              <a:gd name="connsiteX0" fmla="*/ 0 w 1705100"/>
              <a:gd name="connsiteY0" fmla="*/ 0 h 2088232"/>
              <a:gd name="connsiteX1" fmla="*/ 1705100 w 1705100"/>
              <a:gd name="connsiteY1" fmla="*/ 0 h 2088232"/>
              <a:gd name="connsiteX2" fmla="*/ 922602 w 1705100"/>
              <a:gd name="connsiteY2" fmla="*/ 1013988 h 2088232"/>
              <a:gd name="connsiteX3" fmla="*/ 1705100 w 1705100"/>
              <a:gd name="connsiteY3" fmla="*/ 2088232 h 2088232"/>
              <a:gd name="connsiteX4" fmla="*/ 0 w 1705100"/>
              <a:gd name="connsiteY4" fmla="*/ 2088232 h 2088232"/>
              <a:gd name="connsiteX5" fmla="*/ 0 w 1705100"/>
              <a:gd name="connsiteY5" fmla="*/ 0 h 2088232"/>
              <a:gd name="connsiteX0" fmla="*/ 0 w 1705100"/>
              <a:gd name="connsiteY0" fmla="*/ 0 h 2088232"/>
              <a:gd name="connsiteX1" fmla="*/ 1705100 w 1705100"/>
              <a:gd name="connsiteY1" fmla="*/ 0 h 2088232"/>
              <a:gd name="connsiteX2" fmla="*/ 1090721 w 1705100"/>
              <a:gd name="connsiteY2" fmla="*/ 1075495 h 2088232"/>
              <a:gd name="connsiteX3" fmla="*/ 1705100 w 1705100"/>
              <a:gd name="connsiteY3" fmla="*/ 2088232 h 2088232"/>
              <a:gd name="connsiteX4" fmla="*/ 0 w 1705100"/>
              <a:gd name="connsiteY4" fmla="*/ 2088232 h 2088232"/>
              <a:gd name="connsiteX5" fmla="*/ 0 w 1705100"/>
              <a:gd name="connsiteY5" fmla="*/ 0 h 2088232"/>
              <a:gd name="connsiteX0" fmla="*/ 0 w 1705100"/>
              <a:gd name="connsiteY0" fmla="*/ 0 h 2088232"/>
              <a:gd name="connsiteX1" fmla="*/ 1705100 w 1705100"/>
              <a:gd name="connsiteY1" fmla="*/ 0 h 2088232"/>
              <a:gd name="connsiteX2" fmla="*/ 1090721 w 1705100"/>
              <a:gd name="connsiteY2" fmla="*/ 1075495 h 2088232"/>
              <a:gd name="connsiteX3" fmla="*/ 1705100 w 1705100"/>
              <a:gd name="connsiteY3" fmla="*/ 2088232 h 2088232"/>
              <a:gd name="connsiteX4" fmla="*/ 0 w 1705100"/>
              <a:gd name="connsiteY4" fmla="*/ 2088232 h 2088232"/>
              <a:gd name="connsiteX5" fmla="*/ 0 w 1705100"/>
              <a:gd name="connsiteY5" fmla="*/ 0 h 2088232"/>
              <a:gd name="connsiteX0" fmla="*/ 0 w 1705100"/>
              <a:gd name="connsiteY0" fmla="*/ 0 h 2088232"/>
              <a:gd name="connsiteX1" fmla="*/ 1705100 w 1705100"/>
              <a:gd name="connsiteY1" fmla="*/ 0 h 2088232"/>
              <a:gd name="connsiteX2" fmla="*/ 1090721 w 1705100"/>
              <a:gd name="connsiteY2" fmla="*/ 1075495 h 2088232"/>
              <a:gd name="connsiteX3" fmla="*/ 1705100 w 1705100"/>
              <a:gd name="connsiteY3" fmla="*/ 2088232 h 2088232"/>
              <a:gd name="connsiteX4" fmla="*/ 0 w 1705100"/>
              <a:gd name="connsiteY4" fmla="*/ 2088232 h 2088232"/>
              <a:gd name="connsiteX5" fmla="*/ 0 w 1705100"/>
              <a:gd name="connsiteY5" fmla="*/ 0 h 2088232"/>
              <a:gd name="connsiteX0" fmla="*/ 0 w 1705100"/>
              <a:gd name="connsiteY0" fmla="*/ 0 h 2088232"/>
              <a:gd name="connsiteX1" fmla="*/ 1705100 w 1705100"/>
              <a:gd name="connsiteY1" fmla="*/ 0 h 2088232"/>
              <a:gd name="connsiteX2" fmla="*/ 1090721 w 1705100"/>
              <a:gd name="connsiteY2" fmla="*/ 1075495 h 2088232"/>
              <a:gd name="connsiteX3" fmla="*/ 1705100 w 1705100"/>
              <a:gd name="connsiteY3" fmla="*/ 2088232 h 2088232"/>
              <a:gd name="connsiteX4" fmla="*/ 0 w 1705100"/>
              <a:gd name="connsiteY4" fmla="*/ 2088232 h 2088232"/>
              <a:gd name="connsiteX5" fmla="*/ 0 w 1705100"/>
              <a:gd name="connsiteY5" fmla="*/ 0 h 2088232"/>
              <a:gd name="connsiteX0" fmla="*/ 0 w 1705100"/>
              <a:gd name="connsiteY0" fmla="*/ 0 h 2088232"/>
              <a:gd name="connsiteX1" fmla="*/ 1705100 w 1705100"/>
              <a:gd name="connsiteY1" fmla="*/ 0 h 2088232"/>
              <a:gd name="connsiteX2" fmla="*/ 1090721 w 1705100"/>
              <a:gd name="connsiteY2" fmla="*/ 1075495 h 2088232"/>
              <a:gd name="connsiteX3" fmla="*/ 1705100 w 1705100"/>
              <a:gd name="connsiteY3" fmla="*/ 2088232 h 2088232"/>
              <a:gd name="connsiteX4" fmla="*/ 0 w 1705100"/>
              <a:gd name="connsiteY4" fmla="*/ 2088232 h 2088232"/>
              <a:gd name="connsiteX5" fmla="*/ 0 w 1705100"/>
              <a:gd name="connsiteY5" fmla="*/ 0 h 2088232"/>
              <a:gd name="connsiteX0" fmla="*/ 0 w 1705100"/>
              <a:gd name="connsiteY0" fmla="*/ 0 h 2088232"/>
              <a:gd name="connsiteX1" fmla="*/ 1705100 w 1705100"/>
              <a:gd name="connsiteY1" fmla="*/ 0 h 2088232"/>
              <a:gd name="connsiteX2" fmla="*/ 1090721 w 1705100"/>
              <a:gd name="connsiteY2" fmla="*/ 1075495 h 2088232"/>
              <a:gd name="connsiteX3" fmla="*/ 1705100 w 1705100"/>
              <a:gd name="connsiteY3" fmla="*/ 2088232 h 2088232"/>
              <a:gd name="connsiteX4" fmla="*/ 0 w 1705100"/>
              <a:gd name="connsiteY4" fmla="*/ 2088232 h 2088232"/>
              <a:gd name="connsiteX5" fmla="*/ 0 w 1705100"/>
              <a:gd name="connsiteY5" fmla="*/ 0 h 2088232"/>
              <a:gd name="connsiteX0" fmla="*/ 0 w 1705100"/>
              <a:gd name="connsiteY0" fmla="*/ 0 h 2088232"/>
              <a:gd name="connsiteX1" fmla="*/ 1705100 w 1705100"/>
              <a:gd name="connsiteY1" fmla="*/ 0 h 2088232"/>
              <a:gd name="connsiteX2" fmla="*/ 1090721 w 1705100"/>
              <a:gd name="connsiteY2" fmla="*/ 1075495 h 2088232"/>
              <a:gd name="connsiteX3" fmla="*/ 1705100 w 1705100"/>
              <a:gd name="connsiteY3" fmla="*/ 2088232 h 2088232"/>
              <a:gd name="connsiteX4" fmla="*/ 0 w 1705100"/>
              <a:gd name="connsiteY4" fmla="*/ 2088232 h 2088232"/>
              <a:gd name="connsiteX5" fmla="*/ 0 w 1705100"/>
              <a:gd name="connsiteY5" fmla="*/ 0 h 2088232"/>
              <a:gd name="connsiteX0" fmla="*/ 0 w 1705100"/>
              <a:gd name="connsiteY0" fmla="*/ 0 h 2088232"/>
              <a:gd name="connsiteX1" fmla="*/ 1705100 w 1705100"/>
              <a:gd name="connsiteY1" fmla="*/ 0 h 2088232"/>
              <a:gd name="connsiteX2" fmla="*/ 1090721 w 1705100"/>
              <a:gd name="connsiteY2" fmla="*/ 1075495 h 2088232"/>
              <a:gd name="connsiteX3" fmla="*/ 1705100 w 1705100"/>
              <a:gd name="connsiteY3" fmla="*/ 2088232 h 2088232"/>
              <a:gd name="connsiteX4" fmla="*/ 0 w 1705100"/>
              <a:gd name="connsiteY4" fmla="*/ 2088232 h 2088232"/>
              <a:gd name="connsiteX5" fmla="*/ 0 w 1705100"/>
              <a:gd name="connsiteY5" fmla="*/ 0 h 2088232"/>
              <a:gd name="connsiteX0" fmla="*/ 0 w 1705100"/>
              <a:gd name="connsiteY0" fmla="*/ 0 h 2088232"/>
              <a:gd name="connsiteX1" fmla="*/ 1705100 w 1705100"/>
              <a:gd name="connsiteY1" fmla="*/ 0 h 2088232"/>
              <a:gd name="connsiteX2" fmla="*/ 1705100 w 1705100"/>
              <a:gd name="connsiteY2" fmla="*/ 2088232 h 2088232"/>
              <a:gd name="connsiteX3" fmla="*/ 0 w 1705100"/>
              <a:gd name="connsiteY3" fmla="*/ 2088232 h 2088232"/>
              <a:gd name="connsiteX4" fmla="*/ 0 w 1705100"/>
              <a:gd name="connsiteY4" fmla="*/ 0 h 2088232"/>
              <a:gd name="connsiteX0" fmla="*/ 0 w 1739059"/>
              <a:gd name="connsiteY0" fmla="*/ 0 h 2088232"/>
              <a:gd name="connsiteX1" fmla="*/ 1705100 w 1739059"/>
              <a:gd name="connsiteY1" fmla="*/ 0 h 2088232"/>
              <a:gd name="connsiteX2" fmla="*/ 1705100 w 1739059"/>
              <a:gd name="connsiteY2" fmla="*/ 2088232 h 2088232"/>
              <a:gd name="connsiteX3" fmla="*/ 0 w 1739059"/>
              <a:gd name="connsiteY3" fmla="*/ 2088232 h 2088232"/>
              <a:gd name="connsiteX4" fmla="*/ 0 w 1739059"/>
              <a:gd name="connsiteY4" fmla="*/ 0 h 2088232"/>
              <a:gd name="connsiteX0" fmla="*/ 0 w 1705100"/>
              <a:gd name="connsiteY0" fmla="*/ 0 h 2088232"/>
              <a:gd name="connsiteX1" fmla="*/ 1705100 w 1705100"/>
              <a:gd name="connsiteY1" fmla="*/ 0 h 2088232"/>
              <a:gd name="connsiteX2" fmla="*/ 1705100 w 1705100"/>
              <a:gd name="connsiteY2" fmla="*/ 2088232 h 2088232"/>
              <a:gd name="connsiteX3" fmla="*/ 0 w 1705100"/>
              <a:gd name="connsiteY3" fmla="*/ 2088232 h 2088232"/>
              <a:gd name="connsiteX4" fmla="*/ 0 w 1705100"/>
              <a:gd name="connsiteY4" fmla="*/ 0 h 2088232"/>
              <a:gd name="connsiteX0" fmla="*/ 0 w 1705100"/>
              <a:gd name="connsiteY0" fmla="*/ 0 h 2088232"/>
              <a:gd name="connsiteX1" fmla="*/ 1705100 w 1705100"/>
              <a:gd name="connsiteY1" fmla="*/ 0 h 2088232"/>
              <a:gd name="connsiteX2" fmla="*/ 1705100 w 1705100"/>
              <a:gd name="connsiteY2" fmla="*/ 2088232 h 2088232"/>
              <a:gd name="connsiteX3" fmla="*/ 0 w 1705100"/>
              <a:gd name="connsiteY3" fmla="*/ 2088232 h 2088232"/>
              <a:gd name="connsiteX4" fmla="*/ 0 w 1705100"/>
              <a:gd name="connsiteY4" fmla="*/ 0 h 2088232"/>
              <a:gd name="connsiteX0" fmla="*/ 0 w 1705100"/>
              <a:gd name="connsiteY0" fmla="*/ 0 h 2088232"/>
              <a:gd name="connsiteX1" fmla="*/ 1705100 w 1705100"/>
              <a:gd name="connsiteY1" fmla="*/ 0 h 2088232"/>
              <a:gd name="connsiteX2" fmla="*/ 1705100 w 1705100"/>
              <a:gd name="connsiteY2" fmla="*/ 2088232 h 2088232"/>
              <a:gd name="connsiteX3" fmla="*/ 0 w 1705100"/>
              <a:gd name="connsiteY3" fmla="*/ 2088232 h 2088232"/>
              <a:gd name="connsiteX4" fmla="*/ 0 w 1705100"/>
              <a:gd name="connsiteY4" fmla="*/ 0 h 2088232"/>
              <a:gd name="connsiteX0" fmla="*/ 0 w 1746105"/>
              <a:gd name="connsiteY0" fmla="*/ 0 h 2088232"/>
              <a:gd name="connsiteX1" fmla="*/ 1746105 w 1746105"/>
              <a:gd name="connsiteY1" fmla="*/ 0 h 2088232"/>
              <a:gd name="connsiteX2" fmla="*/ 1705100 w 1746105"/>
              <a:gd name="connsiteY2" fmla="*/ 2088232 h 2088232"/>
              <a:gd name="connsiteX3" fmla="*/ 0 w 1746105"/>
              <a:gd name="connsiteY3" fmla="*/ 2088232 h 2088232"/>
              <a:gd name="connsiteX4" fmla="*/ 0 w 1746105"/>
              <a:gd name="connsiteY4" fmla="*/ 0 h 2088232"/>
              <a:gd name="connsiteX0" fmla="*/ 0 w 1746105"/>
              <a:gd name="connsiteY0" fmla="*/ 0 h 2088232"/>
              <a:gd name="connsiteX1" fmla="*/ 1746105 w 1746105"/>
              <a:gd name="connsiteY1" fmla="*/ 0 h 2088232"/>
              <a:gd name="connsiteX2" fmla="*/ 1705100 w 1746105"/>
              <a:gd name="connsiteY2" fmla="*/ 2088232 h 2088232"/>
              <a:gd name="connsiteX3" fmla="*/ 0 w 1746105"/>
              <a:gd name="connsiteY3" fmla="*/ 2088232 h 2088232"/>
              <a:gd name="connsiteX4" fmla="*/ 0 w 1746105"/>
              <a:gd name="connsiteY4" fmla="*/ 0 h 2088232"/>
              <a:gd name="connsiteX0" fmla="*/ 0 w 1746105"/>
              <a:gd name="connsiteY0" fmla="*/ 0 h 2088232"/>
              <a:gd name="connsiteX1" fmla="*/ 1746105 w 1746105"/>
              <a:gd name="connsiteY1" fmla="*/ 0 h 2088232"/>
              <a:gd name="connsiteX2" fmla="*/ 1705100 w 1746105"/>
              <a:gd name="connsiteY2" fmla="*/ 2088232 h 2088232"/>
              <a:gd name="connsiteX3" fmla="*/ 0 w 1746105"/>
              <a:gd name="connsiteY3" fmla="*/ 2088232 h 2088232"/>
              <a:gd name="connsiteX4" fmla="*/ 0 w 1746105"/>
              <a:gd name="connsiteY4" fmla="*/ 0 h 2088232"/>
              <a:gd name="connsiteX0" fmla="*/ 0 w 1762506"/>
              <a:gd name="connsiteY0" fmla="*/ 0 h 2088232"/>
              <a:gd name="connsiteX1" fmla="*/ 1746105 w 1762506"/>
              <a:gd name="connsiteY1" fmla="*/ 0 h 2088232"/>
              <a:gd name="connsiteX2" fmla="*/ 1762506 w 1762506"/>
              <a:gd name="connsiteY2" fmla="*/ 2088232 h 2088232"/>
              <a:gd name="connsiteX3" fmla="*/ 0 w 1762506"/>
              <a:gd name="connsiteY3" fmla="*/ 2088232 h 2088232"/>
              <a:gd name="connsiteX4" fmla="*/ 0 w 1762506"/>
              <a:gd name="connsiteY4" fmla="*/ 0 h 2088232"/>
              <a:gd name="connsiteX0" fmla="*/ 0 w 1762506"/>
              <a:gd name="connsiteY0" fmla="*/ 0 h 2088232"/>
              <a:gd name="connsiteX1" fmla="*/ 1746105 w 1762506"/>
              <a:gd name="connsiteY1" fmla="*/ 0 h 2088232"/>
              <a:gd name="connsiteX2" fmla="*/ 1762506 w 1762506"/>
              <a:gd name="connsiteY2" fmla="*/ 2088232 h 2088232"/>
              <a:gd name="connsiteX3" fmla="*/ 0 w 1762506"/>
              <a:gd name="connsiteY3" fmla="*/ 2088232 h 2088232"/>
              <a:gd name="connsiteX4" fmla="*/ 0 w 1762506"/>
              <a:gd name="connsiteY4" fmla="*/ 0 h 2088232"/>
              <a:gd name="connsiteX0" fmla="*/ 0 w 1762506"/>
              <a:gd name="connsiteY0" fmla="*/ 0 h 2088232"/>
              <a:gd name="connsiteX1" fmla="*/ 1746105 w 1762506"/>
              <a:gd name="connsiteY1" fmla="*/ 0 h 2088232"/>
              <a:gd name="connsiteX2" fmla="*/ 1762506 w 1762506"/>
              <a:gd name="connsiteY2" fmla="*/ 2088232 h 2088232"/>
              <a:gd name="connsiteX3" fmla="*/ 0 w 1762506"/>
              <a:gd name="connsiteY3" fmla="*/ 2088232 h 2088232"/>
              <a:gd name="connsiteX4" fmla="*/ 0 w 1762506"/>
              <a:gd name="connsiteY4" fmla="*/ 0 h 2088232"/>
              <a:gd name="connsiteX0" fmla="*/ 0 w 1762506"/>
              <a:gd name="connsiteY0" fmla="*/ 0 h 2088232"/>
              <a:gd name="connsiteX1" fmla="*/ 1746105 w 1762506"/>
              <a:gd name="connsiteY1" fmla="*/ 0 h 2088232"/>
              <a:gd name="connsiteX2" fmla="*/ 1762506 w 1762506"/>
              <a:gd name="connsiteY2" fmla="*/ 2088232 h 2088232"/>
              <a:gd name="connsiteX3" fmla="*/ 0 w 1762506"/>
              <a:gd name="connsiteY3" fmla="*/ 2088232 h 2088232"/>
              <a:gd name="connsiteX4" fmla="*/ 0 w 1762506"/>
              <a:gd name="connsiteY4" fmla="*/ 0 h 2088232"/>
              <a:gd name="connsiteX0" fmla="*/ 0 w 1762506"/>
              <a:gd name="connsiteY0" fmla="*/ 0 h 2088232"/>
              <a:gd name="connsiteX1" fmla="*/ 1746105 w 1762506"/>
              <a:gd name="connsiteY1" fmla="*/ 0 h 2088232"/>
              <a:gd name="connsiteX2" fmla="*/ 1762506 w 1762506"/>
              <a:gd name="connsiteY2" fmla="*/ 2088232 h 2088232"/>
              <a:gd name="connsiteX3" fmla="*/ 0 w 1762506"/>
              <a:gd name="connsiteY3" fmla="*/ 2088232 h 2088232"/>
              <a:gd name="connsiteX4" fmla="*/ 0 w 1762506"/>
              <a:gd name="connsiteY4" fmla="*/ 0 h 2088232"/>
              <a:gd name="connsiteX0" fmla="*/ 0 w 1762506"/>
              <a:gd name="connsiteY0" fmla="*/ 0 h 2088232"/>
              <a:gd name="connsiteX1" fmla="*/ 1746105 w 1762506"/>
              <a:gd name="connsiteY1" fmla="*/ 0 h 2088232"/>
              <a:gd name="connsiteX2" fmla="*/ 1762506 w 1762506"/>
              <a:gd name="connsiteY2" fmla="*/ 2088232 h 2088232"/>
              <a:gd name="connsiteX3" fmla="*/ 0 w 1762506"/>
              <a:gd name="connsiteY3" fmla="*/ 2088232 h 2088232"/>
              <a:gd name="connsiteX4" fmla="*/ 0 w 1762506"/>
              <a:gd name="connsiteY4" fmla="*/ 0 h 2088232"/>
              <a:gd name="connsiteX0" fmla="*/ 0 w 1762506"/>
              <a:gd name="connsiteY0" fmla="*/ 0 h 2088232"/>
              <a:gd name="connsiteX1" fmla="*/ 1746105 w 1762506"/>
              <a:gd name="connsiteY1" fmla="*/ 0 h 2088232"/>
              <a:gd name="connsiteX2" fmla="*/ 1762506 w 1762506"/>
              <a:gd name="connsiteY2" fmla="*/ 2088232 h 2088232"/>
              <a:gd name="connsiteX3" fmla="*/ 0 w 1762506"/>
              <a:gd name="connsiteY3" fmla="*/ 2088232 h 2088232"/>
              <a:gd name="connsiteX4" fmla="*/ 0 w 1762506"/>
              <a:gd name="connsiteY4" fmla="*/ 0 h 2088232"/>
              <a:gd name="connsiteX0" fmla="*/ 0 w 1762506"/>
              <a:gd name="connsiteY0" fmla="*/ 0 h 2088232"/>
              <a:gd name="connsiteX1" fmla="*/ 1746105 w 1762506"/>
              <a:gd name="connsiteY1" fmla="*/ 0 h 2088232"/>
              <a:gd name="connsiteX2" fmla="*/ 1762506 w 1762506"/>
              <a:gd name="connsiteY2" fmla="*/ 2088232 h 2088232"/>
              <a:gd name="connsiteX3" fmla="*/ 0 w 1762506"/>
              <a:gd name="connsiteY3" fmla="*/ 2088232 h 2088232"/>
              <a:gd name="connsiteX4" fmla="*/ 0 w 1762506"/>
              <a:gd name="connsiteY4" fmla="*/ 0 h 2088232"/>
              <a:gd name="connsiteX0" fmla="*/ 0 w 1762506"/>
              <a:gd name="connsiteY0" fmla="*/ 0 h 2088237"/>
              <a:gd name="connsiteX1" fmla="*/ 1746105 w 1762506"/>
              <a:gd name="connsiteY1" fmla="*/ 0 h 2088237"/>
              <a:gd name="connsiteX2" fmla="*/ 1762506 w 1762506"/>
              <a:gd name="connsiteY2" fmla="*/ 2088232 h 2088237"/>
              <a:gd name="connsiteX3" fmla="*/ 0 w 1762506"/>
              <a:gd name="connsiteY3" fmla="*/ 2088232 h 2088237"/>
              <a:gd name="connsiteX4" fmla="*/ 0 w 1762506"/>
              <a:gd name="connsiteY4" fmla="*/ 0 h 2088237"/>
              <a:gd name="connsiteX0" fmla="*/ 0 w 1762506"/>
              <a:gd name="connsiteY0" fmla="*/ 0 h 2088236"/>
              <a:gd name="connsiteX1" fmla="*/ 1746105 w 1762506"/>
              <a:gd name="connsiteY1" fmla="*/ 0 h 2088236"/>
              <a:gd name="connsiteX2" fmla="*/ 1762506 w 1762506"/>
              <a:gd name="connsiteY2" fmla="*/ 2088232 h 2088236"/>
              <a:gd name="connsiteX3" fmla="*/ 0 w 1762506"/>
              <a:gd name="connsiteY3" fmla="*/ 2088232 h 2088236"/>
              <a:gd name="connsiteX4" fmla="*/ 0 w 1762506"/>
              <a:gd name="connsiteY4" fmla="*/ 0 h 2088236"/>
              <a:gd name="connsiteX0" fmla="*/ 0 w 1762506"/>
              <a:gd name="connsiteY0" fmla="*/ 0 h 2088237"/>
              <a:gd name="connsiteX1" fmla="*/ 1746105 w 1762506"/>
              <a:gd name="connsiteY1" fmla="*/ 0 h 2088237"/>
              <a:gd name="connsiteX2" fmla="*/ 1762506 w 1762506"/>
              <a:gd name="connsiteY2" fmla="*/ 2088232 h 2088237"/>
              <a:gd name="connsiteX3" fmla="*/ 0 w 1762506"/>
              <a:gd name="connsiteY3" fmla="*/ 2088232 h 2088237"/>
              <a:gd name="connsiteX4" fmla="*/ 0 w 1762506"/>
              <a:gd name="connsiteY4" fmla="*/ 0 h 2088237"/>
              <a:gd name="connsiteX0" fmla="*/ 0 w 1762506"/>
              <a:gd name="connsiteY0" fmla="*/ 0 h 2088685"/>
              <a:gd name="connsiteX1" fmla="*/ 1746105 w 1762506"/>
              <a:gd name="connsiteY1" fmla="*/ 0 h 2088685"/>
              <a:gd name="connsiteX2" fmla="*/ 1762506 w 1762506"/>
              <a:gd name="connsiteY2" fmla="*/ 2088232 h 2088685"/>
              <a:gd name="connsiteX3" fmla="*/ 0 w 1762506"/>
              <a:gd name="connsiteY3" fmla="*/ 2088232 h 2088685"/>
              <a:gd name="connsiteX4" fmla="*/ 0 w 1762506"/>
              <a:gd name="connsiteY4" fmla="*/ 0 h 2088685"/>
              <a:gd name="connsiteX0" fmla="*/ 0 w 1762506"/>
              <a:gd name="connsiteY0" fmla="*/ 0 h 2088685"/>
              <a:gd name="connsiteX1" fmla="*/ 1690839 w 1762506"/>
              <a:gd name="connsiteY1" fmla="*/ 0 h 2088685"/>
              <a:gd name="connsiteX2" fmla="*/ 1762506 w 1762506"/>
              <a:gd name="connsiteY2" fmla="*/ 2088232 h 2088685"/>
              <a:gd name="connsiteX3" fmla="*/ 0 w 1762506"/>
              <a:gd name="connsiteY3" fmla="*/ 2088232 h 2088685"/>
              <a:gd name="connsiteX4" fmla="*/ 0 w 1762506"/>
              <a:gd name="connsiteY4" fmla="*/ 0 h 2088685"/>
              <a:gd name="connsiteX0" fmla="*/ 0 w 1762506"/>
              <a:gd name="connsiteY0" fmla="*/ 0 h 2088676"/>
              <a:gd name="connsiteX1" fmla="*/ 1690839 w 1762506"/>
              <a:gd name="connsiteY1" fmla="*/ 0 h 2088676"/>
              <a:gd name="connsiteX2" fmla="*/ 1762506 w 1762506"/>
              <a:gd name="connsiteY2" fmla="*/ 2088232 h 2088676"/>
              <a:gd name="connsiteX3" fmla="*/ 0 w 1762506"/>
              <a:gd name="connsiteY3" fmla="*/ 2088232 h 2088676"/>
              <a:gd name="connsiteX4" fmla="*/ 0 w 1762506"/>
              <a:gd name="connsiteY4" fmla="*/ 0 h 2088676"/>
              <a:gd name="connsiteX0" fmla="*/ 0 w 1762506"/>
              <a:gd name="connsiteY0" fmla="*/ 0 h 2088845"/>
              <a:gd name="connsiteX1" fmla="*/ 1690839 w 1762506"/>
              <a:gd name="connsiteY1" fmla="*/ 0 h 2088845"/>
              <a:gd name="connsiteX2" fmla="*/ 1762506 w 1762506"/>
              <a:gd name="connsiteY2" fmla="*/ 2088232 h 2088845"/>
              <a:gd name="connsiteX3" fmla="*/ 0 w 1762506"/>
              <a:gd name="connsiteY3" fmla="*/ 2088232 h 2088845"/>
              <a:gd name="connsiteX4" fmla="*/ 0 w 1762506"/>
              <a:gd name="connsiteY4" fmla="*/ 0 h 2088845"/>
              <a:gd name="connsiteX0" fmla="*/ 0 w 1717289"/>
              <a:gd name="connsiteY0" fmla="*/ 0 h 2098890"/>
              <a:gd name="connsiteX1" fmla="*/ 1690839 w 1717289"/>
              <a:gd name="connsiteY1" fmla="*/ 0 h 2098890"/>
              <a:gd name="connsiteX2" fmla="*/ 1717289 w 1717289"/>
              <a:gd name="connsiteY2" fmla="*/ 2098281 h 2098890"/>
              <a:gd name="connsiteX3" fmla="*/ 0 w 1717289"/>
              <a:gd name="connsiteY3" fmla="*/ 2088232 h 2098890"/>
              <a:gd name="connsiteX4" fmla="*/ 0 w 1717289"/>
              <a:gd name="connsiteY4" fmla="*/ 0 h 2098890"/>
              <a:gd name="connsiteX0" fmla="*/ 0 w 1717289"/>
              <a:gd name="connsiteY0" fmla="*/ 0 h 2098281"/>
              <a:gd name="connsiteX1" fmla="*/ 1690839 w 1717289"/>
              <a:gd name="connsiteY1" fmla="*/ 0 h 2098281"/>
              <a:gd name="connsiteX2" fmla="*/ 1717289 w 1717289"/>
              <a:gd name="connsiteY2" fmla="*/ 2098281 h 2098281"/>
              <a:gd name="connsiteX3" fmla="*/ 0 w 1717289"/>
              <a:gd name="connsiteY3" fmla="*/ 2088232 h 2098281"/>
              <a:gd name="connsiteX4" fmla="*/ 0 w 1717289"/>
              <a:gd name="connsiteY4" fmla="*/ 0 h 2098281"/>
              <a:gd name="connsiteX0" fmla="*/ 0 w 1717289"/>
              <a:gd name="connsiteY0" fmla="*/ 0 h 2098281"/>
              <a:gd name="connsiteX1" fmla="*/ 1690839 w 1717289"/>
              <a:gd name="connsiteY1" fmla="*/ 0 h 2098281"/>
              <a:gd name="connsiteX2" fmla="*/ 1717289 w 1717289"/>
              <a:gd name="connsiteY2" fmla="*/ 2098281 h 2098281"/>
              <a:gd name="connsiteX3" fmla="*/ 0 w 1717289"/>
              <a:gd name="connsiteY3" fmla="*/ 2088232 h 2098281"/>
              <a:gd name="connsiteX4" fmla="*/ 0 w 1717289"/>
              <a:gd name="connsiteY4" fmla="*/ 0 h 2098281"/>
              <a:gd name="connsiteX0" fmla="*/ 0 w 1717289"/>
              <a:gd name="connsiteY0" fmla="*/ 0 h 2098281"/>
              <a:gd name="connsiteX1" fmla="*/ 1690839 w 1717289"/>
              <a:gd name="connsiteY1" fmla="*/ 0 h 2098281"/>
              <a:gd name="connsiteX2" fmla="*/ 1717289 w 1717289"/>
              <a:gd name="connsiteY2" fmla="*/ 2098281 h 2098281"/>
              <a:gd name="connsiteX3" fmla="*/ 0 w 1717289"/>
              <a:gd name="connsiteY3" fmla="*/ 2088232 h 2098281"/>
              <a:gd name="connsiteX4" fmla="*/ 0 w 1717289"/>
              <a:gd name="connsiteY4" fmla="*/ 0 h 2098281"/>
              <a:gd name="connsiteX0" fmla="*/ 0 w 1717289"/>
              <a:gd name="connsiteY0" fmla="*/ 0 h 2098281"/>
              <a:gd name="connsiteX1" fmla="*/ 1690839 w 1717289"/>
              <a:gd name="connsiteY1" fmla="*/ 0 h 2098281"/>
              <a:gd name="connsiteX2" fmla="*/ 1717289 w 1717289"/>
              <a:gd name="connsiteY2" fmla="*/ 2098281 h 2098281"/>
              <a:gd name="connsiteX3" fmla="*/ 0 w 1717289"/>
              <a:gd name="connsiteY3" fmla="*/ 2088232 h 2098281"/>
              <a:gd name="connsiteX4" fmla="*/ 0 w 1717289"/>
              <a:gd name="connsiteY4" fmla="*/ 0 h 2098281"/>
              <a:gd name="connsiteX0" fmla="*/ 0 w 1717289"/>
              <a:gd name="connsiteY0" fmla="*/ 0 h 2098281"/>
              <a:gd name="connsiteX1" fmla="*/ 1690839 w 1717289"/>
              <a:gd name="connsiteY1" fmla="*/ 0 h 2098281"/>
              <a:gd name="connsiteX2" fmla="*/ 1717289 w 1717289"/>
              <a:gd name="connsiteY2" fmla="*/ 2098281 h 2098281"/>
              <a:gd name="connsiteX3" fmla="*/ 0 w 1717289"/>
              <a:gd name="connsiteY3" fmla="*/ 2088232 h 2098281"/>
              <a:gd name="connsiteX4" fmla="*/ 0 w 1717289"/>
              <a:gd name="connsiteY4" fmla="*/ 0 h 2098281"/>
              <a:gd name="connsiteX0" fmla="*/ 0 w 1717289"/>
              <a:gd name="connsiteY0" fmla="*/ 0 h 2098281"/>
              <a:gd name="connsiteX1" fmla="*/ 1690839 w 1717289"/>
              <a:gd name="connsiteY1" fmla="*/ 0 h 2098281"/>
              <a:gd name="connsiteX2" fmla="*/ 1717289 w 1717289"/>
              <a:gd name="connsiteY2" fmla="*/ 2098281 h 2098281"/>
              <a:gd name="connsiteX3" fmla="*/ 0 w 1717289"/>
              <a:gd name="connsiteY3" fmla="*/ 2088232 h 2098281"/>
              <a:gd name="connsiteX4" fmla="*/ 0 w 1717289"/>
              <a:gd name="connsiteY4" fmla="*/ 0 h 2098281"/>
              <a:gd name="connsiteX0" fmla="*/ 0 w 1717289"/>
              <a:gd name="connsiteY0" fmla="*/ 0 h 2098281"/>
              <a:gd name="connsiteX1" fmla="*/ 1674437 w 1717289"/>
              <a:gd name="connsiteY1" fmla="*/ 4101 h 2098281"/>
              <a:gd name="connsiteX2" fmla="*/ 1717289 w 1717289"/>
              <a:gd name="connsiteY2" fmla="*/ 2098281 h 2098281"/>
              <a:gd name="connsiteX3" fmla="*/ 0 w 1717289"/>
              <a:gd name="connsiteY3" fmla="*/ 2088232 h 2098281"/>
              <a:gd name="connsiteX4" fmla="*/ 0 w 1717289"/>
              <a:gd name="connsiteY4" fmla="*/ 0 h 2098281"/>
              <a:gd name="connsiteX0" fmla="*/ 0 w 1717289"/>
              <a:gd name="connsiteY0" fmla="*/ 0 h 2098281"/>
              <a:gd name="connsiteX1" fmla="*/ 1674437 w 1717289"/>
              <a:gd name="connsiteY1" fmla="*/ 4101 h 2098281"/>
              <a:gd name="connsiteX2" fmla="*/ 1717289 w 1717289"/>
              <a:gd name="connsiteY2" fmla="*/ 2098281 h 2098281"/>
              <a:gd name="connsiteX3" fmla="*/ 0 w 1717289"/>
              <a:gd name="connsiteY3" fmla="*/ 2088232 h 2098281"/>
              <a:gd name="connsiteX4" fmla="*/ 0 w 1717289"/>
              <a:gd name="connsiteY4" fmla="*/ 0 h 20982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7289" h="2098281">
                <a:moveTo>
                  <a:pt x="0" y="0"/>
                </a:moveTo>
                <a:lnTo>
                  <a:pt x="1674437" y="4101"/>
                </a:lnTo>
                <a:cubicBezTo>
                  <a:pt x="536394" y="826531"/>
                  <a:pt x="1385887" y="2096234"/>
                  <a:pt x="1717289" y="2098281"/>
                </a:cubicBezTo>
                <a:lnTo>
                  <a:pt x="0" y="2088232"/>
                </a:lnTo>
                <a:lnTo>
                  <a:pt x="0" y="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0C0"/>
              </a:solidFill>
              <a:cs typeface="+mn-ea"/>
              <a:sym typeface="+mn-lt"/>
            </a:endParaRPr>
          </a:p>
        </p:txBody>
      </p:sp>
      <p:sp>
        <p:nvSpPr>
          <p:cNvPr id="13" name="文本框 12"/>
          <p:cNvSpPr txBox="1"/>
          <p:nvPr/>
        </p:nvSpPr>
        <p:spPr>
          <a:xfrm>
            <a:off x="4045831" y="2528171"/>
            <a:ext cx="7937785" cy="830997"/>
          </a:xfrm>
          <a:prstGeom prst="rect">
            <a:avLst/>
          </a:prstGeom>
          <a:noFill/>
        </p:spPr>
        <p:txBody>
          <a:bodyPr wrap="square" rtlCol="0">
            <a:spAutoFit/>
          </a:bodyPr>
          <a:lstStyle/>
          <a:p>
            <a:pPr algn="ctr"/>
            <a:r>
              <a:rPr lang="zh-CN" altLang="en-US" sz="4800" b="1" dirty="0">
                <a:cs typeface="+mn-ea"/>
                <a:sym typeface="+mn-lt"/>
              </a:rPr>
              <a:t>感谢聆听</a:t>
            </a:r>
          </a:p>
        </p:txBody>
      </p:sp>
      <p:sp>
        <p:nvSpPr>
          <p:cNvPr id="15" name="文本框 9"/>
          <p:cNvSpPr txBox="1">
            <a:spLocks noChangeArrowheads="1"/>
          </p:cNvSpPr>
          <p:nvPr/>
        </p:nvSpPr>
        <p:spPr bwMode="auto">
          <a:xfrm>
            <a:off x="5706505" y="3551745"/>
            <a:ext cx="477589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eaLnBrk="1" hangingPunct="1"/>
            <a:r>
              <a:rPr lang="en-US" altLang="zh-CN" sz="3200" b="1" dirty="0">
                <a:solidFill>
                  <a:schemeClr val="bg1"/>
                </a:solidFill>
                <a:cs typeface="+mn-ea"/>
                <a:sym typeface="+mn-lt"/>
              </a:rPr>
              <a:t>Thanks for </a:t>
            </a:r>
            <a:r>
              <a:rPr lang="en-US" altLang="zh-CN" sz="3200" b="1" dirty="0" err="1">
                <a:solidFill>
                  <a:schemeClr val="bg1"/>
                </a:solidFill>
                <a:cs typeface="+mn-ea"/>
                <a:sym typeface="+mn-lt"/>
              </a:rPr>
              <a:t>listenling</a:t>
            </a:r>
            <a:r>
              <a:rPr lang="en-US" altLang="zh-CN" sz="3200" b="1" dirty="0">
                <a:solidFill>
                  <a:schemeClr val="bg1"/>
                </a:solidFill>
                <a:cs typeface="+mn-ea"/>
                <a:sym typeface="+mn-lt"/>
              </a:rPr>
              <a:t>!</a:t>
            </a:r>
          </a:p>
        </p:txBody>
      </p:sp>
      <p:grpSp>
        <p:nvGrpSpPr>
          <p:cNvPr id="4" name="组合 3">
            <a:extLst>
              <a:ext uri="{FF2B5EF4-FFF2-40B4-BE49-F238E27FC236}">
                <a16:creationId xmlns:a16="http://schemas.microsoft.com/office/drawing/2014/main" id="{BBFCAA1D-9893-4706-84B6-D875FB5E3529}"/>
              </a:ext>
            </a:extLst>
          </p:cNvPr>
          <p:cNvGrpSpPr/>
          <p:nvPr/>
        </p:nvGrpSpPr>
        <p:grpSpPr>
          <a:xfrm>
            <a:off x="4045831" y="2528899"/>
            <a:ext cx="8153809" cy="1800199"/>
            <a:chOff x="4045831" y="2528899"/>
            <a:chExt cx="8153809" cy="1800199"/>
          </a:xfrm>
        </p:grpSpPr>
        <p:sp>
          <p:nvSpPr>
            <p:cNvPr id="12" name="矩形 11"/>
            <p:cNvSpPr/>
            <p:nvPr/>
          </p:nvSpPr>
          <p:spPr>
            <a:xfrm>
              <a:off x="11983616" y="2528899"/>
              <a:ext cx="216024" cy="180019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0C0"/>
                </a:solidFill>
                <a:cs typeface="+mn-ea"/>
                <a:sym typeface="+mn-lt"/>
              </a:endParaRPr>
            </a:p>
          </p:txBody>
        </p:sp>
        <p:cxnSp>
          <p:nvCxnSpPr>
            <p:cNvPr id="17" name="直接连接符 16"/>
            <p:cNvCxnSpPr>
              <a:cxnSpLocks noChangeShapeType="1"/>
              <a:endCxn id="12" idx="1"/>
            </p:cNvCxnSpPr>
            <p:nvPr/>
          </p:nvCxnSpPr>
          <p:spPr bwMode="auto">
            <a:xfrm flipV="1">
              <a:off x="4045831" y="3428999"/>
              <a:ext cx="7937785" cy="1"/>
            </a:xfrm>
            <a:prstGeom prst="line">
              <a:avLst/>
            </a:prstGeom>
            <a:noFill/>
            <a:ln w="6350">
              <a:solidFill>
                <a:srgbClr val="4575A5"/>
              </a:solidFill>
              <a:round/>
              <a:headEnd/>
              <a:tailEnd/>
            </a:ln>
            <a:extLst>
              <a:ext uri="{909E8E84-426E-40DD-AFC4-6F175D3DCCD1}">
                <a14:hiddenFill xmlns:a14="http://schemas.microsoft.com/office/drawing/2010/main">
                  <a:noFill/>
                </a14:hiddenFill>
              </a:ext>
            </a:extLst>
          </p:spPr>
        </p:cxnSp>
      </p:grpSp>
      <p:sp>
        <p:nvSpPr>
          <p:cNvPr id="27" name="矩形 26"/>
          <p:cNvSpPr/>
          <p:nvPr/>
        </p:nvSpPr>
        <p:spPr>
          <a:xfrm>
            <a:off x="4961227" y="3770110"/>
            <a:ext cx="324000" cy="32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8" name="矩形 27"/>
          <p:cNvSpPr/>
          <p:nvPr/>
        </p:nvSpPr>
        <p:spPr>
          <a:xfrm>
            <a:off x="4709227" y="3518110"/>
            <a:ext cx="252000" cy="252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9" name="矩形 28"/>
          <p:cNvSpPr/>
          <p:nvPr/>
        </p:nvSpPr>
        <p:spPr>
          <a:xfrm>
            <a:off x="11010628" y="3768974"/>
            <a:ext cx="324000" cy="32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0" name="矩形 29"/>
          <p:cNvSpPr/>
          <p:nvPr/>
        </p:nvSpPr>
        <p:spPr>
          <a:xfrm>
            <a:off x="10758628" y="3516974"/>
            <a:ext cx="252000" cy="252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1" name="矩形 30"/>
          <p:cNvSpPr/>
          <p:nvPr/>
        </p:nvSpPr>
        <p:spPr>
          <a:xfrm>
            <a:off x="0" y="-40981"/>
            <a:ext cx="12192000" cy="540000"/>
          </a:xfrm>
          <a:prstGeom prst="rect">
            <a:avLst/>
          </a:prstGeom>
          <a:ln>
            <a:noFill/>
          </a:ln>
          <a:effectLst>
            <a:innerShdw blurRad="63500" dist="50800" dir="54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2" name="矩形 31"/>
          <p:cNvSpPr/>
          <p:nvPr/>
        </p:nvSpPr>
        <p:spPr>
          <a:xfrm flipV="1">
            <a:off x="-1" y="6318000"/>
            <a:ext cx="12192000" cy="540000"/>
          </a:xfrm>
          <a:prstGeom prst="rect">
            <a:avLst/>
          </a:prstGeom>
          <a:ln>
            <a:noFill/>
          </a:ln>
          <a:effectLst>
            <a:innerShdw blurRad="63500" dist="50800" dir="54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5" name="文本框 34"/>
          <p:cNvSpPr txBox="1"/>
          <p:nvPr/>
        </p:nvSpPr>
        <p:spPr>
          <a:xfrm>
            <a:off x="9166622" y="5251386"/>
            <a:ext cx="2519362" cy="400110"/>
          </a:xfrm>
          <a:prstGeom prst="rect">
            <a:avLst/>
          </a:prstGeom>
          <a:noFill/>
        </p:spPr>
        <p:txBody>
          <a:bodyPr wrap="square" rtlCol="0">
            <a:spAutoFit/>
          </a:bodyPr>
          <a:lstStyle/>
          <a:p>
            <a:pPr algn="ctr"/>
            <a:r>
              <a:rPr lang="zh-CN" altLang="en-US" sz="2000" b="1" dirty="0">
                <a:solidFill>
                  <a:schemeClr val="bg1"/>
                </a:solidFill>
                <a:cs typeface="+mn-ea"/>
                <a:sym typeface="+mn-lt"/>
              </a:rPr>
              <a:t>汇报人：徐茂军</a:t>
            </a:r>
          </a:p>
        </p:txBody>
      </p:sp>
    </p:spTree>
    <p:extLst>
      <p:ext uri="{BB962C8B-B14F-4D97-AF65-F5344CB8AC3E}">
        <p14:creationId xmlns:p14="http://schemas.microsoft.com/office/powerpoint/2010/main" val="647816006"/>
      </p:ext>
    </p:extLst>
  </p:cSld>
  <p:clrMapOvr>
    <a:masterClrMapping/>
  </p:clrMapOvr>
  <mc:AlternateContent xmlns:mc="http://schemas.openxmlformats.org/markup-compatibility/2006" xmlns:p14="http://schemas.microsoft.com/office/powerpoint/2010/main">
    <mc:Choice Requires="p14">
      <p:transition spd="slow" p14:dur="2000" advTm="7441"/>
    </mc:Choice>
    <mc:Fallback xmlns="">
      <p:transition spd="slow" advTm="7441"/>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wipe(up)">
                                          <p:cBhvr>
                                            <p:cTn id="7" dur="500"/>
                                            <p:tgtEl>
                                              <p:spTgt spid="31"/>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wipe(down)">
                                          <p:cBhvr>
                                            <p:cTn id="10" dur="500"/>
                                            <p:tgtEl>
                                              <p:spTgt spid="32"/>
                                            </p:tgtEl>
                                          </p:cBhvr>
                                        </p:animEffect>
                                      </p:childTnLst>
                                    </p:cTn>
                                  </p:par>
                                </p:childTnLst>
                              </p:cTn>
                            </p:par>
                            <p:par>
                              <p:cTn id="11" fill="hold">
                                <p:stCondLst>
                                  <p:cond delay="500"/>
                                </p:stCondLst>
                                <p:childTnLst>
                                  <p:par>
                                    <p:cTn id="12" presetID="2" presetClass="entr" presetSubtype="8" fill="hold" grpId="0" nodeType="afterEffect" p14:presetBounceEnd="60000">
                                      <p:stCondLst>
                                        <p:cond delay="0"/>
                                      </p:stCondLst>
                                      <p:childTnLst>
                                        <p:set>
                                          <p:cBhvr>
                                            <p:cTn id="13" dur="1" fill="hold">
                                              <p:stCondLst>
                                                <p:cond delay="0"/>
                                              </p:stCondLst>
                                            </p:cTn>
                                            <p:tgtEl>
                                              <p:spTgt spid="10"/>
                                            </p:tgtEl>
                                            <p:attrNameLst>
                                              <p:attrName>style.visibility</p:attrName>
                                            </p:attrNameLst>
                                          </p:cBhvr>
                                          <p:to>
                                            <p:strVal val="visible"/>
                                          </p:to>
                                        </p:set>
                                        <p:anim calcmode="lin" valueType="num" p14:bounceEnd="60000">
                                          <p:cBhvr additive="base">
                                            <p:cTn id="14" dur="500" fill="hold"/>
                                            <p:tgtEl>
                                              <p:spTgt spid="10"/>
                                            </p:tgtEl>
                                            <p:attrNameLst>
                                              <p:attrName>ppt_x</p:attrName>
                                            </p:attrNameLst>
                                          </p:cBhvr>
                                          <p:tavLst>
                                            <p:tav tm="0">
                                              <p:val>
                                                <p:strVal val="0-#ppt_w/2"/>
                                              </p:val>
                                            </p:tav>
                                            <p:tav tm="100000">
                                              <p:val>
                                                <p:strVal val="#ppt_x"/>
                                              </p:val>
                                            </p:tav>
                                          </p:tavLst>
                                        </p:anim>
                                        <p:anim calcmode="lin" valueType="num" p14:bounceEnd="60000">
                                          <p:cBhvr additive="base">
                                            <p:cTn id="15" dur="500" fill="hold"/>
                                            <p:tgtEl>
                                              <p:spTgt spid="10"/>
                                            </p:tgtEl>
                                            <p:attrNameLst>
                                              <p:attrName>ppt_y</p:attrName>
                                            </p:attrNameLst>
                                          </p:cBhvr>
                                          <p:tavLst>
                                            <p:tav tm="0">
                                              <p:val>
                                                <p:strVal val="#ppt_y"/>
                                              </p:val>
                                            </p:tav>
                                            <p:tav tm="100000">
                                              <p:val>
                                                <p:strVal val="#ppt_y"/>
                                              </p:val>
                                            </p:tav>
                                          </p:tavLst>
                                        </p:anim>
                                      </p:childTnLst>
                                    </p:cTn>
                                  </p:par>
                                </p:childTnLst>
                              </p:cTn>
                            </p:par>
                            <p:par>
                              <p:cTn id="16" fill="hold">
                                <p:stCondLst>
                                  <p:cond delay="1000"/>
                                </p:stCondLst>
                                <p:childTnLst>
                                  <p:par>
                                    <p:cTn id="17" presetID="2" presetClass="entr" presetSubtype="8" fill="hold" grpId="0" nodeType="afterEffect" p14:presetBounceEnd="60000">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14:bounceEnd="60000">
                                          <p:cBhvr additive="base">
                                            <p:cTn id="19" dur="500" fill="hold"/>
                                            <p:tgtEl>
                                              <p:spTgt spid="11"/>
                                            </p:tgtEl>
                                            <p:attrNameLst>
                                              <p:attrName>ppt_x</p:attrName>
                                            </p:attrNameLst>
                                          </p:cBhvr>
                                          <p:tavLst>
                                            <p:tav tm="0">
                                              <p:val>
                                                <p:strVal val="0-#ppt_w/2"/>
                                              </p:val>
                                            </p:tav>
                                            <p:tav tm="100000">
                                              <p:val>
                                                <p:strVal val="#ppt_x"/>
                                              </p:val>
                                            </p:tav>
                                          </p:tavLst>
                                        </p:anim>
                                        <p:anim calcmode="lin" valueType="num" p14:bounceEnd="60000">
                                          <p:cBhvr additive="base">
                                            <p:cTn id="20" dur="500" fill="hold"/>
                                            <p:tgtEl>
                                              <p:spTgt spid="11"/>
                                            </p:tgtEl>
                                            <p:attrNameLst>
                                              <p:attrName>ppt_y</p:attrName>
                                            </p:attrNameLst>
                                          </p:cBhvr>
                                          <p:tavLst>
                                            <p:tav tm="0">
                                              <p:val>
                                                <p:strVal val="#ppt_y"/>
                                              </p:val>
                                            </p:tav>
                                            <p:tav tm="100000">
                                              <p:val>
                                                <p:strVal val="#ppt_y"/>
                                              </p:val>
                                            </p:tav>
                                          </p:tavLst>
                                        </p:anim>
                                      </p:childTnLst>
                                    </p:cTn>
                                  </p:par>
                                </p:childTnLst>
                              </p:cTn>
                            </p:par>
                            <p:par>
                              <p:cTn id="21" fill="hold">
                                <p:stCondLst>
                                  <p:cond delay="1500"/>
                                </p:stCondLst>
                                <p:childTnLst>
                                  <p:par>
                                    <p:cTn id="22" presetID="22" presetClass="entr" presetSubtype="8" fill="hold" nodeType="after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wipe(left)">
                                          <p:cBhvr>
                                            <p:cTn id="24" dur="500"/>
                                            <p:tgtEl>
                                              <p:spTgt spid="4"/>
                                            </p:tgtEl>
                                          </p:cBhvr>
                                        </p:animEffect>
                                      </p:childTnLst>
                                    </p:cTn>
                                  </p:par>
                                </p:childTnLst>
                              </p:cTn>
                            </p:par>
                            <p:par>
                              <p:cTn id="25" fill="hold">
                                <p:stCondLst>
                                  <p:cond delay="2000"/>
                                </p:stCondLst>
                                <p:childTnLst>
                                  <p:par>
                                    <p:cTn id="26" presetID="22" presetClass="entr" presetSubtype="8" fill="hold" grpId="0" nodeType="after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wipe(left)">
                                          <p:cBhvr>
                                            <p:cTn id="28" dur="500"/>
                                            <p:tgtEl>
                                              <p:spTgt spid="13"/>
                                            </p:tgtEl>
                                          </p:cBhvr>
                                        </p:animEffect>
                                      </p:childTnLst>
                                    </p:cTn>
                                  </p:par>
                                </p:childTnLst>
                              </p:cTn>
                            </p:par>
                            <p:par>
                              <p:cTn id="29" fill="hold">
                                <p:stCondLst>
                                  <p:cond delay="2500"/>
                                </p:stCondLst>
                                <p:childTnLst>
                                  <p:par>
                                    <p:cTn id="30" presetID="22" presetClass="entr" presetSubtype="8" fill="hold" grpId="0" nodeType="after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wipe(left)">
                                          <p:cBhvr>
                                            <p:cTn id="32" dur="500"/>
                                            <p:tgtEl>
                                              <p:spTgt spid="15"/>
                                            </p:tgtEl>
                                          </p:cBhvr>
                                        </p:animEffect>
                                      </p:childTnLst>
                                    </p:cTn>
                                  </p:par>
                                  <p:par>
                                    <p:cTn id="33" presetID="10" presetClass="entr" presetSubtype="0" fill="hold" grpId="0" nodeType="withEffect">
                                      <p:stCondLst>
                                        <p:cond delay="500"/>
                                      </p:stCondLst>
                                      <p:childTnLst>
                                        <p:set>
                                          <p:cBhvr>
                                            <p:cTn id="34" dur="1" fill="hold">
                                              <p:stCondLst>
                                                <p:cond delay="0"/>
                                              </p:stCondLst>
                                            </p:cTn>
                                            <p:tgtEl>
                                              <p:spTgt spid="27"/>
                                            </p:tgtEl>
                                            <p:attrNameLst>
                                              <p:attrName>style.visibility</p:attrName>
                                            </p:attrNameLst>
                                          </p:cBhvr>
                                          <p:to>
                                            <p:strVal val="visible"/>
                                          </p:to>
                                        </p:set>
                                        <p:animEffect transition="in" filter="fade">
                                          <p:cBhvr>
                                            <p:cTn id="35" dur="500"/>
                                            <p:tgtEl>
                                              <p:spTgt spid="27"/>
                                            </p:tgtEl>
                                          </p:cBhvr>
                                        </p:animEffect>
                                      </p:childTnLst>
                                    </p:cTn>
                                  </p:par>
                                  <p:par>
                                    <p:cTn id="36" presetID="10" presetClass="entr" presetSubtype="0" fill="hold" grpId="0" nodeType="withEffect">
                                      <p:stCondLst>
                                        <p:cond delay="1000"/>
                                      </p:stCondLst>
                                      <p:childTnLst>
                                        <p:set>
                                          <p:cBhvr>
                                            <p:cTn id="37" dur="1" fill="hold">
                                              <p:stCondLst>
                                                <p:cond delay="0"/>
                                              </p:stCondLst>
                                            </p:cTn>
                                            <p:tgtEl>
                                              <p:spTgt spid="28"/>
                                            </p:tgtEl>
                                            <p:attrNameLst>
                                              <p:attrName>style.visibility</p:attrName>
                                            </p:attrNameLst>
                                          </p:cBhvr>
                                          <p:to>
                                            <p:strVal val="visible"/>
                                          </p:to>
                                        </p:set>
                                        <p:animEffect transition="in" filter="fade">
                                          <p:cBhvr>
                                            <p:cTn id="38" dur="500"/>
                                            <p:tgtEl>
                                              <p:spTgt spid="28"/>
                                            </p:tgtEl>
                                          </p:cBhvr>
                                        </p:animEffect>
                                      </p:childTnLst>
                                    </p:cTn>
                                  </p:par>
                                  <p:par>
                                    <p:cTn id="39" presetID="10" presetClass="entr" presetSubtype="0" fill="hold" grpId="0" nodeType="withEffect">
                                      <p:stCondLst>
                                        <p:cond delay="500"/>
                                      </p:stCondLst>
                                      <p:childTnLst>
                                        <p:set>
                                          <p:cBhvr>
                                            <p:cTn id="40" dur="1" fill="hold">
                                              <p:stCondLst>
                                                <p:cond delay="0"/>
                                              </p:stCondLst>
                                            </p:cTn>
                                            <p:tgtEl>
                                              <p:spTgt spid="29"/>
                                            </p:tgtEl>
                                            <p:attrNameLst>
                                              <p:attrName>style.visibility</p:attrName>
                                            </p:attrNameLst>
                                          </p:cBhvr>
                                          <p:to>
                                            <p:strVal val="visible"/>
                                          </p:to>
                                        </p:set>
                                        <p:animEffect transition="in" filter="fade">
                                          <p:cBhvr>
                                            <p:cTn id="41" dur="500"/>
                                            <p:tgtEl>
                                              <p:spTgt spid="29"/>
                                            </p:tgtEl>
                                          </p:cBhvr>
                                        </p:animEffect>
                                      </p:childTnLst>
                                    </p:cTn>
                                  </p:par>
                                  <p:par>
                                    <p:cTn id="42" presetID="10" presetClass="entr" presetSubtype="0" fill="hold" grpId="0" nodeType="withEffect">
                                      <p:stCondLst>
                                        <p:cond delay="1000"/>
                                      </p:stCondLst>
                                      <p:childTnLst>
                                        <p:set>
                                          <p:cBhvr>
                                            <p:cTn id="43" dur="1" fill="hold">
                                              <p:stCondLst>
                                                <p:cond delay="0"/>
                                              </p:stCondLst>
                                            </p:cTn>
                                            <p:tgtEl>
                                              <p:spTgt spid="30"/>
                                            </p:tgtEl>
                                            <p:attrNameLst>
                                              <p:attrName>style.visibility</p:attrName>
                                            </p:attrNameLst>
                                          </p:cBhvr>
                                          <p:to>
                                            <p:strVal val="visible"/>
                                          </p:to>
                                        </p:set>
                                        <p:animEffect transition="in" filter="fade">
                                          <p:cBhvr>
                                            <p:cTn id="44"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3" grpId="0"/>
          <p:bldP spid="15" grpId="0"/>
          <p:bldP spid="27" grpId="0" animBg="1"/>
          <p:bldP spid="28" grpId="0" animBg="1"/>
          <p:bldP spid="29" grpId="0" animBg="1"/>
          <p:bldP spid="30" grpId="0" animBg="1"/>
          <p:bldP spid="31" grpId="0" animBg="1"/>
          <p:bldP spid="32"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wipe(up)">
                                          <p:cBhvr>
                                            <p:cTn id="7" dur="500"/>
                                            <p:tgtEl>
                                              <p:spTgt spid="31"/>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wipe(down)">
                                          <p:cBhvr>
                                            <p:cTn id="10" dur="500"/>
                                            <p:tgtEl>
                                              <p:spTgt spid="32"/>
                                            </p:tgtEl>
                                          </p:cBhvr>
                                        </p:animEffect>
                                      </p:childTnLst>
                                    </p:cTn>
                                  </p:par>
                                </p:childTnLst>
                              </p:cTn>
                            </p:par>
                            <p:par>
                              <p:cTn id="11" fill="hold">
                                <p:stCondLst>
                                  <p:cond delay="500"/>
                                </p:stCondLst>
                                <p:childTnLst>
                                  <p:par>
                                    <p:cTn id="12" presetID="2" presetClass="entr" presetSubtype="8" fill="hold" grpId="0" nodeType="afterEffect">
                                      <p:stCondLst>
                                        <p:cond delay="0"/>
                                      </p:stCondLst>
                                      <p:childTnLst>
                                        <p:set>
                                          <p:cBhvr>
                                            <p:cTn id="13" dur="1" fill="hold">
                                              <p:stCondLst>
                                                <p:cond delay="0"/>
                                              </p:stCondLst>
                                            </p:cTn>
                                            <p:tgtEl>
                                              <p:spTgt spid="10"/>
                                            </p:tgtEl>
                                            <p:attrNameLst>
                                              <p:attrName>style.visibility</p:attrName>
                                            </p:attrNameLst>
                                          </p:cBhvr>
                                          <p:to>
                                            <p:strVal val="visible"/>
                                          </p:to>
                                        </p:set>
                                        <p:anim calcmode="lin" valueType="num">
                                          <p:cBhvr additive="base">
                                            <p:cTn id="14" dur="500" fill="hold"/>
                                            <p:tgtEl>
                                              <p:spTgt spid="10"/>
                                            </p:tgtEl>
                                            <p:attrNameLst>
                                              <p:attrName>ppt_x</p:attrName>
                                            </p:attrNameLst>
                                          </p:cBhvr>
                                          <p:tavLst>
                                            <p:tav tm="0">
                                              <p:val>
                                                <p:strVal val="0-#ppt_w/2"/>
                                              </p:val>
                                            </p:tav>
                                            <p:tav tm="100000">
                                              <p:val>
                                                <p:strVal val="#ppt_x"/>
                                              </p:val>
                                            </p:tav>
                                          </p:tavLst>
                                        </p:anim>
                                        <p:anim calcmode="lin" valueType="num">
                                          <p:cBhvr additive="base">
                                            <p:cTn id="15" dur="500" fill="hold"/>
                                            <p:tgtEl>
                                              <p:spTgt spid="10"/>
                                            </p:tgtEl>
                                            <p:attrNameLst>
                                              <p:attrName>ppt_y</p:attrName>
                                            </p:attrNameLst>
                                          </p:cBhvr>
                                          <p:tavLst>
                                            <p:tav tm="0">
                                              <p:val>
                                                <p:strVal val="#ppt_y"/>
                                              </p:val>
                                            </p:tav>
                                            <p:tav tm="100000">
                                              <p:val>
                                                <p:strVal val="#ppt_y"/>
                                              </p:val>
                                            </p:tav>
                                          </p:tavLst>
                                        </p:anim>
                                      </p:childTnLst>
                                    </p:cTn>
                                  </p:par>
                                </p:childTnLst>
                              </p:cTn>
                            </p:par>
                            <p:par>
                              <p:cTn id="16" fill="hold">
                                <p:stCondLst>
                                  <p:cond delay="1000"/>
                                </p:stCondLst>
                                <p:childTnLst>
                                  <p:par>
                                    <p:cTn id="17" presetID="2" presetClass="entr" presetSubtype="8"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0-#ppt_w/2"/>
                                              </p:val>
                                            </p:tav>
                                            <p:tav tm="100000">
                                              <p:val>
                                                <p:strVal val="#ppt_x"/>
                                              </p:val>
                                            </p:tav>
                                          </p:tavLst>
                                        </p:anim>
                                        <p:anim calcmode="lin" valueType="num">
                                          <p:cBhvr additive="base">
                                            <p:cTn id="20" dur="500" fill="hold"/>
                                            <p:tgtEl>
                                              <p:spTgt spid="11"/>
                                            </p:tgtEl>
                                            <p:attrNameLst>
                                              <p:attrName>ppt_y</p:attrName>
                                            </p:attrNameLst>
                                          </p:cBhvr>
                                          <p:tavLst>
                                            <p:tav tm="0">
                                              <p:val>
                                                <p:strVal val="#ppt_y"/>
                                              </p:val>
                                            </p:tav>
                                            <p:tav tm="100000">
                                              <p:val>
                                                <p:strVal val="#ppt_y"/>
                                              </p:val>
                                            </p:tav>
                                          </p:tavLst>
                                        </p:anim>
                                      </p:childTnLst>
                                    </p:cTn>
                                  </p:par>
                                </p:childTnLst>
                              </p:cTn>
                            </p:par>
                            <p:par>
                              <p:cTn id="21" fill="hold">
                                <p:stCondLst>
                                  <p:cond delay="1500"/>
                                </p:stCondLst>
                                <p:childTnLst>
                                  <p:par>
                                    <p:cTn id="22" presetID="22" presetClass="entr" presetSubtype="8" fill="hold" nodeType="after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wipe(left)">
                                          <p:cBhvr>
                                            <p:cTn id="24" dur="500"/>
                                            <p:tgtEl>
                                              <p:spTgt spid="4"/>
                                            </p:tgtEl>
                                          </p:cBhvr>
                                        </p:animEffect>
                                      </p:childTnLst>
                                    </p:cTn>
                                  </p:par>
                                </p:childTnLst>
                              </p:cTn>
                            </p:par>
                            <p:par>
                              <p:cTn id="25" fill="hold">
                                <p:stCondLst>
                                  <p:cond delay="2000"/>
                                </p:stCondLst>
                                <p:childTnLst>
                                  <p:par>
                                    <p:cTn id="26" presetID="22" presetClass="entr" presetSubtype="8" fill="hold" grpId="0" nodeType="after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wipe(left)">
                                          <p:cBhvr>
                                            <p:cTn id="28" dur="500"/>
                                            <p:tgtEl>
                                              <p:spTgt spid="13"/>
                                            </p:tgtEl>
                                          </p:cBhvr>
                                        </p:animEffect>
                                      </p:childTnLst>
                                    </p:cTn>
                                  </p:par>
                                </p:childTnLst>
                              </p:cTn>
                            </p:par>
                            <p:par>
                              <p:cTn id="29" fill="hold">
                                <p:stCondLst>
                                  <p:cond delay="2500"/>
                                </p:stCondLst>
                                <p:childTnLst>
                                  <p:par>
                                    <p:cTn id="30" presetID="22" presetClass="entr" presetSubtype="8" fill="hold" grpId="0" nodeType="after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wipe(left)">
                                          <p:cBhvr>
                                            <p:cTn id="32" dur="500"/>
                                            <p:tgtEl>
                                              <p:spTgt spid="15"/>
                                            </p:tgtEl>
                                          </p:cBhvr>
                                        </p:animEffect>
                                      </p:childTnLst>
                                    </p:cTn>
                                  </p:par>
                                  <p:par>
                                    <p:cTn id="33" presetID="10" presetClass="entr" presetSubtype="0" fill="hold" grpId="0" nodeType="withEffect">
                                      <p:stCondLst>
                                        <p:cond delay="500"/>
                                      </p:stCondLst>
                                      <p:childTnLst>
                                        <p:set>
                                          <p:cBhvr>
                                            <p:cTn id="34" dur="1" fill="hold">
                                              <p:stCondLst>
                                                <p:cond delay="0"/>
                                              </p:stCondLst>
                                            </p:cTn>
                                            <p:tgtEl>
                                              <p:spTgt spid="27"/>
                                            </p:tgtEl>
                                            <p:attrNameLst>
                                              <p:attrName>style.visibility</p:attrName>
                                            </p:attrNameLst>
                                          </p:cBhvr>
                                          <p:to>
                                            <p:strVal val="visible"/>
                                          </p:to>
                                        </p:set>
                                        <p:animEffect transition="in" filter="fade">
                                          <p:cBhvr>
                                            <p:cTn id="35" dur="500"/>
                                            <p:tgtEl>
                                              <p:spTgt spid="27"/>
                                            </p:tgtEl>
                                          </p:cBhvr>
                                        </p:animEffect>
                                      </p:childTnLst>
                                    </p:cTn>
                                  </p:par>
                                  <p:par>
                                    <p:cTn id="36" presetID="10" presetClass="entr" presetSubtype="0" fill="hold" grpId="0" nodeType="withEffect">
                                      <p:stCondLst>
                                        <p:cond delay="1000"/>
                                      </p:stCondLst>
                                      <p:childTnLst>
                                        <p:set>
                                          <p:cBhvr>
                                            <p:cTn id="37" dur="1" fill="hold">
                                              <p:stCondLst>
                                                <p:cond delay="0"/>
                                              </p:stCondLst>
                                            </p:cTn>
                                            <p:tgtEl>
                                              <p:spTgt spid="28"/>
                                            </p:tgtEl>
                                            <p:attrNameLst>
                                              <p:attrName>style.visibility</p:attrName>
                                            </p:attrNameLst>
                                          </p:cBhvr>
                                          <p:to>
                                            <p:strVal val="visible"/>
                                          </p:to>
                                        </p:set>
                                        <p:animEffect transition="in" filter="fade">
                                          <p:cBhvr>
                                            <p:cTn id="38" dur="500"/>
                                            <p:tgtEl>
                                              <p:spTgt spid="28"/>
                                            </p:tgtEl>
                                          </p:cBhvr>
                                        </p:animEffect>
                                      </p:childTnLst>
                                    </p:cTn>
                                  </p:par>
                                  <p:par>
                                    <p:cTn id="39" presetID="10" presetClass="entr" presetSubtype="0" fill="hold" grpId="0" nodeType="withEffect">
                                      <p:stCondLst>
                                        <p:cond delay="500"/>
                                      </p:stCondLst>
                                      <p:childTnLst>
                                        <p:set>
                                          <p:cBhvr>
                                            <p:cTn id="40" dur="1" fill="hold">
                                              <p:stCondLst>
                                                <p:cond delay="0"/>
                                              </p:stCondLst>
                                            </p:cTn>
                                            <p:tgtEl>
                                              <p:spTgt spid="29"/>
                                            </p:tgtEl>
                                            <p:attrNameLst>
                                              <p:attrName>style.visibility</p:attrName>
                                            </p:attrNameLst>
                                          </p:cBhvr>
                                          <p:to>
                                            <p:strVal val="visible"/>
                                          </p:to>
                                        </p:set>
                                        <p:animEffect transition="in" filter="fade">
                                          <p:cBhvr>
                                            <p:cTn id="41" dur="500"/>
                                            <p:tgtEl>
                                              <p:spTgt spid="29"/>
                                            </p:tgtEl>
                                          </p:cBhvr>
                                        </p:animEffect>
                                      </p:childTnLst>
                                    </p:cTn>
                                  </p:par>
                                  <p:par>
                                    <p:cTn id="42" presetID="10" presetClass="entr" presetSubtype="0" fill="hold" grpId="0" nodeType="withEffect">
                                      <p:stCondLst>
                                        <p:cond delay="1000"/>
                                      </p:stCondLst>
                                      <p:childTnLst>
                                        <p:set>
                                          <p:cBhvr>
                                            <p:cTn id="43" dur="1" fill="hold">
                                              <p:stCondLst>
                                                <p:cond delay="0"/>
                                              </p:stCondLst>
                                            </p:cTn>
                                            <p:tgtEl>
                                              <p:spTgt spid="30"/>
                                            </p:tgtEl>
                                            <p:attrNameLst>
                                              <p:attrName>style.visibility</p:attrName>
                                            </p:attrNameLst>
                                          </p:cBhvr>
                                          <p:to>
                                            <p:strVal val="visible"/>
                                          </p:to>
                                        </p:set>
                                        <p:animEffect transition="in" filter="fade">
                                          <p:cBhvr>
                                            <p:cTn id="44"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3" grpId="0"/>
          <p:bldP spid="15" grpId="0"/>
          <p:bldP spid="27" grpId="0" animBg="1"/>
          <p:bldP spid="28" grpId="0" animBg="1"/>
          <p:bldP spid="29" grpId="0" animBg="1"/>
          <p:bldP spid="30" grpId="0" animBg="1"/>
          <p:bldP spid="31" grpId="0" animBg="1"/>
          <p:bldP spid="32" grpId="0" animBg="1"/>
        </p:bldLst>
      </p:timing>
    </mc:Fallback>
  </mc:AlternateContent>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0C913308-F349-4B6D-A68A-DD1791B4A57B}" type="slidenum">
              <a:rPr lang="zh-CN" altLang="en-US" smtClean="0">
                <a:cs typeface="+mn-ea"/>
                <a:sym typeface="+mn-lt"/>
              </a:rPr>
              <a:t>6</a:t>
            </a:fld>
            <a:endParaRPr lang="zh-CN" altLang="en-US">
              <a:cs typeface="+mn-ea"/>
              <a:sym typeface="+mn-lt"/>
            </a:endParaRPr>
          </a:p>
        </p:txBody>
      </p:sp>
      <p:sp>
        <p:nvSpPr>
          <p:cNvPr id="27" name="矩形 26"/>
          <p:cNvSpPr/>
          <p:nvPr/>
        </p:nvSpPr>
        <p:spPr>
          <a:xfrm flipV="1">
            <a:off x="-1" y="5949280"/>
            <a:ext cx="12192000" cy="90872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7" name="等腰三角形 46"/>
          <p:cNvSpPr>
            <a:spLocks noChangeAspect="1"/>
          </p:cNvSpPr>
          <p:nvPr/>
        </p:nvSpPr>
        <p:spPr>
          <a:xfrm rot="10800000" flipV="1">
            <a:off x="2710154" y="813207"/>
            <a:ext cx="555013" cy="478461"/>
          </a:xfrm>
          <a:prstGeom prst="triangle">
            <a:avLst/>
          </a:prstGeom>
          <a:solidFill>
            <a:schemeClr val="bg2"/>
          </a:solidFill>
          <a:ln w="12700" cap="flat" cmpd="sng" algn="ctr">
            <a:noFill/>
            <a:prstDash val="solid"/>
            <a:miter lim="800000"/>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43" name="矩形 42">
            <a:extLst>
              <a:ext uri="{FF2B5EF4-FFF2-40B4-BE49-F238E27FC236}">
                <a16:creationId xmlns:a16="http://schemas.microsoft.com/office/drawing/2014/main" id="{8995A4DF-2077-413E-B654-E74D3D990E46}"/>
              </a:ext>
            </a:extLst>
          </p:cNvPr>
          <p:cNvSpPr/>
          <p:nvPr/>
        </p:nvSpPr>
        <p:spPr>
          <a:xfrm>
            <a:off x="0" y="0"/>
            <a:ext cx="2207568" cy="9694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4" name="矩形 53">
            <a:extLst>
              <a:ext uri="{FF2B5EF4-FFF2-40B4-BE49-F238E27FC236}">
                <a16:creationId xmlns:a16="http://schemas.microsoft.com/office/drawing/2014/main" id="{5D41B696-CB2E-4E32-A72D-76D03BA7F728}"/>
              </a:ext>
            </a:extLst>
          </p:cNvPr>
          <p:cNvSpPr>
            <a:spLocks noChangeArrowheads="1"/>
          </p:cNvSpPr>
          <p:nvPr/>
        </p:nvSpPr>
        <p:spPr bwMode="auto">
          <a:xfrm>
            <a:off x="2204800" y="2345"/>
            <a:ext cx="3105183" cy="967071"/>
          </a:xfrm>
          <a:prstGeom prst="rect">
            <a:avLst/>
          </a:prstGeom>
          <a:solidFill>
            <a:schemeClr val="tx1"/>
          </a:solidFill>
          <a:ln w="9525">
            <a:solidFill>
              <a:schemeClr val="bg2"/>
            </a:solidFill>
            <a:miter lim="800000"/>
            <a:headEnd/>
            <a:tailEnd/>
          </a:ln>
          <a:effectLst>
            <a:outerShdw blurRad="50800" dist="38100" dir="5400000" algn="t" rotWithShape="0">
              <a:prstClr val="black">
                <a:alpha val="40000"/>
              </a:prstClr>
            </a:outerShdw>
          </a:effec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b="1" dirty="0">
                <a:solidFill>
                  <a:schemeClr val="bg2"/>
                </a:solidFill>
                <a:cs typeface="+mn-ea"/>
                <a:sym typeface="+mn-lt"/>
              </a:rPr>
              <a:t>图元扫描转换</a:t>
            </a:r>
            <a:endParaRPr lang="en-US" altLang="zh-CN" sz="2400" b="1" dirty="0">
              <a:solidFill>
                <a:schemeClr val="bg2"/>
              </a:solidFill>
              <a:cs typeface="+mn-ea"/>
              <a:sym typeface="+mn-lt"/>
            </a:endParaRPr>
          </a:p>
          <a:p>
            <a:pPr algn="ctr">
              <a:lnSpc>
                <a:spcPct val="100000"/>
              </a:lnSpc>
              <a:spcBef>
                <a:spcPct val="0"/>
              </a:spcBef>
              <a:buNone/>
            </a:pPr>
            <a:r>
              <a:rPr lang="zh-CN" altLang="en-US" sz="1800" dirty="0">
                <a:solidFill>
                  <a:schemeClr val="bg2"/>
                </a:solidFill>
                <a:cs typeface="+mn-ea"/>
                <a:sym typeface="+mn-lt"/>
              </a:rPr>
              <a:t>基本增量算法</a:t>
            </a:r>
            <a:endParaRPr lang="en-US" altLang="zh-CN" sz="1800" dirty="0">
              <a:solidFill>
                <a:schemeClr val="bg2"/>
              </a:solidFill>
              <a:cs typeface="+mn-ea"/>
              <a:sym typeface="+mn-lt"/>
            </a:endParaRPr>
          </a:p>
        </p:txBody>
      </p:sp>
      <p:sp>
        <p:nvSpPr>
          <p:cNvPr id="45" name="矩形 44">
            <a:extLst>
              <a:ext uri="{FF2B5EF4-FFF2-40B4-BE49-F238E27FC236}">
                <a16:creationId xmlns:a16="http://schemas.microsoft.com/office/drawing/2014/main" id="{889F1A32-5662-4EE8-BA10-77EE267B549F}"/>
              </a:ext>
            </a:extLst>
          </p:cNvPr>
          <p:cNvSpPr/>
          <p:nvPr/>
        </p:nvSpPr>
        <p:spPr>
          <a:xfrm>
            <a:off x="11629538" y="0"/>
            <a:ext cx="562461" cy="9694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6" name="矩形 53">
            <a:extLst>
              <a:ext uri="{FF2B5EF4-FFF2-40B4-BE49-F238E27FC236}">
                <a16:creationId xmlns:a16="http://schemas.microsoft.com/office/drawing/2014/main" id="{40178584-5061-4272-80CE-881845E211CD}"/>
              </a:ext>
            </a:extLst>
          </p:cNvPr>
          <p:cNvSpPr>
            <a:spLocks noChangeArrowheads="1"/>
          </p:cNvSpPr>
          <p:nvPr/>
        </p:nvSpPr>
        <p:spPr bwMode="auto">
          <a:xfrm>
            <a:off x="5326680" y="11426"/>
            <a:ext cx="3169762" cy="969418"/>
          </a:xfrm>
          <a:prstGeom prst="rect">
            <a:avLst/>
          </a:prstGeom>
          <a:solidFill>
            <a:schemeClr val="bg1">
              <a:lumMod val="25000"/>
              <a:lumOff val="75000"/>
            </a:schemeClr>
          </a:solidFill>
          <a:ln w="9525">
            <a:solidFill>
              <a:srgbClr val="EAEAEA"/>
            </a:solid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b="1" dirty="0">
                <a:solidFill>
                  <a:schemeClr val="bg2"/>
                </a:solidFill>
                <a:latin typeface="+mn-lt"/>
                <a:ea typeface="+mn-ea"/>
                <a:cs typeface="+mn-ea"/>
                <a:sym typeface="+mn-lt"/>
              </a:rPr>
              <a:t>填充</a:t>
            </a:r>
            <a:endParaRPr lang="en-US" altLang="zh-CN" sz="2400" b="1" dirty="0">
              <a:solidFill>
                <a:schemeClr val="bg2"/>
              </a:solidFill>
              <a:latin typeface="+mn-lt"/>
              <a:ea typeface="+mn-ea"/>
              <a:cs typeface="+mn-ea"/>
              <a:sym typeface="+mn-lt"/>
            </a:endParaRPr>
          </a:p>
        </p:txBody>
      </p:sp>
      <p:sp>
        <p:nvSpPr>
          <p:cNvPr id="48" name="矩形 53">
            <a:extLst>
              <a:ext uri="{FF2B5EF4-FFF2-40B4-BE49-F238E27FC236}">
                <a16:creationId xmlns:a16="http://schemas.microsoft.com/office/drawing/2014/main" id="{81444F2E-3BD5-480B-AB6B-FF559E5454C4}"/>
              </a:ext>
            </a:extLst>
          </p:cNvPr>
          <p:cNvSpPr>
            <a:spLocks noChangeArrowheads="1"/>
          </p:cNvSpPr>
          <p:nvPr/>
        </p:nvSpPr>
        <p:spPr bwMode="auto">
          <a:xfrm>
            <a:off x="8496442" y="-2"/>
            <a:ext cx="3133096" cy="969418"/>
          </a:xfrm>
          <a:prstGeom prst="rect">
            <a:avLst/>
          </a:prstGeom>
          <a:solidFill>
            <a:schemeClr val="bg1">
              <a:lumMod val="25000"/>
              <a:lumOff val="75000"/>
            </a:schemeClr>
          </a:solidFill>
          <a:ln w="9525">
            <a:solidFill>
              <a:srgbClr val="EAEAEA"/>
            </a:solid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400" b="1" dirty="0">
                <a:solidFill>
                  <a:schemeClr val="bg2"/>
                </a:solidFill>
                <a:latin typeface="+mn-lt"/>
                <a:ea typeface="+mn-ea"/>
                <a:cs typeface="+mn-ea"/>
                <a:sym typeface="+mn-lt"/>
              </a:rPr>
              <a:t>剪裁</a:t>
            </a:r>
            <a:endParaRPr lang="en-US" altLang="zh-CN" sz="2400" b="1" dirty="0">
              <a:solidFill>
                <a:schemeClr val="bg2"/>
              </a:solidFill>
              <a:latin typeface="+mn-lt"/>
              <a:ea typeface="+mn-ea"/>
              <a:cs typeface="+mn-ea"/>
              <a:sym typeface="+mn-lt"/>
            </a:endParaRPr>
          </a:p>
        </p:txBody>
      </p:sp>
      <p:sp>
        <p:nvSpPr>
          <p:cNvPr id="8" name="文本框 7"/>
          <p:cNvSpPr txBox="1">
            <a:spLocks noChangeArrowheads="1"/>
          </p:cNvSpPr>
          <p:nvPr/>
        </p:nvSpPr>
        <p:spPr bwMode="auto">
          <a:xfrm>
            <a:off x="132234" y="110680"/>
            <a:ext cx="1943100" cy="6463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fontAlgn="base">
              <a:lnSpc>
                <a:spcPct val="100000"/>
              </a:lnSpc>
              <a:spcBef>
                <a:spcPct val="0"/>
              </a:spcBef>
              <a:spcAft>
                <a:spcPct val="0"/>
              </a:spcAft>
              <a:buFontTx/>
              <a:buNone/>
            </a:pPr>
            <a:r>
              <a:rPr lang="zh-CN" altLang="en-US" sz="3600" b="1" dirty="0">
                <a:solidFill>
                  <a:prstClr val="white"/>
                </a:solidFill>
                <a:latin typeface="+mn-lt"/>
                <a:ea typeface="+mn-ea"/>
                <a:cs typeface="+mn-ea"/>
                <a:sym typeface="+mn-lt"/>
              </a:rPr>
              <a:t>目 录</a:t>
            </a:r>
          </a:p>
        </p:txBody>
      </p:sp>
      <p:pic>
        <p:nvPicPr>
          <p:cNvPr id="15" name="图片 14">
            <a:extLst>
              <a:ext uri="{FF2B5EF4-FFF2-40B4-BE49-F238E27FC236}">
                <a16:creationId xmlns:a16="http://schemas.microsoft.com/office/drawing/2014/main" id="{BC8A100C-C671-46BF-9832-BB49F123872D}"/>
              </a:ext>
            </a:extLst>
          </p:cNvPr>
          <p:cNvPicPr>
            <a:picLocks noChangeAspect="1"/>
          </p:cNvPicPr>
          <p:nvPr/>
        </p:nvPicPr>
        <p:blipFill>
          <a:blip r:embed="rId3"/>
          <a:stretch>
            <a:fillRect/>
          </a:stretch>
        </p:blipFill>
        <p:spPr>
          <a:xfrm>
            <a:off x="6340783" y="1628800"/>
            <a:ext cx="5569985" cy="3153256"/>
          </a:xfrm>
          <a:prstGeom prst="rect">
            <a:avLst/>
          </a:prstGeom>
        </p:spPr>
      </p:pic>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EE1F172A-7FB4-4B79-AA68-0C64D5F9C9EF}"/>
                  </a:ext>
                </a:extLst>
              </p:cNvPr>
              <p:cNvSpPr txBox="1"/>
              <p:nvPr/>
            </p:nvSpPr>
            <p:spPr>
              <a:xfrm>
                <a:off x="0" y="1512313"/>
                <a:ext cx="4943872" cy="3797963"/>
              </a:xfrm>
              <a:prstGeom prst="rect">
                <a:avLst/>
              </a:prstGeom>
              <a:noFill/>
            </p:spPr>
            <p:txBody>
              <a:bodyPr wrap="square" lIns="0" tIns="0" rIns="0" bIns="0" rtlCol="0">
                <a:spAutoFit/>
              </a:bodyPr>
              <a:lstStyle/>
              <a:p>
                <a:pPr algn="ctr">
                  <a:lnSpc>
                    <a:spcPct val="150000"/>
                  </a:lnSpc>
                </a:pPr>
                <a14:m>
                  <m:oMathPara xmlns:m="http://schemas.openxmlformats.org/officeDocument/2006/math">
                    <m:oMathParaPr>
                      <m:jc m:val="centerGroup"/>
                    </m:oMathParaPr>
                    <m:oMath xmlns:m="http://schemas.openxmlformats.org/officeDocument/2006/math">
                      <m:sSub>
                        <m:sSubPr>
                          <m:ctrlPr>
                            <a:rPr lang="zh-CN" altLang="en-US" sz="2500" i="1" smtClean="0">
                              <a:solidFill>
                                <a:srgbClr val="836967"/>
                              </a:solidFill>
                              <a:latin typeface="Cambria Math" panose="02040503050406030204" pitchFamily="18" charset="0"/>
                            </a:rPr>
                          </m:ctrlPr>
                        </m:sSubPr>
                        <m:e>
                          <m:r>
                            <a:rPr lang="zh-CN" altLang="en-US" sz="2500" i="1">
                              <a:latin typeface="Cambria Math" panose="02040503050406030204" pitchFamily="18" charset="0"/>
                            </a:rPr>
                            <m:t>𝑦</m:t>
                          </m:r>
                        </m:e>
                        <m:sub>
                          <m:r>
                            <a:rPr lang="zh-CN" altLang="en-US" sz="2500" i="1">
                              <a:latin typeface="Cambria Math" panose="02040503050406030204" pitchFamily="18" charset="0"/>
                            </a:rPr>
                            <m:t>𝑖</m:t>
                          </m:r>
                          <m:r>
                            <a:rPr lang="zh-CN" altLang="en-US" sz="2500" i="0">
                              <a:latin typeface="Cambria Math" panose="02040503050406030204" pitchFamily="18" charset="0"/>
                            </a:rPr>
                            <m:t>+1</m:t>
                          </m:r>
                        </m:sub>
                      </m:sSub>
                      <m:r>
                        <a:rPr lang="zh-CN" altLang="en-US" sz="2500" i="0">
                          <a:latin typeface="Cambria Math" panose="02040503050406030204" pitchFamily="18" charset="0"/>
                        </a:rPr>
                        <m:t>=</m:t>
                      </m:r>
                      <m:sSub>
                        <m:sSubPr>
                          <m:ctrlPr>
                            <a:rPr lang="zh-CN" altLang="en-US" sz="2500" i="1">
                              <a:solidFill>
                                <a:srgbClr val="836967"/>
                              </a:solidFill>
                              <a:latin typeface="Cambria Math" panose="02040503050406030204" pitchFamily="18" charset="0"/>
                            </a:rPr>
                          </m:ctrlPr>
                        </m:sSubPr>
                        <m:e>
                          <m:r>
                            <a:rPr lang="zh-CN" altLang="en-US" sz="2500" i="1">
                              <a:latin typeface="Cambria Math" panose="02040503050406030204" pitchFamily="18" charset="0"/>
                            </a:rPr>
                            <m:t>𝑚</m:t>
                          </m:r>
                        </m:e>
                        <m:sub>
                          <m:sSub>
                            <m:sSubPr>
                              <m:ctrlPr>
                                <a:rPr lang="zh-CN" altLang="en-US" sz="2500" i="1">
                                  <a:solidFill>
                                    <a:srgbClr val="836967"/>
                                  </a:solidFill>
                                  <a:latin typeface="Cambria Math" panose="02040503050406030204" pitchFamily="18" charset="0"/>
                                </a:rPr>
                              </m:ctrlPr>
                            </m:sSubPr>
                            <m:e>
                              <m:r>
                                <a:rPr lang="zh-CN" altLang="en-US" sz="2500" i="1">
                                  <a:latin typeface="Cambria Math" panose="02040503050406030204" pitchFamily="18" charset="0"/>
                                </a:rPr>
                                <m:t>𝑥</m:t>
                              </m:r>
                            </m:e>
                            <m:sub>
                              <m:acc>
                                <m:accPr>
                                  <m:chr m:val="̇"/>
                                  <m:ctrlPr>
                                    <a:rPr lang="zh-CN" altLang="en-US" sz="2500" i="1">
                                      <a:solidFill>
                                        <a:srgbClr val="836967"/>
                                      </a:solidFill>
                                      <a:latin typeface="Cambria Math" panose="02040503050406030204" pitchFamily="18" charset="0"/>
                                    </a:rPr>
                                  </m:ctrlPr>
                                </m:accPr>
                                <m:e>
                                  <m:r>
                                    <a:rPr lang="zh-CN" altLang="en-US" sz="2500" i="1">
                                      <a:latin typeface="Cambria Math" panose="02040503050406030204" pitchFamily="18" charset="0"/>
                                    </a:rPr>
                                    <m:t>𝑖</m:t>
                                  </m:r>
                                </m:e>
                              </m:acc>
                              <m:r>
                                <a:rPr lang="zh-CN" altLang="en-US" sz="2500" i="0">
                                  <a:latin typeface="Cambria Math" panose="02040503050406030204" pitchFamily="18" charset="0"/>
                                </a:rPr>
                                <m:t>+1</m:t>
                              </m:r>
                            </m:sub>
                          </m:sSub>
                        </m:sub>
                      </m:sSub>
                      <m:r>
                        <a:rPr lang="zh-CN" altLang="en-US" sz="2500" i="0">
                          <a:latin typeface="Cambria Math" panose="02040503050406030204" pitchFamily="18" charset="0"/>
                        </a:rPr>
                        <m:t>+</m:t>
                      </m:r>
                      <m:r>
                        <a:rPr lang="zh-CN" altLang="en-US" sz="2500" i="1">
                          <a:latin typeface="Cambria Math" panose="02040503050406030204" pitchFamily="18" charset="0"/>
                        </a:rPr>
                        <m:t>𝐵</m:t>
                      </m:r>
                      <m:r>
                        <a:rPr lang="en-US" altLang="zh-CN" sz="2500" b="0" i="1" smtClean="0">
                          <a:latin typeface="Cambria Math" panose="02040503050406030204" pitchFamily="18" charset="0"/>
                        </a:rPr>
                        <m:t>  </m:t>
                      </m:r>
                    </m:oMath>
                  </m:oMathPara>
                </a14:m>
                <a:endParaRPr lang="en-US" altLang="zh-CN" sz="2500" b="0" dirty="0"/>
              </a:p>
              <a:p>
                <a:pPr algn="ctr">
                  <a:lnSpc>
                    <a:spcPct val="150000"/>
                  </a:lnSpc>
                </a:pPr>
                <a:r>
                  <a:rPr lang="en-US" altLang="zh-CN" sz="2500" dirty="0"/>
                  <a:t>               </a:t>
                </a:r>
                <a14:m>
                  <m:oMath xmlns:m="http://schemas.openxmlformats.org/officeDocument/2006/math">
                    <m:r>
                      <a:rPr lang="en-US" altLang="zh-CN" sz="2500" i="1" smtClean="0">
                        <a:latin typeface="Cambria Math" panose="02040503050406030204" pitchFamily="18" charset="0"/>
                      </a:rPr>
                      <m:t>=</m:t>
                    </m:r>
                    <m:r>
                      <a:rPr lang="zh-CN" altLang="en-US" sz="2500" i="1">
                        <a:latin typeface="Cambria Math" panose="02040503050406030204" pitchFamily="18" charset="0"/>
                      </a:rPr>
                      <m:t>𝑚</m:t>
                    </m:r>
                    <m:d>
                      <m:dPr>
                        <m:ctrlPr>
                          <a:rPr lang="zh-CN" altLang="en-US" sz="2500" i="1">
                            <a:latin typeface="Cambria Math" panose="02040503050406030204" pitchFamily="18" charset="0"/>
                          </a:rPr>
                        </m:ctrlPr>
                      </m:dPr>
                      <m:e>
                        <m:sSub>
                          <m:sSubPr>
                            <m:ctrlPr>
                              <a:rPr lang="zh-CN" altLang="en-US" sz="2500" i="1">
                                <a:latin typeface="Cambria Math" panose="02040503050406030204" pitchFamily="18" charset="0"/>
                              </a:rPr>
                            </m:ctrlPr>
                          </m:sSubPr>
                          <m:e>
                            <m:r>
                              <a:rPr lang="zh-CN" altLang="en-US" sz="2500" i="1">
                                <a:latin typeface="Cambria Math" panose="02040503050406030204" pitchFamily="18" charset="0"/>
                              </a:rPr>
                              <m:t>𝑥</m:t>
                            </m:r>
                          </m:e>
                          <m:sub>
                            <m:r>
                              <a:rPr lang="zh-CN" altLang="en-US" sz="2500" i="1">
                                <a:latin typeface="Cambria Math" panose="02040503050406030204" pitchFamily="18" charset="0"/>
                              </a:rPr>
                              <m:t>𝑖</m:t>
                            </m:r>
                          </m:sub>
                        </m:sSub>
                        <m:r>
                          <a:rPr lang="zh-CN" altLang="en-US" sz="2500" i="1">
                            <a:latin typeface="Cambria Math" panose="02040503050406030204" pitchFamily="18" charset="0"/>
                          </a:rPr>
                          <m:t>+</m:t>
                        </m:r>
                        <m:r>
                          <m:rPr>
                            <m:sty m:val="p"/>
                          </m:rPr>
                          <a:rPr lang="zh-CN" altLang="en-US" sz="2500" i="1" smtClean="0">
                            <a:latin typeface="Cambria Math" panose="02040503050406030204" pitchFamily="18" charset="0"/>
                          </a:rPr>
                          <m:t>Δ</m:t>
                        </m:r>
                        <m:r>
                          <a:rPr lang="zh-CN" altLang="en-US" sz="2500" i="1" smtClean="0">
                            <a:latin typeface="Cambria Math" panose="02040503050406030204" pitchFamily="18" charset="0"/>
                          </a:rPr>
                          <m:t>𝑥</m:t>
                        </m:r>
                      </m:e>
                    </m:d>
                    <m:r>
                      <a:rPr lang="zh-CN" altLang="en-US" sz="2500" i="1">
                        <a:latin typeface="Cambria Math" panose="02040503050406030204" pitchFamily="18" charset="0"/>
                      </a:rPr>
                      <m:t>+</m:t>
                    </m:r>
                    <m:r>
                      <a:rPr lang="zh-CN" altLang="en-US" sz="2500" i="1">
                        <a:latin typeface="Cambria Math" panose="02040503050406030204" pitchFamily="18" charset="0"/>
                      </a:rPr>
                      <m:t>𝐵</m:t>
                    </m:r>
                  </m:oMath>
                </a14:m>
                <a:endParaRPr lang="en-US" altLang="zh-CN" sz="2500" i="1" dirty="0">
                  <a:latin typeface="Cambria Math" panose="02040503050406030204" pitchFamily="18" charset="0"/>
                </a:endParaRPr>
              </a:p>
              <a:p>
                <a:pPr algn="ctr">
                  <a:lnSpc>
                    <a:spcPct val="150000"/>
                  </a:lnSpc>
                </a:pPr>
                <a14:m>
                  <m:oMathPara xmlns:m="http://schemas.openxmlformats.org/officeDocument/2006/math">
                    <m:oMathParaPr>
                      <m:jc m:val="centerGroup"/>
                    </m:oMathParaPr>
                    <m:oMath xmlns:m="http://schemas.openxmlformats.org/officeDocument/2006/math">
                      <m:r>
                        <a:rPr lang="en-US" altLang="zh-CN" sz="2500" b="0" i="1" smtClean="0">
                          <a:latin typeface="Cambria Math" panose="02040503050406030204" pitchFamily="18" charset="0"/>
                        </a:rPr>
                        <m:t>                   </m:t>
                      </m:r>
                      <m:r>
                        <a:rPr lang="en-US" altLang="zh-CN" sz="2500" i="1" smtClean="0">
                          <a:latin typeface="Cambria Math" panose="02040503050406030204" pitchFamily="18" charset="0"/>
                        </a:rPr>
                        <m:t>=</m:t>
                      </m:r>
                      <m:r>
                        <a:rPr lang="zh-CN" altLang="en-US" sz="2500" i="1" smtClean="0">
                          <a:latin typeface="Cambria Math" panose="02040503050406030204" pitchFamily="18" charset="0"/>
                        </a:rPr>
                        <m:t>𝑚</m:t>
                      </m:r>
                      <m:sSub>
                        <m:sSubPr>
                          <m:ctrlPr>
                            <a:rPr lang="zh-CN" altLang="en-US" sz="2500" i="1">
                              <a:solidFill>
                                <a:srgbClr val="836967"/>
                              </a:solidFill>
                              <a:latin typeface="Cambria Math" panose="02040503050406030204" pitchFamily="18" charset="0"/>
                            </a:rPr>
                          </m:ctrlPr>
                        </m:sSubPr>
                        <m:e>
                          <m:r>
                            <a:rPr lang="zh-CN" altLang="en-US" sz="2500" i="1">
                              <a:latin typeface="Cambria Math" panose="02040503050406030204" pitchFamily="18" charset="0"/>
                            </a:rPr>
                            <m:t>𝑥</m:t>
                          </m:r>
                        </m:e>
                        <m:sub>
                          <m:r>
                            <a:rPr lang="zh-CN" altLang="en-US" sz="2500" i="1">
                              <a:latin typeface="Cambria Math" panose="02040503050406030204" pitchFamily="18" charset="0"/>
                            </a:rPr>
                            <m:t>𝑖</m:t>
                          </m:r>
                        </m:sub>
                      </m:sSub>
                      <m:r>
                        <a:rPr lang="zh-CN" altLang="en-US" sz="2500" i="0">
                          <a:latin typeface="Cambria Math" panose="02040503050406030204" pitchFamily="18" charset="0"/>
                        </a:rPr>
                        <m:t>+</m:t>
                      </m:r>
                      <m:r>
                        <a:rPr lang="zh-CN" altLang="en-US" sz="2500" i="1">
                          <a:latin typeface="Cambria Math" panose="02040503050406030204" pitchFamily="18" charset="0"/>
                        </a:rPr>
                        <m:t>𝐵</m:t>
                      </m:r>
                      <m:r>
                        <a:rPr lang="zh-CN" altLang="en-US" sz="2500" i="0">
                          <a:latin typeface="Cambria Math" panose="02040503050406030204" pitchFamily="18" charset="0"/>
                        </a:rPr>
                        <m:t>+</m:t>
                      </m:r>
                      <m:r>
                        <a:rPr lang="zh-CN" altLang="en-US" sz="2500" i="1">
                          <a:latin typeface="Cambria Math" panose="02040503050406030204" pitchFamily="18" charset="0"/>
                        </a:rPr>
                        <m:t>𝑚</m:t>
                      </m:r>
                      <m:r>
                        <m:rPr>
                          <m:sty m:val="p"/>
                        </m:rPr>
                        <a:rPr lang="zh-CN" altLang="en-US" sz="2500" i="1">
                          <a:latin typeface="Cambria Math" panose="02040503050406030204" pitchFamily="18" charset="0"/>
                        </a:rPr>
                        <m:t>Δ</m:t>
                      </m:r>
                      <m:r>
                        <a:rPr lang="zh-CN" altLang="en-US" sz="2500" i="1">
                          <a:latin typeface="Cambria Math" panose="02040503050406030204" pitchFamily="18" charset="0"/>
                        </a:rPr>
                        <m:t>𝑥</m:t>
                      </m:r>
                    </m:oMath>
                  </m:oMathPara>
                </a14:m>
                <a:endParaRPr lang="en-US" altLang="zh-CN" sz="2500" dirty="0"/>
              </a:p>
              <a:p>
                <a:pPr algn="ctr">
                  <a:lnSpc>
                    <a:spcPct val="150000"/>
                  </a:lnSpc>
                </a:pPr>
                <a:r>
                  <a:rPr lang="zh-CN" altLang="en-US" sz="2500" dirty="0">
                    <a:solidFill>
                      <a:srgbClr val="836967"/>
                    </a:solidFill>
                  </a:rPr>
                  <a:t>     </a:t>
                </a:r>
                <a14:m>
                  <m:oMath xmlns:m="http://schemas.openxmlformats.org/officeDocument/2006/math">
                    <m:sSub>
                      <m:sSubPr>
                        <m:ctrlPr>
                          <a:rPr lang="zh-CN" altLang="en-US" sz="2500" i="1">
                            <a:latin typeface="Cambria Math" panose="02040503050406030204" pitchFamily="18" charset="0"/>
                          </a:rPr>
                        </m:ctrlPr>
                      </m:sSubPr>
                      <m:e>
                        <m:r>
                          <a:rPr lang="en-US" altLang="zh-CN" sz="2500" i="1">
                            <a:latin typeface="Cambria Math" panose="02040503050406030204" pitchFamily="18" charset="0"/>
                          </a:rPr>
                          <m:t>=</m:t>
                        </m:r>
                        <m:r>
                          <a:rPr lang="zh-CN" altLang="en-US" sz="2500" i="1">
                            <a:latin typeface="Cambria Math" panose="02040503050406030204" pitchFamily="18" charset="0"/>
                          </a:rPr>
                          <m:t>𝑦</m:t>
                        </m:r>
                      </m:e>
                      <m:sub>
                        <m:r>
                          <a:rPr lang="zh-CN" altLang="en-US" sz="2500" i="1">
                            <a:latin typeface="Cambria Math" panose="02040503050406030204" pitchFamily="18" charset="0"/>
                          </a:rPr>
                          <m:t>𝑖</m:t>
                        </m:r>
                      </m:sub>
                    </m:sSub>
                    <m:r>
                      <a:rPr lang="zh-CN" altLang="en-US" sz="2500" i="1">
                        <a:latin typeface="Cambria Math" panose="02040503050406030204" pitchFamily="18" charset="0"/>
                      </a:rPr>
                      <m:t>+</m:t>
                    </m:r>
                    <m:r>
                      <a:rPr lang="zh-CN" altLang="en-US" sz="2500" i="1">
                        <a:latin typeface="Cambria Math" panose="02040503050406030204" pitchFamily="18" charset="0"/>
                      </a:rPr>
                      <m:t>𝑚</m:t>
                    </m:r>
                    <m:r>
                      <m:rPr>
                        <m:sty m:val="p"/>
                      </m:rPr>
                      <a:rPr lang="zh-CN" altLang="en-US" sz="2500" i="1">
                        <a:latin typeface="Cambria Math" panose="02040503050406030204" pitchFamily="18" charset="0"/>
                      </a:rPr>
                      <m:t>Δ</m:t>
                    </m:r>
                    <m:r>
                      <a:rPr lang="zh-CN" altLang="en-US" sz="2500" i="1">
                        <a:latin typeface="Cambria Math" panose="02040503050406030204" pitchFamily="18" charset="0"/>
                      </a:rPr>
                      <m:t>𝑥</m:t>
                    </m:r>
                  </m:oMath>
                </a14:m>
                <a:r>
                  <a:rPr lang="zh-CN" altLang="en-US" sz="2500" dirty="0"/>
                  <a:t> </a:t>
                </a:r>
                <a:endParaRPr lang="en-US" altLang="zh-CN" sz="2500" dirty="0"/>
              </a:p>
              <a:p>
                <a:pPr algn="ctr">
                  <a:lnSpc>
                    <a:spcPct val="150000"/>
                  </a:lnSpc>
                </a:pPr>
                <a:endParaRPr lang="en-US" altLang="zh-CN" sz="2500" dirty="0"/>
              </a:p>
              <a:p>
                <a:pPr algn="ctr">
                  <a:lnSpc>
                    <a:spcPct val="150000"/>
                  </a:lnSpc>
                </a:pPr>
                <a:r>
                  <a:rPr lang="zh-CN" altLang="en-US" sz="2500" dirty="0"/>
                  <a:t>   </a:t>
                </a:r>
                <a:r>
                  <a:rPr lang="zh-CN" altLang="en-US" dirty="0"/>
                  <a:t>其中 </a:t>
                </a:r>
                <a14:m>
                  <m:oMath xmlns:m="http://schemas.openxmlformats.org/officeDocument/2006/math">
                    <m:r>
                      <m:rPr>
                        <m:sty m:val="p"/>
                      </m:rPr>
                      <a:rPr lang="zh-CN" altLang="en-US" i="1" smtClean="0">
                        <a:latin typeface="Cambria Math" panose="02040503050406030204" pitchFamily="18" charset="0"/>
                      </a:rPr>
                      <m:t>Δ</m:t>
                    </m:r>
                    <m:r>
                      <a:rPr lang="zh-CN" altLang="en-US" i="1" smtClean="0">
                        <a:latin typeface="Cambria Math" panose="02040503050406030204" pitchFamily="18" charset="0"/>
                      </a:rPr>
                      <m:t>𝑥</m:t>
                    </m:r>
                  </m:oMath>
                </a14:m>
                <a:r>
                  <a:rPr lang="zh-CN" altLang="en-US" dirty="0"/>
                  <a:t> </a:t>
                </a:r>
                <a:r>
                  <a:rPr lang="en-US" altLang="zh-CN" dirty="0"/>
                  <a:t>= 1   ,  </a:t>
                </a:r>
                <a14:m>
                  <m:oMath xmlns:m="http://schemas.openxmlformats.org/officeDocument/2006/math">
                    <m:sSub>
                      <m:sSubPr>
                        <m:ctrlPr>
                          <a:rPr lang="zh-CN" altLang="en-US" sz="2500" i="1" smtClean="0">
                            <a:solidFill>
                              <a:srgbClr val="836967"/>
                            </a:solidFill>
                            <a:latin typeface="Cambria Math" panose="02040503050406030204" pitchFamily="18" charset="0"/>
                          </a:rPr>
                        </m:ctrlPr>
                      </m:sSubPr>
                      <m:e>
                        <m:r>
                          <a:rPr lang="zh-CN" altLang="en-US" sz="2500" i="1">
                            <a:latin typeface="Cambria Math" panose="02040503050406030204" pitchFamily="18" charset="0"/>
                          </a:rPr>
                          <m:t>𝑦</m:t>
                        </m:r>
                      </m:e>
                      <m:sub>
                        <m:r>
                          <a:rPr lang="zh-CN" altLang="en-US" sz="2500" i="1">
                            <a:latin typeface="Cambria Math" panose="02040503050406030204" pitchFamily="18" charset="0"/>
                          </a:rPr>
                          <m:t>𝑖</m:t>
                        </m:r>
                        <m:r>
                          <a:rPr lang="zh-CN" altLang="en-US" sz="2500" i="0">
                            <a:latin typeface="Cambria Math" panose="02040503050406030204" pitchFamily="18" charset="0"/>
                          </a:rPr>
                          <m:t>+1</m:t>
                        </m:r>
                      </m:sub>
                    </m:sSub>
                  </m:oMath>
                </a14:m>
                <a:r>
                  <a:rPr lang="en-US" altLang="zh-CN" sz="2500" dirty="0"/>
                  <a:t> </a:t>
                </a:r>
                <a14:m>
                  <m:oMath xmlns:m="http://schemas.openxmlformats.org/officeDocument/2006/math">
                    <m:sSub>
                      <m:sSubPr>
                        <m:ctrlPr>
                          <a:rPr lang="zh-CN" altLang="en-US" sz="2500" i="1">
                            <a:latin typeface="Cambria Math" panose="02040503050406030204" pitchFamily="18" charset="0"/>
                          </a:rPr>
                        </m:ctrlPr>
                      </m:sSubPr>
                      <m:e>
                        <m:r>
                          <a:rPr lang="en-US" altLang="zh-CN" sz="2500" i="1">
                            <a:latin typeface="Cambria Math" panose="02040503050406030204" pitchFamily="18" charset="0"/>
                          </a:rPr>
                          <m:t>=</m:t>
                        </m:r>
                        <m:r>
                          <a:rPr lang="zh-CN" altLang="en-US" sz="2500" i="1">
                            <a:latin typeface="Cambria Math" panose="02040503050406030204" pitchFamily="18" charset="0"/>
                          </a:rPr>
                          <m:t>𝑦</m:t>
                        </m:r>
                      </m:e>
                      <m:sub>
                        <m:r>
                          <a:rPr lang="zh-CN" altLang="en-US" sz="2500" i="1">
                            <a:latin typeface="Cambria Math" panose="02040503050406030204" pitchFamily="18" charset="0"/>
                          </a:rPr>
                          <m:t>𝑖</m:t>
                        </m:r>
                      </m:sub>
                    </m:sSub>
                    <m:r>
                      <a:rPr lang="zh-CN" altLang="en-US" sz="2500" i="1">
                        <a:latin typeface="Cambria Math" panose="02040503050406030204" pitchFamily="18" charset="0"/>
                      </a:rPr>
                      <m:t>+</m:t>
                    </m:r>
                    <m:r>
                      <a:rPr lang="zh-CN" altLang="en-US" sz="2500" i="1">
                        <a:latin typeface="Cambria Math" panose="02040503050406030204" pitchFamily="18" charset="0"/>
                      </a:rPr>
                      <m:t>𝑚</m:t>
                    </m:r>
                  </m:oMath>
                </a14:m>
                <a:r>
                  <a:rPr lang="en-US" altLang="zh-CN" dirty="0"/>
                  <a:t>   </a:t>
                </a:r>
                <a:endParaRPr lang="zh-CN" altLang="en-US" i="1" dirty="0">
                  <a:latin typeface="Cambria Math" panose="02040503050406030204" pitchFamily="18" charset="0"/>
                </a:endParaRPr>
              </a:p>
              <a:p>
                <a:pPr algn="ctr"/>
                <a:endParaRPr lang="zh-CN" altLang="en-US" dirty="0"/>
              </a:p>
            </p:txBody>
          </p:sp>
        </mc:Choice>
        <mc:Fallback xmlns="">
          <p:sp>
            <p:nvSpPr>
              <p:cNvPr id="16" name="文本框 15">
                <a:extLst>
                  <a:ext uri="{FF2B5EF4-FFF2-40B4-BE49-F238E27FC236}">
                    <a16:creationId xmlns:a16="http://schemas.microsoft.com/office/drawing/2014/main" id="{EE1F172A-7FB4-4B79-AA68-0C64D5F9C9EF}"/>
                  </a:ext>
                </a:extLst>
              </p:cNvPr>
              <p:cNvSpPr txBox="1">
                <a:spLocks noRot="1" noChangeAspect="1" noMove="1" noResize="1" noEditPoints="1" noAdjustHandles="1" noChangeArrowheads="1" noChangeShapeType="1" noTextEdit="1"/>
              </p:cNvSpPr>
              <p:nvPr/>
            </p:nvSpPr>
            <p:spPr>
              <a:xfrm>
                <a:off x="0" y="1512313"/>
                <a:ext cx="4943872" cy="3797963"/>
              </a:xfrm>
              <a:prstGeom prst="rect">
                <a:avLst/>
              </a:prstGeom>
              <a:blipFill>
                <a:blip r:embed="rId4"/>
                <a:stretch>
                  <a:fillRect/>
                </a:stretch>
              </a:blipFill>
            </p:spPr>
            <p:txBody>
              <a:bodyPr/>
              <a:lstStyle/>
              <a:p>
                <a:r>
                  <a:rPr lang="zh-CN" altLang="en-US">
                    <a:noFill/>
                  </a:rPr>
                  <a:t> </a:t>
                </a:r>
              </a:p>
            </p:txBody>
          </p:sp>
        </mc:Fallback>
      </mc:AlternateContent>
      <p:sp>
        <p:nvSpPr>
          <p:cNvPr id="20" name="文本框 19">
            <a:extLst>
              <a:ext uri="{FF2B5EF4-FFF2-40B4-BE49-F238E27FC236}">
                <a16:creationId xmlns:a16="http://schemas.microsoft.com/office/drawing/2014/main" id="{5E41E1F0-970E-4EA7-9AD4-685A30E1E97E}"/>
              </a:ext>
            </a:extLst>
          </p:cNvPr>
          <p:cNvSpPr txBox="1"/>
          <p:nvPr/>
        </p:nvSpPr>
        <p:spPr>
          <a:xfrm>
            <a:off x="6456040" y="5166425"/>
            <a:ext cx="4801314" cy="646331"/>
          </a:xfrm>
          <a:prstGeom prst="rect">
            <a:avLst/>
          </a:prstGeom>
          <a:noFill/>
        </p:spPr>
        <p:txBody>
          <a:bodyPr wrap="none" rtlCol="0">
            <a:spAutoFit/>
          </a:bodyPr>
          <a:lstStyle/>
          <a:p>
            <a:r>
              <a:rPr lang="zh-CN" altLang="en-US" dirty="0"/>
              <a:t>从左端开始每增加一个单位，</a:t>
            </a:r>
            <a:r>
              <a:rPr lang="en-US" altLang="zh-CN" dirty="0"/>
              <a:t>y</a:t>
            </a:r>
            <a:r>
              <a:rPr lang="zh-CN" altLang="en-US" dirty="0"/>
              <a:t>就加上一个</a:t>
            </a:r>
            <a:r>
              <a:rPr lang="en-US" altLang="zh-CN" dirty="0"/>
              <a:t>m</a:t>
            </a:r>
          </a:p>
          <a:p>
            <a:r>
              <a:rPr lang="zh-CN" altLang="en-US" dirty="0"/>
              <a:t>那么线上的每一个点都可以根据前面的点推算</a:t>
            </a:r>
          </a:p>
        </p:txBody>
      </p:sp>
    </p:spTree>
    <p:extLst>
      <p:ext uri="{BB962C8B-B14F-4D97-AF65-F5344CB8AC3E}">
        <p14:creationId xmlns:p14="http://schemas.microsoft.com/office/powerpoint/2010/main" val="743175105"/>
      </p:ext>
    </p:extLst>
  </p:cSld>
  <p:clrMapOvr>
    <a:masterClrMapping/>
  </p:clrMapOvr>
  <mc:AlternateContent xmlns:mc="http://schemas.openxmlformats.org/markup-compatibility/2006" xmlns:p14="http://schemas.microsoft.com/office/powerpoint/2010/main">
    <mc:Choice Requires="p14">
      <p:transition spd="slow" p14:dur="2000" advTm="4376"/>
    </mc:Choice>
    <mc:Fallback xmlns="">
      <p:transition spd="slow" advTm="43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withEffect">
                                  <p:stCondLst>
                                    <p:cond delay="250"/>
                                  </p:stCondLst>
                                  <p:childTnLst>
                                    <p:set>
                                      <p:cBhvr>
                                        <p:cTn id="6" dur="1" fill="hold">
                                          <p:stCondLst>
                                            <p:cond delay="0"/>
                                          </p:stCondLst>
                                        </p:cTn>
                                        <p:tgtEl>
                                          <p:spTgt spid="47"/>
                                        </p:tgtEl>
                                        <p:attrNameLst>
                                          <p:attrName>style.visibility</p:attrName>
                                        </p:attrNameLst>
                                      </p:cBhvr>
                                      <p:to>
                                        <p:strVal val="visible"/>
                                      </p:to>
                                    </p:set>
                                    <p:anim calcmode="lin" valueType="num">
                                      <p:cBhvr additive="base">
                                        <p:cTn id="7" dur="500"/>
                                        <p:tgtEl>
                                          <p:spTgt spid="47"/>
                                        </p:tgtEl>
                                        <p:attrNameLst>
                                          <p:attrName>ppt_y</p:attrName>
                                        </p:attrNameLst>
                                      </p:cBhvr>
                                      <p:tavLst>
                                        <p:tav tm="0">
                                          <p:val>
                                            <p:strVal val="#ppt_y+#ppt_h*1.125000"/>
                                          </p:val>
                                        </p:tav>
                                        <p:tav tm="100000">
                                          <p:val>
                                            <p:strVal val="#ppt_y"/>
                                          </p:val>
                                        </p:tav>
                                      </p:tavLst>
                                    </p:anim>
                                    <p:animEffect transition="in" filter="wipe(up)">
                                      <p:cBhvr>
                                        <p:cTn id="8" dur="500"/>
                                        <p:tgtEl>
                                          <p:spTgt spid="47"/>
                                        </p:tgtEl>
                                      </p:cBhvr>
                                    </p:animEffect>
                                  </p:childTnLst>
                                </p:cTn>
                              </p:par>
                              <p:par>
                                <p:cTn id="9" presetID="53" presetClass="entr" presetSubtype="16" fill="hold" grpId="0" nodeType="withEffect">
                                  <p:stCondLst>
                                    <p:cond delay="250"/>
                                  </p:stCondLst>
                                  <p:childTnLst>
                                    <p:set>
                                      <p:cBhvr>
                                        <p:cTn id="10" dur="1" fill="hold">
                                          <p:stCondLst>
                                            <p:cond delay="0"/>
                                          </p:stCondLst>
                                        </p:cTn>
                                        <p:tgtEl>
                                          <p:spTgt spid="44"/>
                                        </p:tgtEl>
                                        <p:attrNameLst>
                                          <p:attrName>style.visibility</p:attrName>
                                        </p:attrNameLst>
                                      </p:cBhvr>
                                      <p:to>
                                        <p:strVal val="visible"/>
                                      </p:to>
                                    </p:set>
                                    <p:anim calcmode="lin" valueType="num">
                                      <p:cBhvr>
                                        <p:cTn id="11" dur="500" fill="hold"/>
                                        <p:tgtEl>
                                          <p:spTgt spid="44"/>
                                        </p:tgtEl>
                                        <p:attrNameLst>
                                          <p:attrName>ppt_w</p:attrName>
                                        </p:attrNameLst>
                                      </p:cBhvr>
                                      <p:tavLst>
                                        <p:tav tm="0">
                                          <p:val>
                                            <p:fltVal val="0"/>
                                          </p:val>
                                        </p:tav>
                                        <p:tav tm="100000">
                                          <p:val>
                                            <p:strVal val="#ppt_w"/>
                                          </p:val>
                                        </p:tav>
                                      </p:tavLst>
                                    </p:anim>
                                    <p:anim calcmode="lin" valueType="num">
                                      <p:cBhvr>
                                        <p:cTn id="12" dur="500" fill="hold"/>
                                        <p:tgtEl>
                                          <p:spTgt spid="44"/>
                                        </p:tgtEl>
                                        <p:attrNameLst>
                                          <p:attrName>ppt_h</p:attrName>
                                        </p:attrNameLst>
                                      </p:cBhvr>
                                      <p:tavLst>
                                        <p:tav tm="0">
                                          <p:val>
                                            <p:fltVal val="0"/>
                                          </p:val>
                                        </p:tav>
                                        <p:tav tm="100000">
                                          <p:val>
                                            <p:strVal val="#ppt_h"/>
                                          </p:val>
                                        </p:tav>
                                      </p:tavLst>
                                    </p:anim>
                                    <p:animEffect transition="in" filter="fade">
                                      <p:cBhvr>
                                        <p:cTn id="13" dur="500"/>
                                        <p:tgtEl>
                                          <p:spTgt spid="44"/>
                                        </p:tgtEl>
                                      </p:cBhvr>
                                    </p:animEffect>
                                  </p:childTnLst>
                                </p:cTn>
                              </p:par>
                              <p:par>
                                <p:cTn id="14" presetID="53" presetClass="entr" presetSubtype="16" fill="hold" grpId="0" nodeType="withEffect">
                                  <p:stCondLst>
                                    <p:cond delay="250"/>
                                  </p:stCondLst>
                                  <p:childTnLst>
                                    <p:set>
                                      <p:cBhvr>
                                        <p:cTn id="15" dur="1" fill="hold">
                                          <p:stCondLst>
                                            <p:cond delay="0"/>
                                          </p:stCondLst>
                                        </p:cTn>
                                        <p:tgtEl>
                                          <p:spTgt spid="46"/>
                                        </p:tgtEl>
                                        <p:attrNameLst>
                                          <p:attrName>style.visibility</p:attrName>
                                        </p:attrNameLst>
                                      </p:cBhvr>
                                      <p:to>
                                        <p:strVal val="visible"/>
                                      </p:to>
                                    </p:set>
                                    <p:anim calcmode="lin" valueType="num">
                                      <p:cBhvr>
                                        <p:cTn id="16" dur="500" fill="hold"/>
                                        <p:tgtEl>
                                          <p:spTgt spid="46"/>
                                        </p:tgtEl>
                                        <p:attrNameLst>
                                          <p:attrName>ppt_w</p:attrName>
                                        </p:attrNameLst>
                                      </p:cBhvr>
                                      <p:tavLst>
                                        <p:tav tm="0">
                                          <p:val>
                                            <p:fltVal val="0"/>
                                          </p:val>
                                        </p:tav>
                                        <p:tav tm="100000">
                                          <p:val>
                                            <p:strVal val="#ppt_w"/>
                                          </p:val>
                                        </p:tav>
                                      </p:tavLst>
                                    </p:anim>
                                    <p:anim calcmode="lin" valueType="num">
                                      <p:cBhvr>
                                        <p:cTn id="17" dur="500" fill="hold"/>
                                        <p:tgtEl>
                                          <p:spTgt spid="46"/>
                                        </p:tgtEl>
                                        <p:attrNameLst>
                                          <p:attrName>ppt_h</p:attrName>
                                        </p:attrNameLst>
                                      </p:cBhvr>
                                      <p:tavLst>
                                        <p:tav tm="0">
                                          <p:val>
                                            <p:fltVal val="0"/>
                                          </p:val>
                                        </p:tav>
                                        <p:tav tm="100000">
                                          <p:val>
                                            <p:strVal val="#ppt_h"/>
                                          </p:val>
                                        </p:tav>
                                      </p:tavLst>
                                    </p:anim>
                                    <p:animEffect transition="in" filter="fade">
                                      <p:cBhvr>
                                        <p:cTn id="18" dur="500"/>
                                        <p:tgtEl>
                                          <p:spTgt spid="46"/>
                                        </p:tgtEl>
                                      </p:cBhvr>
                                    </p:animEffect>
                                  </p:childTnLst>
                                </p:cTn>
                              </p:par>
                              <p:par>
                                <p:cTn id="19" presetID="53" presetClass="entr" presetSubtype="16" fill="hold" grpId="0" nodeType="withEffect">
                                  <p:stCondLst>
                                    <p:cond delay="250"/>
                                  </p:stCondLst>
                                  <p:childTnLst>
                                    <p:set>
                                      <p:cBhvr>
                                        <p:cTn id="20" dur="1" fill="hold">
                                          <p:stCondLst>
                                            <p:cond delay="0"/>
                                          </p:stCondLst>
                                        </p:cTn>
                                        <p:tgtEl>
                                          <p:spTgt spid="48"/>
                                        </p:tgtEl>
                                        <p:attrNameLst>
                                          <p:attrName>style.visibility</p:attrName>
                                        </p:attrNameLst>
                                      </p:cBhvr>
                                      <p:to>
                                        <p:strVal val="visible"/>
                                      </p:to>
                                    </p:set>
                                    <p:anim calcmode="lin" valueType="num">
                                      <p:cBhvr>
                                        <p:cTn id="21" dur="500" fill="hold"/>
                                        <p:tgtEl>
                                          <p:spTgt spid="48"/>
                                        </p:tgtEl>
                                        <p:attrNameLst>
                                          <p:attrName>ppt_w</p:attrName>
                                        </p:attrNameLst>
                                      </p:cBhvr>
                                      <p:tavLst>
                                        <p:tav tm="0">
                                          <p:val>
                                            <p:fltVal val="0"/>
                                          </p:val>
                                        </p:tav>
                                        <p:tav tm="100000">
                                          <p:val>
                                            <p:strVal val="#ppt_w"/>
                                          </p:val>
                                        </p:tav>
                                      </p:tavLst>
                                    </p:anim>
                                    <p:anim calcmode="lin" valueType="num">
                                      <p:cBhvr>
                                        <p:cTn id="22" dur="500" fill="hold"/>
                                        <p:tgtEl>
                                          <p:spTgt spid="48"/>
                                        </p:tgtEl>
                                        <p:attrNameLst>
                                          <p:attrName>ppt_h</p:attrName>
                                        </p:attrNameLst>
                                      </p:cBhvr>
                                      <p:tavLst>
                                        <p:tav tm="0">
                                          <p:val>
                                            <p:fltVal val="0"/>
                                          </p:val>
                                        </p:tav>
                                        <p:tav tm="100000">
                                          <p:val>
                                            <p:strVal val="#ppt_h"/>
                                          </p:val>
                                        </p:tav>
                                      </p:tavLst>
                                    </p:anim>
                                    <p:animEffect transition="in" filter="fade">
                                      <p:cBhvr>
                                        <p:cTn id="23"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44" grpId="0" animBg="1"/>
      <p:bldP spid="46" grpId="0" animBg="1"/>
      <p:bldP spid="48" grpId="0" animBg="1"/>
    </p:bld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0C913308-F349-4B6D-A68A-DD1791B4A57B}" type="slidenum">
              <a:rPr lang="zh-CN" altLang="en-US" smtClean="0">
                <a:cs typeface="+mn-ea"/>
                <a:sym typeface="+mn-lt"/>
              </a:rPr>
              <a:t>7</a:t>
            </a:fld>
            <a:endParaRPr lang="zh-CN" altLang="en-US">
              <a:cs typeface="+mn-ea"/>
              <a:sym typeface="+mn-lt"/>
            </a:endParaRPr>
          </a:p>
        </p:txBody>
      </p:sp>
      <p:sp>
        <p:nvSpPr>
          <p:cNvPr id="27" name="矩形 26"/>
          <p:cNvSpPr/>
          <p:nvPr/>
        </p:nvSpPr>
        <p:spPr>
          <a:xfrm flipV="1">
            <a:off x="-1" y="5949280"/>
            <a:ext cx="12192000" cy="90872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7" name="等腰三角形 46"/>
          <p:cNvSpPr>
            <a:spLocks noChangeAspect="1"/>
          </p:cNvSpPr>
          <p:nvPr/>
        </p:nvSpPr>
        <p:spPr>
          <a:xfrm rot="10800000" flipV="1">
            <a:off x="2710154" y="813207"/>
            <a:ext cx="555013" cy="478461"/>
          </a:xfrm>
          <a:prstGeom prst="triangle">
            <a:avLst/>
          </a:prstGeom>
          <a:solidFill>
            <a:schemeClr val="bg2"/>
          </a:solidFill>
          <a:ln w="12700" cap="flat" cmpd="sng" algn="ctr">
            <a:noFill/>
            <a:prstDash val="solid"/>
            <a:miter lim="800000"/>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43" name="矩形 42">
            <a:extLst>
              <a:ext uri="{FF2B5EF4-FFF2-40B4-BE49-F238E27FC236}">
                <a16:creationId xmlns:a16="http://schemas.microsoft.com/office/drawing/2014/main" id="{8995A4DF-2077-413E-B654-E74D3D990E46}"/>
              </a:ext>
            </a:extLst>
          </p:cNvPr>
          <p:cNvSpPr/>
          <p:nvPr/>
        </p:nvSpPr>
        <p:spPr>
          <a:xfrm>
            <a:off x="0" y="0"/>
            <a:ext cx="2207568" cy="9694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4" name="矩形 53">
            <a:extLst>
              <a:ext uri="{FF2B5EF4-FFF2-40B4-BE49-F238E27FC236}">
                <a16:creationId xmlns:a16="http://schemas.microsoft.com/office/drawing/2014/main" id="{5D41B696-CB2E-4E32-A72D-76D03BA7F728}"/>
              </a:ext>
            </a:extLst>
          </p:cNvPr>
          <p:cNvSpPr>
            <a:spLocks noChangeArrowheads="1"/>
          </p:cNvSpPr>
          <p:nvPr/>
        </p:nvSpPr>
        <p:spPr bwMode="auto">
          <a:xfrm>
            <a:off x="2204800" y="2345"/>
            <a:ext cx="3105183" cy="967071"/>
          </a:xfrm>
          <a:prstGeom prst="rect">
            <a:avLst/>
          </a:prstGeom>
          <a:solidFill>
            <a:schemeClr val="tx1"/>
          </a:solidFill>
          <a:ln w="9525">
            <a:solidFill>
              <a:schemeClr val="bg2"/>
            </a:solidFill>
            <a:miter lim="800000"/>
            <a:headEnd/>
            <a:tailEnd/>
          </a:ln>
          <a:effectLst>
            <a:outerShdw blurRad="50800" dist="38100" dir="5400000" algn="t" rotWithShape="0">
              <a:prstClr val="black">
                <a:alpha val="40000"/>
              </a:prstClr>
            </a:outerShdw>
          </a:effec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b="1" dirty="0">
                <a:solidFill>
                  <a:schemeClr val="bg2"/>
                </a:solidFill>
                <a:cs typeface="+mn-ea"/>
                <a:sym typeface="+mn-lt"/>
              </a:rPr>
              <a:t>图元扫描转换</a:t>
            </a:r>
            <a:endParaRPr lang="en-US" altLang="zh-CN" sz="2400" b="1" dirty="0">
              <a:solidFill>
                <a:schemeClr val="bg2"/>
              </a:solidFill>
              <a:cs typeface="+mn-ea"/>
              <a:sym typeface="+mn-lt"/>
            </a:endParaRPr>
          </a:p>
          <a:p>
            <a:pPr algn="ctr">
              <a:lnSpc>
                <a:spcPct val="100000"/>
              </a:lnSpc>
              <a:spcBef>
                <a:spcPct val="0"/>
              </a:spcBef>
              <a:buNone/>
            </a:pPr>
            <a:r>
              <a:rPr lang="zh-CN" altLang="en-US" sz="1800" dirty="0">
                <a:solidFill>
                  <a:schemeClr val="bg2"/>
                </a:solidFill>
                <a:cs typeface="+mn-ea"/>
                <a:sym typeface="+mn-lt"/>
              </a:rPr>
              <a:t>基本增量算法</a:t>
            </a:r>
            <a:endParaRPr lang="en-US" altLang="zh-CN" sz="1800" dirty="0">
              <a:solidFill>
                <a:schemeClr val="bg2"/>
              </a:solidFill>
              <a:cs typeface="+mn-ea"/>
              <a:sym typeface="+mn-lt"/>
            </a:endParaRPr>
          </a:p>
        </p:txBody>
      </p:sp>
      <p:sp>
        <p:nvSpPr>
          <p:cNvPr id="45" name="矩形 44">
            <a:extLst>
              <a:ext uri="{FF2B5EF4-FFF2-40B4-BE49-F238E27FC236}">
                <a16:creationId xmlns:a16="http://schemas.microsoft.com/office/drawing/2014/main" id="{889F1A32-5662-4EE8-BA10-77EE267B549F}"/>
              </a:ext>
            </a:extLst>
          </p:cNvPr>
          <p:cNvSpPr/>
          <p:nvPr/>
        </p:nvSpPr>
        <p:spPr>
          <a:xfrm>
            <a:off x="11629538" y="0"/>
            <a:ext cx="562461" cy="9694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6" name="矩形 53">
            <a:extLst>
              <a:ext uri="{FF2B5EF4-FFF2-40B4-BE49-F238E27FC236}">
                <a16:creationId xmlns:a16="http://schemas.microsoft.com/office/drawing/2014/main" id="{40178584-5061-4272-80CE-881845E211CD}"/>
              </a:ext>
            </a:extLst>
          </p:cNvPr>
          <p:cNvSpPr>
            <a:spLocks noChangeArrowheads="1"/>
          </p:cNvSpPr>
          <p:nvPr/>
        </p:nvSpPr>
        <p:spPr bwMode="auto">
          <a:xfrm>
            <a:off x="5326680" y="11426"/>
            <a:ext cx="3169762" cy="969418"/>
          </a:xfrm>
          <a:prstGeom prst="rect">
            <a:avLst/>
          </a:prstGeom>
          <a:solidFill>
            <a:schemeClr val="bg1">
              <a:lumMod val="25000"/>
              <a:lumOff val="75000"/>
            </a:schemeClr>
          </a:solidFill>
          <a:ln w="9525">
            <a:solidFill>
              <a:srgbClr val="EAEAEA"/>
            </a:solid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b="1" dirty="0">
                <a:solidFill>
                  <a:schemeClr val="bg2"/>
                </a:solidFill>
                <a:latin typeface="+mn-lt"/>
                <a:ea typeface="+mn-ea"/>
                <a:cs typeface="+mn-ea"/>
                <a:sym typeface="+mn-lt"/>
              </a:rPr>
              <a:t>填充</a:t>
            </a:r>
            <a:endParaRPr lang="en-US" altLang="zh-CN" sz="2400" b="1" dirty="0">
              <a:solidFill>
                <a:schemeClr val="bg2"/>
              </a:solidFill>
              <a:latin typeface="+mn-lt"/>
              <a:ea typeface="+mn-ea"/>
              <a:cs typeface="+mn-ea"/>
              <a:sym typeface="+mn-lt"/>
            </a:endParaRPr>
          </a:p>
        </p:txBody>
      </p:sp>
      <p:sp>
        <p:nvSpPr>
          <p:cNvPr id="48" name="矩形 53">
            <a:extLst>
              <a:ext uri="{FF2B5EF4-FFF2-40B4-BE49-F238E27FC236}">
                <a16:creationId xmlns:a16="http://schemas.microsoft.com/office/drawing/2014/main" id="{81444F2E-3BD5-480B-AB6B-FF559E5454C4}"/>
              </a:ext>
            </a:extLst>
          </p:cNvPr>
          <p:cNvSpPr>
            <a:spLocks noChangeArrowheads="1"/>
          </p:cNvSpPr>
          <p:nvPr/>
        </p:nvSpPr>
        <p:spPr bwMode="auto">
          <a:xfrm>
            <a:off x="8496442" y="-2"/>
            <a:ext cx="3133096" cy="969418"/>
          </a:xfrm>
          <a:prstGeom prst="rect">
            <a:avLst/>
          </a:prstGeom>
          <a:solidFill>
            <a:schemeClr val="bg1">
              <a:lumMod val="25000"/>
              <a:lumOff val="75000"/>
            </a:schemeClr>
          </a:solidFill>
          <a:ln w="9525">
            <a:solidFill>
              <a:srgbClr val="EAEAEA"/>
            </a:solid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400" b="1" dirty="0">
                <a:solidFill>
                  <a:schemeClr val="bg2"/>
                </a:solidFill>
                <a:latin typeface="+mn-lt"/>
                <a:ea typeface="+mn-ea"/>
                <a:cs typeface="+mn-ea"/>
                <a:sym typeface="+mn-lt"/>
              </a:rPr>
              <a:t>剪裁</a:t>
            </a:r>
            <a:endParaRPr lang="en-US" altLang="zh-CN" sz="2400" b="1" dirty="0">
              <a:solidFill>
                <a:schemeClr val="bg2"/>
              </a:solidFill>
              <a:latin typeface="+mn-lt"/>
              <a:ea typeface="+mn-ea"/>
              <a:cs typeface="+mn-ea"/>
              <a:sym typeface="+mn-lt"/>
            </a:endParaRPr>
          </a:p>
        </p:txBody>
      </p:sp>
      <p:sp>
        <p:nvSpPr>
          <p:cNvPr id="8" name="文本框 7"/>
          <p:cNvSpPr txBox="1">
            <a:spLocks noChangeArrowheads="1"/>
          </p:cNvSpPr>
          <p:nvPr/>
        </p:nvSpPr>
        <p:spPr bwMode="auto">
          <a:xfrm>
            <a:off x="132234" y="110680"/>
            <a:ext cx="1943100" cy="6463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fontAlgn="base">
              <a:lnSpc>
                <a:spcPct val="100000"/>
              </a:lnSpc>
              <a:spcBef>
                <a:spcPct val="0"/>
              </a:spcBef>
              <a:spcAft>
                <a:spcPct val="0"/>
              </a:spcAft>
              <a:buFontTx/>
              <a:buNone/>
            </a:pPr>
            <a:r>
              <a:rPr lang="zh-CN" altLang="en-US" sz="3600" b="1" dirty="0">
                <a:solidFill>
                  <a:prstClr val="white"/>
                </a:solidFill>
                <a:latin typeface="+mn-lt"/>
                <a:ea typeface="+mn-ea"/>
                <a:cs typeface="+mn-ea"/>
                <a:sym typeface="+mn-lt"/>
              </a:rPr>
              <a:t>目 录</a:t>
            </a:r>
          </a:p>
        </p:txBody>
      </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A15215CC-28DB-4A20-BD44-C721C6E43AA5}"/>
                  </a:ext>
                </a:extLst>
              </p:cNvPr>
              <p:cNvSpPr txBox="1"/>
              <p:nvPr/>
            </p:nvSpPr>
            <p:spPr>
              <a:xfrm>
                <a:off x="479376" y="2004646"/>
                <a:ext cx="1649939" cy="754053"/>
              </a:xfrm>
              <a:prstGeom prst="rect">
                <a:avLst/>
              </a:prstGeom>
              <a:noFill/>
            </p:spPr>
            <p:txBody>
              <a:bodyPr wrap="none" rtlCol="0">
                <a:spAutoFit/>
              </a:bodyPr>
              <a:lstStyle/>
              <a:p>
                <a:r>
                  <a:rPr lang="zh-CN" altLang="en-US" sz="2500" dirty="0">
                    <a:solidFill>
                      <a:srgbClr val="836967"/>
                    </a:solidFill>
                  </a:rPr>
                  <a:t>若</a:t>
                </a:r>
                <a14:m>
                  <m:oMath xmlns:m="http://schemas.openxmlformats.org/officeDocument/2006/math">
                    <m:r>
                      <a:rPr lang="en-US" altLang="zh-CN" sz="2500" b="0" i="0" dirty="0" smtClean="0">
                        <a:solidFill>
                          <a:srgbClr val="836967"/>
                        </a:solidFill>
                        <a:latin typeface="Cambria Math" panose="02040503050406030204" pitchFamily="18" charset="0"/>
                      </a:rPr>
                      <m:t> </m:t>
                    </m:r>
                    <m:d>
                      <m:dPr>
                        <m:begChr m:val="|"/>
                        <m:endChr m:val="|"/>
                        <m:ctrlPr>
                          <a:rPr lang="en-US" altLang="zh-CN" sz="2500" i="1" dirty="0" smtClean="0">
                            <a:solidFill>
                              <a:srgbClr val="836967"/>
                            </a:solidFill>
                            <a:latin typeface="Cambria Math" panose="02040503050406030204" pitchFamily="18" charset="0"/>
                          </a:rPr>
                        </m:ctrlPr>
                      </m:dPr>
                      <m:e>
                        <m:r>
                          <a:rPr lang="en-US" altLang="zh-CN" sz="2500" i="1" dirty="0">
                            <a:latin typeface="Cambria Math" panose="02040503050406030204" pitchFamily="18" charset="0"/>
                          </a:rPr>
                          <m:t>𝑚</m:t>
                        </m:r>
                      </m:e>
                    </m:d>
                    <m:r>
                      <a:rPr lang="en-US" altLang="zh-CN" sz="2500" i="0" dirty="0">
                        <a:latin typeface="Cambria Math" panose="02040503050406030204" pitchFamily="18" charset="0"/>
                      </a:rPr>
                      <m:t>&gt;1</m:t>
                    </m:r>
                  </m:oMath>
                </a14:m>
                <a:endParaRPr lang="en-US" altLang="zh-CN" sz="2500" dirty="0"/>
              </a:p>
              <a:p>
                <a:endParaRPr lang="zh-CN" altLang="en-US" dirty="0"/>
              </a:p>
            </p:txBody>
          </p:sp>
        </mc:Choice>
        <mc:Fallback xmlns="">
          <p:sp>
            <p:nvSpPr>
              <p:cNvPr id="3" name="文本框 2">
                <a:extLst>
                  <a:ext uri="{FF2B5EF4-FFF2-40B4-BE49-F238E27FC236}">
                    <a16:creationId xmlns:a16="http://schemas.microsoft.com/office/drawing/2014/main" id="{A15215CC-28DB-4A20-BD44-C721C6E43AA5}"/>
                  </a:ext>
                </a:extLst>
              </p:cNvPr>
              <p:cNvSpPr txBox="1">
                <a:spLocks noRot="1" noChangeAspect="1" noMove="1" noResize="1" noEditPoints="1" noAdjustHandles="1" noChangeArrowheads="1" noChangeShapeType="1" noTextEdit="1"/>
              </p:cNvSpPr>
              <p:nvPr/>
            </p:nvSpPr>
            <p:spPr>
              <a:xfrm>
                <a:off x="479376" y="2004646"/>
                <a:ext cx="1649939" cy="754053"/>
              </a:xfrm>
              <a:prstGeom prst="rect">
                <a:avLst/>
              </a:prstGeom>
              <a:blipFill>
                <a:blip r:embed="rId3"/>
                <a:stretch>
                  <a:fillRect l="-6296" t="-6452" r="-370"/>
                </a:stretch>
              </a:blipFill>
            </p:spPr>
            <p:txBody>
              <a:bodyPr/>
              <a:lstStyle/>
              <a:p>
                <a:r>
                  <a:rPr lang="zh-CN" altLang="en-US">
                    <a:noFill/>
                  </a:rPr>
                  <a:t> </a:t>
                </a:r>
              </a:p>
            </p:txBody>
          </p:sp>
        </mc:Fallback>
      </mc:AlternateContent>
      <p:sp>
        <p:nvSpPr>
          <p:cNvPr id="4" name="文本框 3">
            <a:extLst>
              <a:ext uri="{FF2B5EF4-FFF2-40B4-BE49-F238E27FC236}">
                <a16:creationId xmlns:a16="http://schemas.microsoft.com/office/drawing/2014/main" id="{1BACF572-A6A5-4B05-8959-79BEB0B4B2B7}"/>
              </a:ext>
            </a:extLst>
          </p:cNvPr>
          <p:cNvSpPr txBox="1"/>
          <p:nvPr/>
        </p:nvSpPr>
        <p:spPr>
          <a:xfrm>
            <a:off x="2333251" y="2033618"/>
            <a:ext cx="6423541" cy="400110"/>
          </a:xfrm>
          <a:prstGeom prst="rect">
            <a:avLst/>
          </a:prstGeom>
          <a:noFill/>
        </p:spPr>
        <p:txBody>
          <a:bodyPr wrap="square" rtlCol="0">
            <a:spAutoFit/>
          </a:bodyPr>
          <a:lstStyle/>
          <a:p>
            <a:r>
              <a:rPr lang="zh-CN" altLang="en-US" sz="2000" dirty="0"/>
              <a:t>这时</a:t>
            </a:r>
            <a:r>
              <a:rPr lang="en-US" altLang="zh-CN" sz="2000" dirty="0"/>
              <a:t>X</a:t>
            </a:r>
            <a:r>
              <a:rPr lang="zh-CN" altLang="en-US" sz="2000" dirty="0"/>
              <a:t>每次增加一个单位，</a:t>
            </a:r>
            <a:r>
              <a:rPr lang="en-US" altLang="zh-CN" sz="2000" dirty="0"/>
              <a:t>Y</a:t>
            </a:r>
            <a:r>
              <a:rPr lang="zh-CN" altLang="en-US" sz="2000" dirty="0"/>
              <a:t>值的变化大于一个像素单位</a:t>
            </a:r>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2B709D75-B8DC-4E53-A621-B2F450397764}"/>
                  </a:ext>
                </a:extLst>
              </p:cNvPr>
              <p:cNvSpPr txBox="1"/>
              <p:nvPr/>
            </p:nvSpPr>
            <p:spPr>
              <a:xfrm>
                <a:off x="562462" y="2996952"/>
                <a:ext cx="7274299" cy="493468"/>
              </a:xfrm>
              <a:prstGeom prst="rect">
                <a:avLst/>
              </a:prstGeom>
              <a:noFill/>
            </p:spPr>
            <p:txBody>
              <a:bodyPr wrap="none" rtlCol="0">
                <a:spAutoFit/>
              </a:bodyPr>
              <a:lstStyle/>
              <a:p>
                <a:r>
                  <a:rPr lang="zh-CN" altLang="en-US" dirty="0"/>
                  <a:t>将</a:t>
                </a:r>
                <a:r>
                  <a:rPr lang="en-US" altLang="zh-CN" dirty="0"/>
                  <a:t>x</a:t>
                </a:r>
                <a:r>
                  <a:rPr lang="zh-CN" altLang="en-US" dirty="0"/>
                  <a:t>与</a:t>
                </a:r>
                <a:r>
                  <a:rPr lang="en-US" altLang="zh-CN" dirty="0"/>
                  <a:t>y</a:t>
                </a:r>
                <a:r>
                  <a:rPr lang="zh-CN" altLang="en-US" dirty="0"/>
                  <a:t>的角色颠倒过来 ，使得</a:t>
                </a:r>
                <a:r>
                  <a:rPr lang="en-US" altLang="zh-CN" dirty="0"/>
                  <a:t>y</a:t>
                </a:r>
                <a:r>
                  <a:rPr lang="zh-CN" altLang="en-US" dirty="0"/>
                  <a:t>每次增加一个单元</a:t>
                </a:r>
                <a:r>
                  <a:rPr lang="en-US" altLang="zh-CN" dirty="0"/>
                  <a:t>x</a:t>
                </a:r>
                <a:r>
                  <a:rPr lang="zh-CN" altLang="en-US" dirty="0"/>
                  <a:t>的增量</a:t>
                </a:r>
                <a14:m>
                  <m:oMath xmlns:m="http://schemas.openxmlformats.org/officeDocument/2006/math">
                    <m:r>
                      <m:rPr>
                        <m:sty m:val="p"/>
                      </m:rPr>
                      <a:rPr lang="zh-CN" altLang="en-US" smtClean="0">
                        <a:latin typeface="Cambria Math" panose="02040503050406030204" pitchFamily="18" charset="0"/>
                      </a:rPr>
                      <m:t>Δ</m:t>
                    </m:r>
                    <m:r>
                      <a:rPr lang="zh-CN" altLang="en-US" i="1">
                        <a:latin typeface="Cambria Math" panose="02040503050406030204" pitchFamily="18" charset="0"/>
                      </a:rPr>
                      <m:t>𝑥</m:t>
                    </m:r>
                    <m:r>
                      <a:rPr lang="zh-CN" altLang="en-US" i="0">
                        <a:latin typeface="Cambria Math" panose="02040503050406030204" pitchFamily="18" charset="0"/>
                      </a:rPr>
                      <m:t>=</m:t>
                    </m:r>
                    <m:f>
                      <m:fPr>
                        <m:ctrlPr>
                          <a:rPr lang="zh-CN" altLang="en-US" i="1">
                            <a:solidFill>
                              <a:srgbClr val="836967"/>
                            </a:solidFill>
                            <a:latin typeface="Cambria Math" panose="02040503050406030204" pitchFamily="18" charset="0"/>
                          </a:rPr>
                        </m:ctrlPr>
                      </m:fPr>
                      <m:num>
                        <m:r>
                          <m:rPr>
                            <m:sty m:val="p"/>
                          </m:rPr>
                          <a:rPr lang="zh-CN" altLang="en-US" i="0">
                            <a:latin typeface="Cambria Math" panose="02040503050406030204" pitchFamily="18" charset="0"/>
                          </a:rPr>
                          <m:t>Δ</m:t>
                        </m:r>
                        <m:r>
                          <a:rPr lang="zh-CN" altLang="en-US" i="1">
                            <a:latin typeface="Cambria Math" panose="02040503050406030204" pitchFamily="18" charset="0"/>
                          </a:rPr>
                          <m:t>𝑦</m:t>
                        </m:r>
                      </m:num>
                      <m:den>
                        <m:r>
                          <a:rPr lang="zh-CN" altLang="en-US" i="1">
                            <a:latin typeface="Cambria Math" panose="02040503050406030204" pitchFamily="18" charset="0"/>
                          </a:rPr>
                          <m:t>𝑚</m:t>
                        </m:r>
                      </m:den>
                    </m:f>
                    <m:r>
                      <a:rPr lang="zh-CN" altLang="en-US" i="0">
                        <a:latin typeface="Cambria Math" panose="02040503050406030204" pitchFamily="18" charset="0"/>
                      </a:rPr>
                      <m:t>=</m:t>
                    </m:r>
                    <m:f>
                      <m:fPr>
                        <m:ctrlPr>
                          <a:rPr lang="zh-CN" altLang="en-US" i="1">
                            <a:solidFill>
                              <a:srgbClr val="836967"/>
                            </a:solidFill>
                            <a:latin typeface="Cambria Math" panose="02040503050406030204" pitchFamily="18" charset="0"/>
                          </a:rPr>
                        </m:ctrlPr>
                      </m:fPr>
                      <m:num>
                        <m:r>
                          <a:rPr lang="zh-CN" altLang="en-US" i="0">
                            <a:latin typeface="Cambria Math" panose="02040503050406030204" pitchFamily="18" charset="0"/>
                          </a:rPr>
                          <m:t>1</m:t>
                        </m:r>
                      </m:num>
                      <m:den>
                        <m:r>
                          <a:rPr lang="zh-CN" altLang="en-US" i="1">
                            <a:latin typeface="Cambria Math" panose="02040503050406030204" pitchFamily="18" charset="0"/>
                          </a:rPr>
                          <m:t>𝑚</m:t>
                        </m:r>
                      </m:den>
                    </m:f>
                  </m:oMath>
                </a14:m>
                <a:endParaRPr lang="zh-CN" altLang="en-US" dirty="0"/>
              </a:p>
            </p:txBody>
          </p:sp>
        </mc:Choice>
        <mc:Fallback xmlns="">
          <p:sp>
            <p:nvSpPr>
              <p:cNvPr id="5" name="文本框 4">
                <a:extLst>
                  <a:ext uri="{FF2B5EF4-FFF2-40B4-BE49-F238E27FC236}">
                    <a16:creationId xmlns:a16="http://schemas.microsoft.com/office/drawing/2014/main" id="{2B709D75-B8DC-4E53-A621-B2F450397764}"/>
                  </a:ext>
                </a:extLst>
              </p:cNvPr>
              <p:cNvSpPr txBox="1">
                <a:spLocks noRot="1" noChangeAspect="1" noMove="1" noResize="1" noEditPoints="1" noAdjustHandles="1" noChangeArrowheads="1" noChangeShapeType="1" noTextEdit="1"/>
              </p:cNvSpPr>
              <p:nvPr/>
            </p:nvSpPr>
            <p:spPr>
              <a:xfrm>
                <a:off x="562462" y="2996952"/>
                <a:ext cx="7274299" cy="493468"/>
              </a:xfrm>
              <a:prstGeom prst="rect">
                <a:avLst/>
              </a:prstGeom>
              <a:blipFill>
                <a:blip r:embed="rId4"/>
                <a:stretch>
                  <a:fillRect l="-670" b="-617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474001730"/>
      </p:ext>
    </p:extLst>
  </p:cSld>
  <p:clrMapOvr>
    <a:masterClrMapping/>
  </p:clrMapOvr>
  <mc:AlternateContent xmlns:mc="http://schemas.openxmlformats.org/markup-compatibility/2006" xmlns:p14="http://schemas.microsoft.com/office/powerpoint/2010/main">
    <mc:Choice Requires="p14">
      <p:transition spd="slow" p14:dur="2000" advTm="4376"/>
    </mc:Choice>
    <mc:Fallback xmlns="">
      <p:transition spd="slow" advTm="43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withEffect">
                                  <p:stCondLst>
                                    <p:cond delay="250"/>
                                  </p:stCondLst>
                                  <p:childTnLst>
                                    <p:set>
                                      <p:cBhvr>
                                        <p:cTn id="6" dur="1" fill="hold">
                                          <p:stCondLst>
                                            <p:cond delay="0"/>
                                          </p:stCondLst>
                                        </p:cTn>
                                        <p:tgtEl>
                                          <p:spTgt spid="47"/>
                                        </p:tgtEl>
                                        <p:attrNameLst>
                                          <p:attrName>style.visibility</p:attrName>
                                        </p:attrNameLst>
                                      </p:cBhvr>
                                      <p:to>
                                        <p:strVal val="visible"/>
                                      </p:to>
                                    </p:set>
                                    <p:anim calcmode="lin" valueType="num">
                                      <p:cBhvr additive="base">
                                        <p:cTn id="7" dur="500"/>
                                        <p:tgtEl>
                                          <p:spTgt spid="47"/>
                                        </p:tgtEl>
                                        <p:attrNameLst>
                                          <p:attrName>ppt_y</p:attrName>
                                        </p:attrNameLst>
                                      </p:cBhvr>
                                      <p:tavLst>
                                        <p:tav tm="0">
                                          <p:val>
                                            <p:strVal val="#ppt_y+#ppt_h*1.125000"/>
                                          </p:val>
                                        </p:tav>
                                        <p:tav tm="100000">
                                          <p:val>
                                            <p:strVal val="#ppt_y"/>
                                          </p:val>
                                        </p:tav>
                                      </p:tavLst>
                                    </p:anim>
                                    <p:animEffect transition="in" filter="wipe(up)">
                                      <p:cBhvr>
                                        <p:cTn id="8" dur="500"/>
                                        <p:tgtEl>
                                          <p:spTgt spid="47"/>
                                        </p:tgtEl>
                                      </p:cBhvr>
                                    </p:animEffect>
                                  </p:childTnLst>
                                </p:cTn>
                              </p:par>
                              <p:par>
                                <p:cTn id="9" presetID="53" presetClass="entr" presetSubtype="16" fill="hold" grpId="0" nodeType="withEffect">
                                  <p:stCondLst>
                                    <p:cond delay="250"/>
                                  </p:stCondLst>
                                  <p:childTnLst>
                                    <p:set>
                                      <p:cBhvr>
                                        <p:cTn id="10" dur="1" fill="hold">
                                          <p:stCondLst>
                                            <p:cond delay="0"/>
                                          </p:stCondLst>
                                        </p:cTn>
                                        <p:tgtEl>
                                          <p:spTgt spid="44"/>
                                        </p:tgtEl>
                                        <p:attrNameLst>
                                          <p:attrName>style.visibility</p:attrName>
                                        </p:attrNameLst>
                                      </p:cBhvr>
                                      <p:to>
                                        <p:strVal val="visible"/>
                                      </p:to>
                                    </p:set>
                                    <p:anim calcmode="lin" valueType="num">
                                      <p:cBhvr>
                                        <p:cTn id="11" dur="500" fill="hold"/>
                                        <p:tgtEl>
                                          <p:spTgt spid="44"/>
                                        </p:tgtEl>
                                        <p:attrNameLst>
                                          <p:attrName>ppt_w</p:attrName>
                                        </p:attrNameLst>
                                      </p:cBhvr>
                                      <p:tavLst>
                                        <p:tav tm="0">
                                          <p:val>
                                            <p:fltVal val="0"/>
                                          </p:val>
                                        </p:tav>
                                        <p:tav tm="100000">
                                          <p:val>
                                            <p:strVal val="#ppt_w"/>
                                          </p:val>
                                        </p:tav>
                                      </p:tavLst>
                                    </p:anim>
                                    <p:anim calcmode="lin" valueType="num">
                                      <p:cBhvr>
                                        <p:cTn id="12" dur="500" fill="hold"/>
                                        <p:tgtEl>
                                          <p:spTgt spid="44"/>
                                        </p:tgtEl>
                                        <p:attrNameLst>
                                          <p:attrName>ppt_h</p:attrName>
                                        </p:attrNameLst>
                                      </p:cBhvr>
                                      <p:tavLst>
                                        <p:tav tm="0">
                                          <p:val>
                                            <p:fltVal val="0"/>
                                          </p:val>
                                        </p:tav>
                                        <p:tav tm="100000">
                                          <p:val>
                                            <p:strVal val="#ppt_h"/>
                                          </p:val>
                                        </p:tav>
                                      </p:tavLst>
                                    </p:anim>
                                    <p:animEffect transition="in" filter="fade">
                                      <p:cBhvr>
                                        <p:cTn id="13" dur="500"/>
                                        <p:tgtEl>
                                          <p:spTgt spid="44"/>
                                        </p:tgtEl>
                                      </p:cBhvr>
                                    </p:animEffect>
                                  </p:childTnLst>
                                </p:cTn>
                              </p:par>
                              <p:par>
                                <p:cTn id="14" presetID="53" presetClass="entr" presetSubtype="16" fill="hold" grpId="0" nodeType="withEffect">
                                  <p:stCondLst>
                                    <p:cond delay="250"/>
                                  </p:stCondLst>
                                  <p:childTnLst>
                                    <p:set>
                                      <p:cBhvr>
                                        <p:cTn id="15" dur="1" fill="hold">
                                          <p:stCondLst>
                                            <p:cond delay="0"/>
                                          </p:stCondLst>
                                        </p:cTn>
                                        <p:tgtEl>
                                          <p:spTgt spid="46"/>
                                        </p:tgtEl>
                                        <p:attrNameLst>
                                          <p:attrName>style.visibility</p:attrName>
                                        </p:attrNameLst>
                                      </p:cBhvr>
                                      <p:to>
                                        <p:strVal val="visible"/>
                                      </p:to>
                                    </p:set>
                                    <p:anim calcmode="lin" valueType="num">
                                      <p:cBhvr>
                                        <p:cTn id="16" dur="500" fill="hold"/>
                                        <p:tgtEl>
                                          <p:spTgt spid="46"/>
                                        </p:tgtEl>
                                        <p:attrNameLst>
                                          <p:attrName>ppt_w</p:attrName>
                                        </p:attrNameLst>
                                      </p:cBhvr>
                                      <p:tavLst>
                                        <p:tav tm="0">
                                          <p:val>
                                            <p:fltVal val="0"/>
                                          </p:val>
                                        </p:tav>
                                        <p:tav tm="100000">
                                          <p:val>
                                            <p:strVal val="#ppt_w"/>
                                          </p:val>
                                        </p:tav>
                                      </p:tavLst>
                                    </p:anim>
                                    <p:anim calcmode="lin" valueType="num">
                                      <p:cBhvr>
                                        <p:cTn id="17" dur="500" fill="hold"/>
                                        <p:tgtEl>
                                          <p:spTgt spid="46"/>
                                        </p:tgtEl>
                                        <p:attrNameLst>
                                          <p:attrName>ppt_h</p:attrName>
                                        </p:attrNameLst>
                                      </p:cBhvr>
                                      <p:tavLst>
                                        <p:tav tm="0">
                                          <p:val>
                                            <p:fltVal val="0"/>
                                          </p:val>
                                        </p:tav>
                                        <p:tav tm="100000">
                                          <p:val>
                                            <p:strVal val="#ppt_h"/>
                                          </p:val>
                                        </p:tav>
                                      </p:tavLst>
                                    </p:anim>
                                    <p:animEffect transition="in" filter="fade">
                                      <p:cBhvr>
                                        <p:cTn id="18" dur="500"/>
                                        <p:tgtEl>
                                          <p:spTgt spid="46"/>
                                        </p:tgtEl>
                                      </p:cBhvr>
                                    </p:animEffect>
                                  </p:childTnLst>
                                </p:cTn>
                              </p:par>
                              <p:par>
                                <p:cTn id="19" presetID="53" presetClass="entr" presetSubtype="16" fill="hold" grpId="0" nodeType="withEffect">
                                  <p:stCondLst>
                                    <p:cond delay="250"/>
                                  </p:stCondLst>
                                  <p:childTnLst>
                                    <p:set>
                                      <p:cBhvr>
                                        <p:cTn id="20" dur="1" fill="hold">
                                          <p:stCondLst>
                                            <p:cond delay="0"/>
                                          </p:stCondLst>
                                        </p:cTn>
                                        <p:tgtEl>
                                          <p:spTgt spid="48"/>
                                        </p:tgtEl>
                                        <p:attrNameLst>
                                          <p:attrName>style.visibility</p:attrName>
                                        </p:attrNameLst>
                                      </p:cBhvr>
                                      <p:to>
                                        <p:strVal val="visible"/>
                                      </p:to>
                                    </p:set>
                                    <p:anim calcmode="lin" valueType="num">
                                      <p:cBhvr>
                                        <p:cTn id="21" dur="500" fill="hold"/>
                                        <p:tgtEl>
                                          <p:spTgt spid="48"/>
                                        </p:tgtEl>
                                        <p:attrNameLst>
                                          <p:attrName>ppt_w</p:attrName>
                                        </p:attrNameLst>
                                      </p:cBhvr>
                                      <p:tavLst>
                                        <p:tav tm="0">
                                          <p:val>
                                            <p:fltVal val="0"/>
                                          </p:val>
                                        </p:tav>
                                        <p:tav tm="100000">
                                          <p:val>
                                            <p:strVal val="#ppt_w"/>
                                          </p:val>
                                        </p:tav>
                                      </p:tavLst>
                                    </p:anim>
                                    <p:anim calcmode="lin" valueType="num">
                                      <p:cBhvr>
                                        <p:cTn id="22" dur="500" fill="hold"/>
                                        <p:tgtEl>
                                          <p:spTgt spid="48"/>
                                        </p:tgtEl>
                                        <p:attrNameLst>
                                          <p:attrName>ppt_h</p:attrName>
                                        </p:attrNameLst>
                                      </p:cBhvr>
                                      <p:tavLst>
                                        <p:tav tm="0">
                                          <p:val>
                                            <p:fltVal val="0"/>
                                          </p:val>
                                        </p:tav>
                                        <p:tav tm="100000">
                                          <p:val>
                                            <p:strVal val="#ppt_h"/>
                                          </p:val>
                                        </p:tav>
                                      </p:tavLst>
                                    </p:anim>
                                    <p:animEffect transition="in" filter="fade">
                                      <p:cBhvr>
                                        <p:cTn id="23"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44" grpId="0" animBg="1"/>
      <p:bldP spid="46" grpId="0" animBg="1"/>
      <p:bldP spid="48" grpId="0" animBg="1"/>
    </p:bld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0C913308-F349-4B6D-A68A-DD1791B4A57B}" type="slidenum">
              <a:rPr lang="zh-CN" altLang="en-US" smtClean="0">
                <a:cs typeface="+mn-ea"/>
                <a:sym typeface="+mn-lt"/>
              </a:rPr>
              <a:t>8</a:t>
            </a:fld>
            <a:endParaRPr lang="zh-CN" altLang="en-US">
              <a:cs typeface="+mn-ea"/>
              <a:sym typeface="+mn-lt"/>
            </a:endParaRPr>
          </a:p>
        </p:txBody>
      </p:sp>
      <p:sp>
        <p:nvSpPr>
          <p:cNvPr id="27" name="矩形 26"/>
          <p:cNvSpPr/>
          <p:nvPr/>
        </p:nvSpPr>
        <p:spPr>
          <a:xfrm flipV="1">
            <a:off x="-1" y="5949280"/>
            <a:ext cx="12192000" cy="90872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7" name="等腰三角形 46"/>
          <p:cNvSpPr>
            <a:spLocks noChangeAspect="1"/>
          </p:cNvSpPr>
          <p:nvPr/>
        </p:nvSpPr>
        <p:spPr>
          <a:xfrm rot="10800000" flipV="1">
            <a:off x="2710154" y="813207"/>
            <a:ext cx="555013" cy="478461"/>
          </a:xfrm>
          <a:prstGeom prst="triangle">
            <a:avLst/>
          </a:prstGeom>
          <a:solidFill>
            <a:schemeClr val="bg2"/>
          </a:solidFill>
          <a:ln w="12700" cap="flat" cmpd="sng" algn="ctr">
            <a:noFill/>
            <a:prstDash val="solid"/>
            <a:miter lim="800000"/>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43" name="矩形 42">
            <a:extLst>
              <a:ext uri="{FF2B5EF4-FFF2-40B4-BE49-F238E27FC236}">
                <a16:creationId xmlns:a16="http://schemas.microsoft.com/office/drawing/2014/main" id="{8995A4DF-2077-413E-B654-E74D3D990E46}"/>
              </a:ext>
            </a:extLst>
          </p:cNvPr>
          <p:cNvSpPr/>
          <p:nvPr/>
        </p:nvSpPr>
        <p:spPr>
          <a:xfrm>
            <a:off x="0" y="0"/>
            <a:ext cx="2207568" cy="9694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4" name="矩形 53">
            <a:extLst>
              <a:ext uri="{FF2B5EF4-FFF2-40B4-BE49-F238E27FC236}">
                <a16:creationId xmlns:a16="http://schemas.microsoft.com/office/drawing/2014/main" id="{5D41B696-CB2E-4E32-A72D-76D03BA7F728}"/>
              </a:ext>
            </a:extLst>
          </p:cNvPr>
          <p:cNvSpPr>
            <a:spLocks noChangeArrowheads="1"/>
          </p:cNvSpPr>
          <p:nvPr/>
        </p:nvSpPr>
        <p:spPr bwMode="auto">
          <a:xfrm>
            <a:off x="2204800" y="2345"/>
            <a:ext cx="3105183" cy="967071"/>
          </a:xfrm>
          <a:prstGeom prst="rect">
            <a:avLst/>
          </a:prstGeom>
          <a:solidFill>
            <a:schemeClr val="tx1"/>
          </a:solidFill>
          <a:ln w="9525">
            <a:solidFill>
              <a:schemeClr val="bg2"/>
            </a:solidFill>
            <a:miter lim="800000"/>
            <a:headEnd/>
            <a:tailEnd/>
          </a:ln>
          <a:effectLst>
            <a:outerShdw blurRad="50800" dist="38100" dir="5400000" algn="t" rotWithShape="0">
              <a:prstClr val="black">
                <a:alpha val="40000"/>
              </a:prstClr>
            </a:outerShdw>
          </a:effec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b="1" dirty="0">
                <a:solidFill>
                  <a:schemeClr val="bg2"/>
                </a:solidFill>
                <a:cs typeface="+mn-ea"/>
                <a:sym typeface="+mn-lt"/>
              </a:rPr>
              <a:t>图元扫描转换</a:t>
            </a:r>
            <a:endParaRPr lang="en-US" altLang="zh-CN" sz="2400" b="1" dirty="0">
              <a:solidFill>
                <a:schemeClr val="bg2"/>
              </a:solidFill>
              <a:cs typeface="+mn-ea"/>
              <a:sym typeface="+mn-lt"/>
            </a:endParaRPr>
          </a:p>
          <a:p>
            <a:pPr algn="ctr">
              <a:lnSpc>
                <a:spcPct val="100000"/>
              </a:lnSpc>
              <a:spcBef>
                <a:spcPct val="0"/>
              </a:spcBef>
              <a:buNone/>
            </a:pPr>
            <a:r>
              <a:rPr lang="zh-CN" altLang="en-US" sz="1800" dirty="0">
                <a:solidFill>
                  <a:schemeClr val="bg2"/>
                </a:solidFill>
                <a:cs typeface="+mn-ea"/>
                <a:sym typeface="+mn-lt"/>
              </a:rPr>
              <a:t>基本增量算法</a:t>
            </a:r>
            <a:endParaRPr lang="en-US" altLang="zh-CN" sz="1800" dirty="0">
              <a:solidFill>
                <a:schemeClr val="bg2"/>
              </a:solidFill>
              <a:cs typeface="+mn-ea"/>
              <a:sym typeface="+mn-lt"/>
            </a:endParaRPr>
          </a:p>
        </p:txBody>
      </p:sp>
      <p:sp>
        <p:nvSpPr>
          <p:cNvPr id="45" name="矩形 44">
            <a:extLst>
              <a:ext uri="{FF2B5EF4-FFF2-40B4-BE49-F238E27FC236}">
                <a16:creationId xmlns:a16="http://schemas.microsoft.com/office/drawing/2014/main" id="{889F1A32-5662-4EE8-BA10-77EE267B549F}"/>
              </a:ext>
            </a:extLst>
          </p:cNvPr>
          <p:cNvSpPr/>
          <p:nvPr/>
        </p:nvSpPr>
        <p:spPr>
          <a:xfrm>
            <a:off x="11629538" y="0"/>
            <a:ext cx="562461" cy="9694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6" name="矩形 53">
            <a:extLst>
              <a:ext uri="{FF2B5EF4-FFF2-40B4-BE49-F238E27FC236}">
                <a16:creationId xmlns:a16="http://schemas.microsoft.com/office/drawing/2014/main" id="{40178584-5061-4272-80CE-881845E211CD}"/>
              </a:ext>
            </a:extLst>
          </p:cNvPr>
          <p:cNvSpPr>
            <a:spLocks noChangeArrowheads="1"/>
          </p:cNvSpPr>
          <p:nvPr/>
        </p:nvSpPr>
        <p:spPr bwMode="auto">
          <a:xfrm>
            <a:off x="5326680" y="11426"/>
            <a:ext cx="3169762" cy="969418"/>
          </a:xfrm>
          <a:prstGeom prst="rect">
            <a:avLst/>
          </a:prstGeom>
          <a:solidFill>
            <a:schemeClr val="bg1">
              <a:lumMod val="25000"/>
              <a:lumOff val="75000"/>
            </a:schemeClr>
          </a:solidFill>
          <a:ln w="9525">
            <a:solidFill>
              <a:srgbClr val="EAEAEA"/>
            </a:solid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b="1" dirty="0">
                <a:solidFill>
                  <a:schemeClr val="bg2"/>
                </a:solidFill>
                <a:latin typeface="+mn-lt"/>
                <a:ea typeface="+mn-ea"/>
                <a:cs typeface="+mn-ea"/>
                <a:sym typeface="+mn-lt"/>
              </a:rPr>
              <a:t>填充</a:t>
            </a:r>
            <a:endParaRPr lang="en-US" altLang="zh-CN" sz="2400" b="1" dirty="0">
              <a:solidFill>
                <a:schemeClr val="bg2"/>
              </a:solidFill>
              <a:latin typeface="+mn-lt"/>
              <a:ea typeface="+mn-ea"/>
              <a:cs typeface="+mn-ea"/>
              <a:sym typeface="+mn-lt"/>
            </a:endParaRPr>
          </a:p>
        </p:txBody>
      </p:sp>
      <p:sp>
        <p:nvSpPr>
          <p:cNvPr id="48" name="矩形 53">
            <a:extLst>
              <a:ext uri="{FF2B5EF4-FFF2-40B4-BE49-F238E27FC236}">
                <a16:creationId xmlns:a16="http://schemas.microsoft.com/office/drawing/2014/main" id="{81444F2E-3BD5-480B-AB6B-FF559E5454C4}"/>
              </a:ext>
            </a:extLst>
          </p:cNvPr>
          <p:cNvSpPr>
            <a:spLocks noChangeArrowheads="1"/>
          </p:cNvSpPr>
          <p:nvPr/>
        </p:nvSpPr>
        <p:spPr bwMode="auto">
          <a:xfrm>
            <a:off x="8496442" y="-2"/>
            <a:ext cx="3133096" cy="969418"/>
          </a:xfrm>
          <a:prstGeom prst="rect">
            <a:avLst/>
          </a:prstGeom>
          <a:solidFill>
            <a:schemeClr val="bg1">
              <a:lumMod val="25000"/>
              <a:lumOff val="75000"/>
            </a:schemeClr>
          </a:solidFill>
          <a:ln w="9525">
            <a:solidFill>
              <a:srgbClr val="EAEAEA"/>
            </a:solid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400" b="1" dirty="0">
                <a:solidFill>
                  <a:schemeClr val="bg2"/>
                </a:solidFill>
                <a:latin typeface="+mn-lt"/>
                <a:ea typeface="+mn-ea"/>
                <a:cs typeface="+mn-ea"/>
                <a:sym typeface="+mn-lt"/>
              </a:rPr>
              <a:t>剪裁</a:t>
            </a:r>
            <a:endParaRPr lang="en-US" altLang="zh-CN" sz="2400" b="1" dirty="0">
              <a:solidFill>
                <a:schemeClr val="bg2"/>
              </a:solidFill>
              <a:latin typeface="+mn-lt"/>
              <a:ea typeface="+mn-ea"/>
              <a:cs typeface="+mn-ea"/>
              <a:sym typeface="+mn-lt"/>
            </a:endParaRPr>
          </a:p>
        </p:txBody>
      </p:sp>
      <p:sp>
        <p:nvSpPr>
          <p:cNvPr id="8" name="文本框 7"/>
          <p:cNvSpPr txBox="1">
            <a:spLocks noChangeArrowheads="1"/>
          </p:cNvSpPr>
          <p:nvPr/>
        </p:nvSpPr>
        <p:spPr bwMode="auto">
          <a:xfrm>
            <a:off x="132234" y="110680"/>
            <a:ext cx="1943100" cy="6463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fontAlgn="base">
              <a:lnSpc>
                <a:spcPct val="100000"/>
              </a:lnSpc>
              <a:spcBef>
                <a:spcPct val="0"/>
              </a:spcBef>
              <a:spcAft>
                <a:spcPct val="0"/>
              </a:spcAft>
              <a:buFontTx/>
              <a:buNone/>
            </a:pPr>
            <a:r>
              <a:rPr lang="zh-CN" altLang="en-US" sz="3600" b="1" dirty="0">
                <a:solidFill>
                  <a:prstClr val="white"/>
                </a:solidFill>
                <a:latin typeface="+mn-lt"/>
                <a:ea typeface="+mn-ea"/>
                <a:cs typeface="+mn-ea"/>
                <a:sym typeface="+mn-lt"/>
              </a:rPr>
              <a:t>目 录</a:t>
            </a:r>
          </a:p>
        </p:txBody>
      </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A15215CC-28DB-4A20-BD44-C721C6E43AA5}"/>
                  </a:ext>
                </a:extLst>
              </p:cNvPr>
              <p:cNvSpPr txBox="1"/>
              <p:nvPr/>
            </p:nvSpPr>
            <p:spPr>
              <a:xfrm>
                <a:off x="479376" y="2004646"/>
                <a:ext cx="9241632" cy="1569660"/>
              </a:xfrm>
              <a:prstGeom prst="rect">
                <a:avLst/>
              </a:prstGeom>
              <a:noFill/>
            </p:spPr>
            <p:txBody>
              <a:bodyPr wrap="none" rtlCol="0">
                <a:spAutoFit/>
              </a:bodyPr>
              <a:lstStyle/>
              <a:p>
                <a:r>
                  <a:rPr lang="zh-CN" altLang="en-US" sz="2500" dirty="0"/>
                  <a:t>问题：</a:t>
                </a:r>
                <a:endParaRPr lang="en-US" altLang="zh-CN" sz="2500" dirty="0"/>
              </a:p>
              <a:p>
                <a:r>
                  <a:rPr lang="zh-CN" altLang="en-US" sz="2500" dirty="0"/>
                  <a:t>     不精确的</a:t>
                </a:r>
                <a:r>
                  <a:rPr lang="en-US" altLang="zh-CN" sz="2500" i="1" dirty="0"/>
                  <a:t>m</a:t>
                </a:r>
                <a:r>
                  <a:rPr lang="zh-CN" altLang="en-US" sz="2500" dirty="0"/>
                  <a:t>值，重复的累加可能会出现偏离实际的</a:t>
                </a:r>
                <a:r>
                  <a:rPr lang="en-US" altLang="zh-CN" sz="2800" i="1" dirty="0">
                    <a:solidFill>
                      <a:srgbClr val="836967"/>
                    </a:solidFill>
                    <a:latin typeface="Cambria Math" panose="02040503050406030204" pitchFamily="18" charset="0"/>
                  </a:rPr>
                  <a:t>Round(</a:t>
                </a:r>
                <a14:m>
                  <m:oMath xmlns:m="http://schemas.openxmlformats.org/officeDocument/2006/math">
                    <m:sSub>
                      <m:sSubPr>
                        <m:ctrlPr>
                          <a:rPr lang="zh-CN" altLang="en-US" sz="2800" i="1" dirty="0">
                            <a:solidFill>
                              <a:srgbClr val="836967"/>
                            </a:solidFill>
                            <a:latin typeface="Cambria Math" panose="02040503050406030204" pitchFamily="18" charset="0"/>
                          </a:rPr>
                        </m:ctrlPr>
                      </m:sSubPr>
                      <m:e>
                        <m:r>
                          <a:rPr lang="zh-CN" altLang="en-US" sz="2800" i="1" dirty="0">
                            <a:solidFill>
                              <a:srgbClr val="836967"/>
                            </a:solidFill>
                            <a:latin typeface="Cambria Math" panose="02040503050406030204" pitchFamily="18" charset="0"/>
                          </a:rPr>
                          <m:t>𝑦</m:t>
                        </m:r>
                      </m:e>
                      <m:sub>
                        <m:r>
                          <a:rPr lang="zh-CN" altLang="en-US" sz="2800" i="1" dirty="0">
                            <a:solidFill>
                              <a:srgbClr val="836967"/>
                            </a:solidFill>
                            <a:latin typeface="Cambria Math" panose="02040503050406030204" pitchFamily="18" charset="0"/>
                          </a:rPr>
                          <m:t>𝑖</m:t>
                        </m:r>
                      </m:sub>
                    </m:sSub>
                  </m:oMath>
                </a14:m>
                <a:r>
                  <a:rPr lang="en-US" altLang="zh-CN" sz="2800" i="1" dirty="0">
                    <a:solidFill>
                      <a:srgbClr val="836967"/>
                    </a:solidFill>
                    <a:latin typeface="Cambria Math" panose="02040503050406030204" pitchFamily="18" charset="0"/>
                  </a:rPr>
                  <a:t>)</a:t>
                </a:r>
              </a:p>
              <a:p>
                <a:r>
                  <a:rPr lang="en-US" altLang="zh-CN" sz="2500" dirty="0"/>
                  <a:t>,</a:t>
                </a:r>
                <a:r>
                  <a:rPr lang="zh-CN" altLang="en-US" sz="2500" dirty="0"/>
                  <a:t>但是对于短直线不存在较大的偏差情况。</a:t>
                </a:r>
                <a:endParaRPr lang="en-US" altLang="zh-CN" sz="2500" dirty="0"/>
              </a:p>
              <a:p>
                <a:endParaRPr lang="zh-CN" altLang="en-US" dirty="0"/>
              </a:p>
            </p:txBody>
          </p:sp>
        </mc:Choice>
        <mc:Fallback xmlns="">
          <p:sp>
            <p:nvSpPr>
              <p:cNvPr id="3" name="文本框 2">
                <a:extLst>
                  <a:ext uri="{FF2B5EF4-FFF2-40B4-BE49-F238E27FC236}">
                    <a16:creationId xmlns:a16="http://schemas.microsoft.com/office/drawing/2014/main" id="{A15215CC-28DB-4A20-BD44-C721C6E43AA5}"/>
                  </a:ext>
                </a:extLst>
              </p:cNvPr>
              <p:cNvSpPr txBox="1">
                <a:spLocks noRot="1" noChangeAspect="1" noMove="1" noResize="1" noEditPoints="1" noAdjustHandles="1" noChangeArrowheads="1" noChangeShapeType="1" noTextEdit="1"/>
              </p:cNvSpPr>
              <p:nvPr/>
            </p:nvSpPr>
            <p:spPr>
              <a:xfrm>
                <a:off x="479376" y="2004646"/>
                <a:ext cx="9241632" cy="1569660"/>
              </a:xfrm>
              <a:prstGeom prst="rect">
                <a:avLst/>
              </a:prstGeom>
              <a:blipFill>
                <a:blip r:embed="rId3"/>
                <a:stretch>
                  <a:fillRect l="-1121" t="-3113" r="-13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384451264"/>
      </p:ext>
    </p:extLst>
  </p:cSld>
  <p:clrMapOvr>
    <a:masterClrMapping/>
  </p:clrMapOvr>
  <mc:AlternateContent xmlns:mc="http://schemas.openxmlformats.org/markup-compatibility/2006" xmlns:p14="http://schemas.microsoft.com/office/powerpoint/2010/main">
    <mc:Choice Requires="p14">
      <p:transition spd="slow" p14:dur="2000" advTm="4376"/>
    </mc:Choice>
    <mc:Fallback xmlns="">
      <p:transition spd="slow" advTm="43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withEffect">
                                  <p:stCondLst>
                                    <p:cond delay="250"/>
                                  </p:stCondLst>
                                  <p:childTnLst>
                                    <p:set>
                                      <p:cBhvr>
                                        <p:cTn id="6" dur="1" fill="hold">
                                          <p:stCondLst>
                                            <p:cond delay="0"/>
                                          </p:stCondLst>
                                        </p:cTn>
                                        <p:tgtEl>
                                          <p:spTgt spid="47"/>
                                        </p:tgtEl>
                                        <p:attrNameLst>
                                          <p:attrName>style.visibility</p:attrName>
                                        </p:attrNameLst>
                                      </p:cBhvr>
                                      <p:to>
                                        <p:strVal val="visible"/>
                                      </p:to>
                                    </p:set>
                                    <p:anim calcmode="lin" valueType="num">
                                      <p:cBhvr additive="base">
                                        <p:cTn id="7" dur="500"/>
                                        <p:tgtEl>
                                          <p:spTgt spid="47"/>
                                        </p:tgtEl>
                                        <p:attrNameLst>
                                          <p:attrName>ppt_y</p:attrName>
                                        </p:attrNameLst>
                                      </p:cBhvr>
                                      <p:tavLst>
                                        <p:tav tm="0">
                                          <p:val>
                                            <p:strVal val="#ppt_y+#ppt_h*1.125000"/>
                                          </p:val>
                                        </p:tav>
                                        <p:tav tm="100000">
                                          <p:val>
                                            <p:strVal val="#ppt_y"/>
                                          </p:val>
                                        </p:tav>
                                      </p:tavLst>
                                    </p:anim>
                                    <p:animEffect transition="in" filter="wipe(up)">
                                      <p:cBhvr>
                                        <p:cTn id="8" dur="500"/>
                                        <p:tgtEl>
                                          <p:spTgt spid="47"/>
                                        </p:tgtEl>
                                      </p:cBhvr>
                                    </p:animEffect>
                                  </p:childTnLst>
                                </p:cTn>
                              </p:par>
                              <p:par>
                                <p:cTn id="9" presetID="53" presetClass="entr" presetSubtype="16" fill="hold" grpId="0" nodeType="withEffect">
                                  <p:stCondLst>
                                    <p:cond delay="250"/>
                                  </p:stCondLst>
                                  <p:childTnLst>
                                    <p:set>
                                      <p:cBhvr>
                                        <p:cTn id="10" dur="1" fill="hold">
                                          <p:stCondLst>
                                            <p:cond delay="0"/>
                                          </p:stCondLst>
                                        </p:cTn>
                                        <p:tgtEl>
                                          <p:spTgt spid="44"/>
                                        </p:tgtEl>
                                        <p:attrNameLst>
                                          <p:attrName>style.visibility</p:attrName>
                                        </p:attrNameLst>
                                      </p:cBhvr>
                                      <p:to>
                                        <p:strVal val="visible"/>
                                      </p:to>
                                    </p:set>
                                    <p:anim calcmode="lin" valueType="num">
                                      <p:cBhvr>
                                        <p:cTn id="11" dur="500" fill="hold"/>
                                        <p:tgtEl>
                                          <p:spTgt spid="44"/>
                                        </p:tgtEl>
                                        <p:attrNameLst>
                                          <p:attrName>ppt_w</p:attrName>
                                        </p:attrNameLst>
                                      </p:cBhvr>
                                      <p:tavLst>
                                        <p:tav tm="0">
                                          <p:val>
                                            <p:fltVal val="0"/>
                                          </p:val>
                                        </p:tav>
                                        <p:tav tm="100000">
                                          <p:val>
                                            <p:strVal val="#ppt_w"/>
                                          </p:val>
                                        </p:tav>
                                      </p:tavLst>
                                    </p:anim>
                                    <p:anim calcmode="lin" valueType="num">
                                      <p:cBhvr>
                                        <p:cTn id="12" dur="500" fill="hold"/>
                                        <p:tgtEl>
                                          <p:spTgt spid="44"/>
                                        </p:tgtEl>
                                        <p:attrNameLst>
                                          <p:attrName>ppt_h</p:attrName>
                                        </p:attrNameLst>
                                      </p:cBhvr>
                                      <p:tavLst>
                                        <p:tav tm="0">
                                          <p:val>
                                            <p:fltVal val="0"/>
                                          </p:val>
                                        </p:tav>
                                        <p:tav tm="100000">
                                          <p:val>
                                            <p:strVal val="#ppt_h"/>
                                          </p:val>
                                        </p:tav>
                                      </p:tavLst>
                                    </p:anim>
                                    <p:animEffect transition="in" filter="fade">
                                      <p:cBhvr>
                                        <p:cTn id="13" dur="500"/>
                                        <p:tgtEl>
                                          <p:spTgt spid="44"/>
                                        </p:tgtEl>
                                      </p:cBhvr>
                                    </p:animEffect>
                                  </p:childTnLst>
                                </p:cTn>
                              </p:par>
                              <p:par>
                                <p:cTn id="14" presetID="53" presetClass="entr" presetSubtype="16" fill="hold" grpId="0" nodeType="withEffect">
                                  <p:stCondLst>
                                    <p:cond delay="250"/>
                                  </p:stCondLst>
                                  <p:childTnLst>
                                    <p:set>
                                      <p:cBhvr>
                                        <p:cTn id="15" dur="1" fill="hold">
                                          <p:stCondLst>
                                            <p:cond delay="0"/>
                                          </p:stCondLst>
                                        </p:cTn>
                                        <p:tgtEl>
                                          <p:spTgt spid="46"/>
                                        </p:tgtEl>
                                        <p:attrNameLst>
                                          <p:attrName>style.visibility</p:attrName>
                                        </p:attrNameLst>
                                      </p:cBhvr>
                                      <p:to>
                                        <p:strVal val="visible"/>
                                      </p:to>
                                    </p:set>
                                    <p:anim calcmode="lin" valueType="num">
                                      <p:cBhvr>
                                        <p:cTn id="16" dur="500" fill="hold"/>
                                        <p:tgtEl>
                                          <p:spTgt spid="46"/>
                                        </p:tgtEl>
                                        <p:attrNameLst>
                                          <p:attrName>ppt_w</p:attrName>
                                        </p:attrNameLst>
                                      </p:cBhvr>
                                      <p:tavLst>
                                        <p:tav tm="0">
                                          <p:val>
                                            <p:fltVal val="0"/>
                                          </p:val>
                                        </p:tav>
                                        <p:tav tm="100000">
                                          <p:val>
                                            <p:strVal val="#ppt_w"/>
                                          </p:val>
                                        </p:tav>
                                      </p:tavLst>
                                    </p:anim>
                                    <p:anim calcmode="lin" valueType="num">
                                      <p:cBhvr>
                                        <p:cTn id="17" dur="500" fill="hold"/>
                                        <p:tgtEl>
                                          <p:spTgt spid="46"/>
                                        </p:tgtEl>
                                        <p:attrNameLst>
                                          <p:attrName>ppt_h</p:attrName>
                                        </p:attrNameLst>
                                      </p:cBhvr>
                                      <p:tavLst>
                                        <p:tav tm="0">
                                          <p:val>
                                            <p:fltVal val="0"/>
                                          </p:val>
                                        </p:tav>
                                        <p:tav tm="100000">
                                          <p:val>
                                            <p:strVal val="#ppt_h"/>
                                          </p:val>
                                        </p:tav>
                                      </p:tavLst>
                                    </p:anim>
                                    <p:animEffect transition="in" filter="fade">
                                      <p:cBhvr>
                                        <p:cTn id="18" dur="500"/>
                                        <p:tgtEl>
                                          <p:spTgt spid="46"/>
                                        </p:tgtEl>
                                      </p:cBhvr>
                                    </p:animEffect>
                                  </p:childTnLst>
                                </p:cTn>
                              </p:par>
                              <p:par>
                                <p:cTn id="19" presetID="53" presetClass="entr" presetSubtype="16" fill="hold" grpId="0" nodeType="withEffect">
                                  <p:stCondLst>
                                    <p:cond delay="250"/>
                                  </p:stCondLst>
                                  <p:childTnLst>
                                    <p:set>
                                      <p:cBhvr>
                                        <p:cTn id="20" dur="1" fill="hold">
                                          <p:stCondLst>
                                            <p:cond delay="0"/>
                                          </p:stCondLst>
                                        </p:cTn>
                                        <p:tgtEl>
                                          <p:spTgt spid="48"/>
                                        </p:tgtEl>
                                        <p:attrNameLst>
                                          <p:attrName>style.visibility</p:attrName>
                                        </p:attrNameLst>
                                      </p:cBhvr>
                                      <p:to>
                                        <p:strVal val="visible"/>
                                      </p:to>
                                    </p:set>
                                    <p:anim calcmode="lin" valueType="num">
                                      <p:cBhvr>
                                        <p:cTn id="21" dur="500" fill="hold"/>
                                        <p:tgtEl>
                                          <p:spTgt spid="48"/>
                                        </p:tgtEl>
                                        <p:attrNameLst>
                                          <p:attrName>ppt_w</p:attrName>
                                        </p:attrNameLst>
                                      </p:cBhvr>
                                      <p:tavLst>
                                        <p:tav tm="0">
                                          <p:val>
                                            <p:fltVal val="0"/>
                                          </p:val>
                                        </p:tav>
                                        <p:tav tm="100000">
                                          <p:val>
                                            <p:strVal val="#ppt_w"/>
                                          </p:val>
                                        </p:tav>
                                      </p:tavLst>
                                    </p:anim>
                                    <p:anim calcmode="lin" valueType="num">
                                      <p:cBhvr>
                                        <p:cTn id="22" dur="500" fill="hold"/>
                                        <p:tgtEl>
                                          <p:spTgt spid="48"/>
                                        </p:tgtEl>
                                        <p:attrNameLst>
                                          <p:attrName>ppt_h</p:attrName>
                                        </p:attrNameLst>
                                      </p:cBhvr>
                                      <p:tavLst>
                                        <p:tav tm="0">
                                          <p:val>
                                            <p:fltVal val="0"/>
                                          </p:val>
                                        </p:tav>
                                        <p:tav tm="100000">
                                          <p:val>
                                            <p:strVal val="#ppt_h"/>
                                          </p:val>
                                        </p:tav>
                                      </p:tavLst>
                                    </p:anim>
                                    <p:animEffect transition="in" filter="fade">
                                      <p:cBhvr>
                                        <p:cTn id="23"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44" grpId="0" animBg="1"/>
      <p:bldP spid="46" grpId="0" animBg="1"/>
      <p:bldP spid="48" grpId="0" animBg="1"/>
    </p:bld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0C913308-F349-4B6D-A68A-DD1791B4A57B}" type="slidenum">
              <a:rPr lang="zh-CN" altLang="en-US" smtClean="0">
                <a:cs typeface="+mn-ea"/>
                <a:sym typeface="+mn-lt"/>
              </a:rPr>
              <a:t>9</a:t>
            </a:fld>
            <a:endParaRPr lang="zh-CN" altLang="en-US">
              <a:cs typeface="+mn-ea"/>
              <a:sym typeface="+mn-lt"/>
            </a:endParaRPr>
          </a:p>
        </p:txBody>
      </p:sp>
      <p:sp>
        <p:nvSpPr>
          <p:cNvPr id="27" name="矩形 26"/>
          <p:cNvSpPr/>
          <p:nvPr/>
        </p:nvSpPr>
        <p:spPr>
          <a:xfrm flipV="1">
            <a:off x="-1" y="5949280"/>
            <a:ext cx="12192000" cy="90872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7" name="等腰三角形 46"/>
          <p:cNvSpPr>
            <a:spLocks noChangeAspect="1"/>
          </p:cNvSpPr>
          <p:nvPr/>
        </p:nvSpPr>
        <p:spPr>
          <a:xfrm rot="10800000" flipV="1">
            <a:off x="2710154" y="813207"/>
            <a:ext cx="555013" cy="478461"/>
          </a:xfrm>
          <a:prstGeom prst="triangle">
            <a:avLst/>
          </a:prstGeom>
          <a:solidFill>
            <a:schemeClr val="bg2"/>
          </a:solidFill>
          <a:ln w="12700" cap="flat" cmpd="sng" algn="ctr">
            <a:noFill/>
            <a:prstDash val="solid"/>
            <a:miter lim="800000"/>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43" name="矩形 42">
            <a:extLst>
              <a:ext uri="{FF2B5EF4-FFF2-40B4-BE49-F238E27FC236}">
                <a16:creationId xmlns:a16="http://schemas.microsoft.com/office/drawing/2014/main" id="{8995A4DF-2077-413E-B654-E74D3D990E46}"/>
              </a:ext>
            </a:extLst>
          </p:cNvPr>
          <p:cNvSpPr/>
          <p:nvPr/>
        </p:nvSpPr>
        <p:spPr>
          <a:xfrm>
            <a:off x="0" y="0"/>
            <a:ext cx="2207568" cy="9694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4" name="矩形 53">
            <a:extLst>
              <a:ext uri="{FF2B5EF4-FFF2-40B4-BE49-F238E27FC236}">
                <a16:creationId xmlns:a16="http://schemas.microsoft.com/office/drawing/2014/main" id="{5D41B696-CB2E-4E32-A72D-76D03BA7F728}"/>
              </a:ext>
            </a:extLst>
          </p:cNvPr>
          <p:cNvSpPr>
            <a:spLocks noChangeArrowheads="1"/>
          </p:cNvSpPr>
          <p:nvPr/>
        </p:nvSpPr>
        <p:spPr bwMode="auto">
          <a:xfrm>
            <a:off x="2204800" y="2345"/>
            <a:ext cx="3105183" cy="967071"/>
          </a:xfrm>
          <a:prstGeom prst="rect">
            <a:avLst/>
          </a:prstGeom>
          <a:solidFill>
            <a:schemeClr val="tx1"/>
          </a:solidFill>
          <a:ln w="9525">
            <a:solidFill>
              <a:schemeClr val="bg2"/>
            </a:solidFill>
            <a:miter lim="800000"/>
            <a:headEnd/>
            <a:tailEnd/>
          </a:ln>
          <a:effectLst>
            <a:outerShdw blurRad="50800" dist="38100" dir="5400000" algn="t" rotWithShape="0">
              <a:prstClr val="black">
                <a:alpha val="40000"/>
              </a:prstClr>
            </a:outerShdw>
          </a:effec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b="1" dirty="0">
                <a:solidFill>
                  <a:schemeClr val="bg2"/>
                </a:solidFill>
                <a:cs typeface="+mn-ea"/>
                <a:sym typeface="+mn-lt"/>
              </a:rPr>
              <a:t>图元扫描转换</a:t>
            </a:r>
            <a:endParaRPr lang="en-US" altLang="zh-CN" sz="2400" b="1" dirty="0">
              <a:solidFill>
                <a:schemeClr val="bg2"/>
              </a:solidFill>
              <a:cs typeface="+mn-ea"/>
              <a:sym typeface="+mn-lt"/>
            </a:endParaRPr>
          </a:p>
          <a:p>
            <a:pPr algn="ctr">
              <a:lnSpc>
                <a:spcPct val="100000"/>
              </a:lnSpc>
              <a:spcBef>
                <a:spcPct val="0"/>
              </a:spcBef>
              <a:buNone/>
            </a:pPr>
            <a:r>
              <a:rPr lang="zh-CN" altLang="en-US" sz="1800" dirty="0">
                <a:solidFill>
                  <a:schemeClr val="bg2"/>
                </a:solidFill>
                <a:cs typeface="+mn-ea"/>
                <a:sym typeface="+mn-lt"/>
              </a:rPr>
              <a:t>中心点算法</a:t>
            </a:r>
            <a:endParaRPr lang="en-US" altLang="zh-CN" sz="1800" dirty="0">
              <a:solidFill>
                <a:schemeClr val="bg2"/>
              </a:solidFill>
              <a:cs typeface="+mn-ea"/>
              <a:sym typeface="+mn-lt"/>
            </a:endParaRPr>
          </a:p>
        </p:txBody>
      </p:sp>
      <p:sp>
        <p:nvSpPr>
          <p:cNvPr id="45" name="矩形 44">
            <a:extLst>
              <a:ext uri="{FF2B5EF4-FFF2-40B4-BE49-F238E27FC236}">
                <a16:creationId xmlns:a16="http://schemas.microsoft.com/office/drawing/2014/main" id="{889F1A32-5662-4EE8-BA10-77EE267B549F}"/>
              </a:ext>
            </a:extLst>
          </p:cNvPr>
          <p:cNvSpPr/>
          <p:nvPr/>
        </p:nvSpPr>
        <p:spPr>
          <a:xfrm>
            <a:off x="11629538" y="0"/>
            <a:ext cx="562461" cy="9694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6" name="矩形 53">
            <a:extLst>
              <a:ext uri="{FF2B5EF4-FFF2-40B4-BE49-F238E27FC236}">
                <a16:creationId xmlns:a16="http://schemas.microsoft.com/office/drawing/2014/main" id="{40178584-5061-4272-80CE-881845E211CD}"/>
              </a:ext>
            </a:extLst>
          </p:cNvPr>
          <p:cNvSpPr>
            <a:spLocks noChangeArrowheads="1"/>
          </p:cNvSpPr>
          <p:nvPr/>
        </p:nvSpPr>
        <p:spPr bwMode="auto">
          <a:xfrm>
            <a:off x="5326680" y="11426"/>
            <a:ext cx="3169762" cy="969418"/>
          </a:xfrm>
          <a:prstGeom prst="rect">
            <a:avLst/>
          </a:prstGeom>
          <a:solidFill>
            <a:schemeClr val="bg1">
              <a:lumMod val="25000"/>
              <a:lumOff val="75000"/>
            </a:schemeClr>
          </a:solidFill>
          <a:ln w="9525">
            <a:solidFill>
              <a:srgbClr val="EAEAEA"/>
            </a:solid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b="1" dirty="0">
                <a:solidFill>
                  <a:schemeClr val="bg2"/>
                </a:solidFill>
                <a:latin typeface="+mn-lt"/>
                <a:ea typeface="+mn-ea"/>
                <a:cs typeface="+mn-ea"/>
                <a:sym typeface="+mn-lt"/>
              </a:rPr>
              <a:t>填充</a:t>
            </a:r>
            <a:endParaRPr lang="en-US" altLang="zh-CN" sz="2400" b="1" dirty="0">
              <a:solidFill>
                <a:schemeClr val="bg2"/>
              </a:solidFill>
              <a:latin typeface="+mn-lt"/>
              <a:ea typeface="+mn-ea"/>
              <a:cs typeface="+mn-ea"/>
              <a:sym typeface="+mn-lt"/>
            </a:endParaRPr>
          </a:p>
        </p:txBody>
      </p:sp>
      <p:sp>
        <p:nvSpPr>
          <p:cNvPr id="48" name="矩形 53">
            <a:extLst>
              <a:ext uri="{FF2B5EF4-FFF2-40B4-BE49-F238E27FC236}">
                <a16:creationId xmlns:a16="http://schemas.microsoft.com/office/drawing/2014/main" id="{81444F2E-3BD5-480B-AB6B-FF559E5454C4}"/>
              </a:ext>
            </a:extLst>
          </p:cNvPr>
          <p:cNvSpPr>
            <a:spLocks noChangeArrowheads="1"/>
          </p:cNvSpPr>
          <p:nvPr/>
        </p:nvSpPr>
        <p:spPr bwMode="auto">
          <a:xfrm>
            <a:off x="8496442" y="-2"/>
            <a:ext cx="3133096" cy="969418"/>
          </a:xfrm>
          <a:prstGeom prst="rect">
            <a:avLst/>
          </a:prstGeom>
          <a:solidFill>
            <a:schemeClr val="bg1">
              <a:lumMod val="25000"/>
              <a:lumOff val="75000"/>
            </a:schemeClr>
          </a:solidFill>
          <a:ln w="9525">
            <a:solidFill>
              <a:srgbClr val="EAEAEA"/>
            </a:solid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400" b="1" dirty="0">
                <a:solidFill>
                  <a:schemeClr val="bg2"/>
                </a:solidFill>
                <a:latin typeface="+mn-lt"/>
                <a:ea typeface="+mn-ea"/>
                <a:cs typeface="+mn-ea"/>
                <a:sym typeface="+mn-lt"/>
              </a:rPr>
              <a:t>剪裁</a:t>
            </a:r>
            <a:endParaRPr lang="en-US" altLang="zh-CN" sz="2400" b="1" dirty="0">
              <a:solidFill>
                <a:schemeClr val="bg2"/>
              </a:solidFill>
              <a:latin typeface="+mn-lt"/>
              <a:ea typeface="+mn-ea"/>
              <a:cs typeface="+mn-ea"/>
              <a:sym typeface="+mn-lt"/>
            </a:endParaRPr>
          </a:p>
        </p:txBody>
      </p:sp>
      <p:sp>
        <p:nvSpPr>
          <p:cNvPr id="8" name="文本框 7"/>
          <p:cNvSpPr txBox="1">
            <a:spLocks noChangeArrowheads="1"/>
          </p:cNvSpPr>
          <p:nvPr/>
        </p:nvSpPr>
        <p:spPr bwMode="auto">
          <a:xfrm>
            <a:off x="132234" y="110680"/>
            <a:ext cx="1943100" cy="6463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fontAlgn="base">
              <a:lnSpc>
                <a:spcPct val="100000"/>
              </a:lnSpc>
              <a:spcBef>
                <a:spcPct val="0"/>
              </a:spcBef>
              <a:spcAft>
                <a:spcPct val="0"/>
              </a:spcAft>
              <a:buFontTx/>
              <a:buNone/>
            </a:pPr>
            <a:r>
              <a:rPr lang="zh-CN" altLang="en-US" sz="3600" b="1" dirty="0">
                <a:solidFill>
                  <a:prstClr val="white"/>
                </a:solidFill>
                <a:latin typeface="+mn-lt"/>
                <a:ea typeface="+mn-ea"/>
                <a:cs typeface="+mn-ea"/>
                <a:sym typeface="+mn-lt"/>
              </a:rPr>
              <a:t>目 录</a:t>
            </a:r>
          </a:p>
        </p:txBody>
      </p:sp>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9F93610A-FA55-4501-B796-98DAA7C50526}"/>
                  </a:ext>
                </a:extLst>
              </p:cNvPr>
              <p:cNvSpPr txBox="1"/>
              <p:nvPr/>
            </p:nvSpPr>
            <p:spPr>
              <a:xfrm>
                <a:off x="335360" y="1301114"/>
                <a:ext cx="3079497" cy="5336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直线的</m:t>
                      </m:r>
                      <m:r>
                        <a:rPr lang="zh-CN" altLang="en-US" i="1">
                          <a:latin typeface="Cambria Math" panose="02040503050406030204" pitchFamily="18" charset="0"/>
                        </a:rPr>
                        <m:t>截距式</m:t>
                      </m:r>
                      <m:r>
                        <a:rPr lang="en-US" altLang="zh-CN" b="0" i="1" smtClean="0">
                          <a:latin typeface="Cambria Math" panose="02040503050406030204" pitchFamily="18" charset="0"/>
                        </a:rPr>
                        <m:t> </m:t>
                      </m:r>
                      <m:r>
                        <a:rPr lang="zh-CN" altLang="en-US" i="1">
                          <a:latin typeface="Cambria Math" panose="02040503050406030204" pitchFamily="18" charset="0"/>
                        </a:rPr>
                        <m:t>：</m:t>
                      </m:r>
                      <m:r>
                        <a:rPr lang="en-US" altLang="zh-CN" b="0" i="1" smtClean="0">
                          <a:latin typeface="Cambria Math" panose="02040503050406030204" pitchFamily="18" charset="0"/>
                        </a:rPr>
                        <m:t> </m:t>
                      </m:r>
                      <m:r>
                        <a:rPr lang="zh-CN" altLang="en-US" i="1" smtClean="0">
                          <a:latin typeface="Cambria Math" panose="02040503050406030204" pitchFamily="18" charset="0"/>
                        </a:rPr>
                        <m:t>𝑦</m:t>
                      </m:r>
                      <m:r>
                        <a:rPr lang="zh-CN" altLang="en-US" i="0">
                          <a:latin typeface="Cambria Math" panose="02040503050406030204" pitchFamily="18" charset="0"/>
                        </a:rPr>
                        <m:t>=</m:t>
                      </m:r>
                      <m:f>
                        <m:fPr>
                          <m:ctrlPr>
                            <a:rPr lang="zh-CN" altLang="en-US" i="1">
                              <a:solidFill>
                                <a:srgbClr val="836967"/>
                              </a:solidFill>
                              <a:latin typeface="Cambria Math" panose="02040503050406030204" pitchFamily="18" charset="0"/>
                            </a:rPr>
                          </m:ctrlPr>
                        </m:fPr>
                        <m:num>
                          <m:sSub>
                            <m:sSubPr>
                              <m:ctrlPr>
                                <a:rPr lang="zh-CN" altLang="en-US" i="1">
                                  <a:solidFill>
                                    <a:srgbClr val="836967"/>
                                  </a:solidFill>
                                  <a:latin typeface="Cambria Math" panose="02040503050406030204" pitchFamily="18" charset="0"/>
                                </a:rPr>
                              </m:ctrlPr>
                            </m:sSubPr>
                            <m:e>
                              <m:r>
                                <a:rPr lang="zh-CN" altLang="en-US" i="0">
                                  <a:latin typeface="Cambria Math" panose="02040503050406030204" pitchFamily="18" charset="0"/>
                                </a:rPr>
                                <m:t>ⅆ</m:t>
                              </m:r>
                            </m:e>
                            <m:sub>
                              <m:r>
                                <a:rPr lang="zh-CN" altLang="en-US" i="1">
                                  <a:latin typeface="Cambria Math" panose="02040503050406030204" pitchFamily="18" charset="0"/>
                                </a:rPr>
                                <m:t>𝑦</m:t>
                              </m:r>
                            </m:sub>
                          </m:sSub>
                        </m:num>
                        <m:den>
                          <m:r>
                            <a:rPr lang="zh-CN" altLang="en-US" i="0">
                              <a:latin typeface="Cambria Math" panose="02040503050406030204" pitchFamily="18" charset="0"/>
                            </a:rPr>
                            <m:t>ⅆ</m:t>
                          </m:r>
                          <m:r>
                            <a:rPr lang="zh-CN" altLang="en-US" i="1">
                              <a:latin typeface="Cambria Math" panose="02040503050406030204" pitchFamily="18" charset="0"/>
                            </a:rPr>
                            <m:t>𝑥</m:t>
                          </m:r>
                        </m:den>
                      </m:f>
                      <m:r>
                        <a:rPr lang="zh-CN" altLang="en-US" i="1">
                          <a:latin typeface="Cambria Math" panose="02040503050406030204" pitchFamily="18" charset="0"/>
                        </a:rPr>
                        <m:t>𝑥</m:t>
                      </m:r>
                      <m:r>
                        <a:rPr lang="zh-CN" altLang="en-US" i="0">
                          <a:latin typeface="Cambria Math" panose="02040503050406030204" pitchFamily="18" charset="0"/>
                        </a:rPr>
                        <m:t>+</m:t>
                      </m:r>
                      <m:r>
                        <a:rPr lang="zh-CN" altLang="en-US" i="1">
                          <a:latin typeface="Cambria Math" panose="02040503050406030204" pitchFamily="18" charset="0"/>
                        </a:rPr>
                        <m:t>𝐵</m:t>
                      </m:r>
                    </m:oMath>
                  </m:oMathPara>
                </a14:m>
                <a:endParaRPr lang="zh-CN" altLang="en-US" dirty="0"/>
              </a:p>
            </p:txBody>
          </p:sp>
        </mc:Choice>
        <mc:Fallback xmlns="">
          <p:sp>
            <p:nvSpPr>
              <p:cNvPr id="4" name="文本框 3">
                <a:extLst>
                  <a:ext uri="{FF2B5EF4-FFF2-40B4-BE49-F238E27FC236}">
                    <a16:creationId xmlns:a16="http://schemas.microsoft.com/office/drawing/2014/main" id="{9F93610A-FA55-4501-B796-98DAA7C50526}"/>
                  </a:ext>
                </a:extLst>
              </p:cNvPr>
              <p:cNvSpPr txBox="1">
                <a:spLocks noRot="1" noChangeAspect="1" noMove="1" noResize="1" noEditPoints="1" noAdjustHandles="1" noChangeArrowheads="1" noChangeShapeType="1" noTextEdit="1"/>
              </p:cNvSpPr>
              <p:nvPr/>
            </p:nvSpPr>
            <p:spPr>
              <a:xfrm>
                <a:off x="335360" y="1301114"/>
                <a:ext cx="3079497" cy="533608"/>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CF1B45DA-27E1-49CD-8DCB-B45CE4A77A1C}"/>
                  </a:ext>
                </a:extLst>
              </p:cNvPr>
              <p:cNvSpPr txBox="1"/>
              <p:nvPr/>
            </p:nvSpPr>
            <p:spPr>
              <a:xfrm>
                <a:off x="234321" y="2487449"/>
                <a:ext cx="6677240" cy="1404552"/>
              </a:xfrm>
              <a:prstGeom prst="rect">
                <a:avLst/>
              </a:prstGeom>
              <a:noFill/>
            </p:spPr>
            <p:txBody>
              <a:bodyPr wrap="square" lIns="0" tIns="0" rIns="0" bIns="0" rtlCol="0">
                <a:spAutoFit/>
              </a:bodyPr>
              <a:lstStyle/>
              <a:p>
                <a:pPr>
                  <a:lnSpc>
                    <a:spcPct val="150000"/>
                  </a:lnSpc>
                </a:pPr>
                <a:r>
                  <a:rPr lang="zh-CN" altLang="en-US" sz="2000" dirty="0"/>
                  <a:t>函数</a:t>
                </a:r>
                <a14:m>
                  <m:oMath xmlns:m="http://schemas.openxmlformats.org/officeDocument/2006/math">
                    <m:r>
                      <a:rPr lang="en-US" altLang="zh-CN" sz="2000" b="0" i="0" smtClean="0">
                        <a:latin typeface="Cambria Math" panose="02040503050406030204" pitchFamily="18" charset="0"/>
                      </a:rPr>
                      <m:t> </m:t>
                    </m:r>
                    <m:r>
                      <a:rPr lang="zh-CN" altLang="en-US" sz="2000" i="1" smtClean="0">
                        <a:latin typeface="Cambria Math" panose="02040503050406030204" pitchFamily="18" charset="0"/>
                      </a:rPr>
                      <m:t>𝐹</m:t>
                    </m:r>
                    <m:d>
                      <m:dPr>
                        <m:ctrlPr>
                          <a:rPr lang="zh-CN" altLang="en-US" sz="2000" i="1">
                            <a:solidFill>
                              <a:srgbClr val="836967"/>
                            </a:solidFill>
                            <a:latin typeface="Cambria Math" panose="02040503050406030204" pitchFamily="18" charset="0"/>
                          </a:rPr>
                        </m:ctrlPr>
                      </m:dPr>
                      <m:e>
                        <m:r>
                          <a:rPr lang="zh-CN" altLang="en-US" sz="2000" i="1">
                            <a:latin typeface="Cambria Math" panose="02040503050406030204" pitchFamily="18" charset="0"/>
                          </a:rPr>
                          <m:t>𝑥</m:t>
                        </m:r>
                        <m:r>
                          <a:rPr lang="zh-CN" altLang="en-US" sz="2000" i="0">
                            <a:latin typeface="Cambria Math" panose="02040503050406030204" pitchFamily="18" charset="0"/>
                          </a:rPr>
                          <m:t>,</m:t>
                        </m:r>
                        <m:r>
                          <a:rPr lang="zh-CN" altLang="en-US" sz="2000" i="1">
                            <a:latin typeface="Cambria Math" panose="02040503050406030204" pitchFamily="18" charset="0"/>
                          </a:rPr>
                          <m:t>𝑦</m:t>
                        </m:r>
                      </m:e>
                    </m:d>
                    <m:r>
                      <a:rPr lang="zh-CN" altLang="en-US" sz="2000" i="0">
                        <a:latin typeface="Cambria Math" panose="02040503050406030204" pitchFamily="18" charset="0"/>
                      </a:rPr>
                      <m:t>=</m:t>
                    </m:r>
                    <m:sSub>
                      <m:sSubPr>
                        <m:ctrlPr>
                          <a:rPr lang="zh-CN" altLang="en-US" sz="2000" i="1">
                            <a:solidFill>
                              <a:srgbClr val="836967"/>
                            </a:solidFill>
                            <a:latin typeface="Cambria Math" panose="02040503050406030204" pitchFamily="18" charset="0"/>
                          </a:rPr>
                        </m:ctrlPr>
                      </m:sSubPr>
                      <m:e>
                        <m:r>
                          <a:rPr lang="zh-CN" altLang="en-US" sz="2000" i="1">
                            <a:latin typeface="Cambria Math" panose="02040503050406030204" pitchFamily="18" charset="0"/>
                          </a:rPr>
                          <m:t>𝑑</m:t>
                        </m:r>
                      </m:e>
                      <m:sub>
                        <m:r>
                          <a:rPr lang="zh-CN" altLang="en-US" sz="2000" i="1">
                            <a:latin typeface="Cambria Math" panose="02040503050406030204" pitchFamily="18" charset="0"/>
                          </a:rPr>
                          <m:t>𝑦</m:t>
                        </m:r>
                      </m:sub>
                    </m:sSub>
                    <m:r>
                      <a:rPr lang="zh-CN" altLang="en-US" sz="2000" i="1">
                        <a:latin typeface="Cambria Math" panose="02040503050406030204" pitchFamily="18" charset="0"/>
                      </a:rPr>
                      <m:t>𝑥</m:t>
                    </m:r>
                    <m:r>
                      <a:rPr lang="zh-CN" altLang="en-US" sz="2000" i="0">
                        <a:latin typeface="Cambria Math" panose="02040503050406030204" pitchFamily="18" charset="0"/>
                      </a:rPr>
                      <m:t>+</m:t>
                    </m:r>
                    <m:sSub>
                      <m:sSubPr>
                        <m:ctrlPr>
                          <a:rPr lang="zh-CN" altLang="en-US" sz="2000" i="1">
                            <a:solidFill>
                              <a:srgbClr val="836967"/>
                            </a:solidFill>
                            <a:latin typeface="Cambria Math" panose="02040503050406030204" pitchFamily="18" charset="0"/>
                          </a:rPr>
                        </m:ctrlPr>
                      </m:sSubPr>
                      <m:e>
                        <m:r>
                          <a:rPr lang="zh-CN" altLang="en-US" sz="2000" i="0">
                            <a:latin typeface="Cambria Math" panose="02040503050406030204" pitchFamily="18" charset="0"/>
                          </a:rPr>
                          <m:t>ⅆ</m:t>
                        </m:r>
                      </m:e>
                      <m:sub>
                        <m:r>
                          <a:rPr lang="zh-CN" altLang="en-US" sz="2000" i="1">
                            <a:latin typeface="Cambria Math" panose="02040503050406030204" pitchFamily="18" charset="0"/>
                          </a:rPr>
                          <m:t>𝑥</m:t>
                        </m:r>
                      </m:sub>
                    </m:sSub>
                    <m:r>
                      <a:rPr lang="zh-CN" altLang="en-US" sz="2000" i="0">
                        <a:latin typeface="Cambria Math" panose="02040503050406030204" pitchFamily="18" charset="0"/>
                      </a:rPr>
                      <m:t>⋅</m:t>
                    </m:r>
                    <m:r>
                      <a:rPr lang="zh-CN" altLang="en-US" sz="2000" i="1">
                        <a:latin typeface="Cambria Math" panose="02040503050406030204" pitchFamily="18" charset="0"/>
                      </a:rPr>
                      <m:t>𝐵</m:t>
                    </m:r>
                    <m:r>
                      <a:rPr lang="zh-CN" altLang="en-US" sz="2000" i="0">
                        <a:latin typeface="Cambria Math" panose="02040503050406030204" pitchFamily="18" charset="0"/>
                      </a:rPr>
                      <m:t>−</m:t>
                    </m:r>
                    <m:sSub>
                      <m:sSubPr>
                        <m:ctrlPr>
                          <a:rPr lang="zh-CN" altLang="en-US" sz="2000" i="1">
                            <a:solidFill>
                              <a:srgbClr val="836967"/>
                            </a:solidFill>
                            <a:latin typeface="Cambria Math" panose="02040503050406030204" pitchFamily="18" charset="0"/>
                          </a:rPr>
                        </m:ctrlPr>
                      </m:sSubPr>
                      <m:e>
                        <m:r>
                          <a:rPr lang="zh-CN" altLang="en-US" sz="2000" i="1">
                            <a:latin typeface="Cambria Math" panose="02040503050406030204" pitchFamily="18" charset="0"/>
                          </a:rPr>
                          <m:t>𝑑</m:t>
                        </m:r>
                      </m:e>
                      <m:sub>
                        <m:r>
                          <a:rPr lang="zh-CN" altLang="en-US" sz="2000" i="1">
                            <a:latin typeface="Cambria Math" panose="02040503050406030204" pitchFamily="18" charset="0"/>
                          </a:rPr>
                          <m:t>𝑥</m:t>
                        </m:r>
                      </m:sub>
                    </m:sSub>
                    <m:r>
                      <a:rPr lang="zh-CN" altLang="en-US" sz="2000" i="1">
                        <a:latin typeface="Cambria Math" panose="02040503050406030204" pitchFamily="18" charset="0"/>
                      </a:rPr>
                      <m:t>𝑦</m:t>
                    </m:r>
                    <m:r>
                      <a:rPr lang="zh-CN" altLang="en-US" sz="2000" i="0">
                        <a:latin typeface="Cambria Math" panose="02040503050406030204" pitchFamily="18" charset="0"/>
                      </a:rPr>
                      <m:t>=0</m:t>
                    </m:r>
                    <m:r>
                      <a:rPr lang="en-US" altLang="zh-CN" sz="2000" b="0" i="0" smtClean="0">
                        <a:latin typeface="Cambria Math" panose="02040503050406030204" pitchFamily="18" charset="0"/>
                      </a:rPr>
                      <m:t> </m:t>
                    </m:r>
                  </m:oMath>
                </a14:m>
                <a:endParaRPr lang="en-US" altLang="zh-CN" sz="2000" b="0" dirty="0"/>
              </a:p>
              <a:p>
                <a:pPr>
                  <a:lnSpc>
                    <a:spcPct val="150000"/>
                  </a:lnSpc>
                </a:pPr>
                <a:r>
                  <a:rPr lang="zh-CN" altLang="en-US" sz="2000" dirty="0"/>
                  <a:t>其中 </a:t>
                </a:r>
                <a:r>
                  <a:rPr lang="en-US" altLang="zh-CN" sz="2000" i="1" dirty="0"/>
                  <a:t>a =</a:t>
                </a:r>
                <a:r>
                  <a:rPr lang="zh-CN" altLang="en-US" sz="2000" i="1" dirty="0">
                    <a:solidFill>
                      <a:srgbClr val="836967"/>
                    </a:solidFill>
                  </a:rPr>
                  <a:t> </a:t>
                </a:r>
                <a14:m>
                  <m:oMath xmlns:m="http://schemas.openxmlformats.org/officeDocument/2006/math">
                    <m:sSub>
                      <m:sSubPr>
                        <m:ctrlPr>
                          <a:rPr lang="zh-CN" altLang="en-US" sz="2000" i="1">
                            <a:solidFill>
                              <a:srgbClr val="836967"/>
                            </a:solidFill>
                            <a:latin typeface="Cambria Math" panose="02040503050406030204" pitchFamily="18" charset="0"/>
                          </a:rPr>
                        </m:ctrlPr>
                      </m:sSubPr>
                      <m:e>
                        <m:r>
                          <a:rPr lang="zh-CN" altLang="en-US" sz="2000" i="1">
                            <a:latin typeface="Cambria Math" panose="02040503050406030204" pitchFamily="18" charset="0"/>
                          </a:rPr>
                          <m:t>𝑑</m:t>
                        </m:r>
                      </m:e>
                      <m:sub>
                        <m:r>
                          <a:rPr lang="zh-CN" altLang="en-US" sz="2000" i="1">
                            <a:latin typeface="Cambria Math" panose="02040503050406030204" pitchFamily="18" charset="0"/>
                          </a:rPr>
                          <m:t>𝑦</m:t>
                        </m:r>
                      </m:sub>
                    </m:sSub>
                  </m:oMath>
                </a14:m>
                <a:r>
                  <a:rPr lang="zh-CN" altLang="en-US" sz="2000" i="1" dirty="0"/>
                  <a:t>  </a:t>
                </a:r>
                <a:r>
                  <a:rPr lang="en-US" altLang="zh-CN" sz="2000" i="1" dirty="0"/>
                  <a:t>,b = </a:t>
                </a:r>
                <a14:m>
                  <m:oMath xmlns:m="http://schemas.openxmlformats.org/officeDocument/2006/math">
                    <m:sSub>
                      <m:sSubPr>
                        <m:ctrlPr>
                          <a:rPr lang="zh-CN" altLang="en-US" sz="2000" i="1">
                            <a:solidFill>
                              <a:srgbClr val="836967"/>
                            </a:solidFill>
                            <a:latin typeface="Cambria Math" panose="02040503050406030204" pitchFamily="18" charset="0"/>
                          </a:rPr>
                        </m:ctrlPr>
                      </m:sSubPr>
                      <m:e>
                        <m:r>
                          <a:rPr lang="en-US" altLang="zh-CN" sz="2000" b="0" i="1" smtClean="0">
                            <a:solidFill>
                              <a:srgbClr val="836967"/>
                            </a:solidFill>
                            <a:latin typeface="Cambria Math" panose="02040503050406030204" pitchFamily="18" charset="0"/>
                          </a:rPr>
                          <m:t>−</m:t>
                        </m:r>
                        <m:r>
                          <a:rPr lang="zh-CN" altLang="en-US" sz="2000" i="1">
                            <a:latin typeface="Cambria Math" panose="02040503050406030204" pitchFamily="18" charset="0"/>
                          </a:rPr>
                          <m:t>ⅆ</m:t>
                        </m:r>
                      </m:e>
                      <m:sub>
                        <m:r>
                          <a:rPr lang="zh-CN" altLang="en-US" sz="2000" i="1">
                            <a:latin typeface="Cambria Math" panose="02040503050406030204" pitchFamily="18" charset="0"/>
                          </a:rPr>
                          <m:t>𝑥</m:t>
                        </m:r>
                      </m:sub>
                    </m:sSub>
                  </m:oMath>
                </a14:m>
                <a:r>
                  <a:rPr lang="zh-CN" altLang="en-US" sz="2000" i="1" dirty="0"/>
                  <a:t> </a:t>
                </a:r>
                <a:r>
                  <a:rPr lang="en-US" altLang="zh-CN" sz="2000" i="1" dirty="0"/>
                  <a:t>, c = </a:t>
                </a:r>
                <a14:m>
                  <m:oMath xmlns:m="http://schemas.openxmlformats.org/officeDocument/2006/math">
                    <m:sSub>
                      <m:sSubPr>
                        <m:ctrlPr>
                          <a:rPr lang="zh-CN" altLang="en-US" sz="2000" i="1">
                            <a:solidFill>
                              <a:srgbClr val="836967"/>
                            </a:solidFill>
                            <a:latin typeface="Cambria Math" panose="02040503050406030204" pitchFamily="18" charset="0"/>
                          </a:rPr>
                        </m:ctrlPr>
                      </m:sSubPr>
                      <m:e>
                        <m:r>
                          <a:rPr lang="zh-CN" altLang="en-US" sz="2000" i="1">
                            <a:latin typeface="Cambria Math" panose="02040503050406030204" pitchFamily="18" charset="0"/>
                          </a:rPr>
                          <m:t>ⅆ</m:t>
                        </m:r>
                      </m:e>
                      <m:sub>
                        <m:r>
                          <a:rPr lang="zh-CN" altLang="en-US" sz="2000" i="1">
                            <a:latin typeface="Cambria Math" panose="02040503050406030204" pitchFamily="18" charset="0"/>
                          </a:rPr>
                          <m:t>𝑥</m:t>
                        </m:r>
                      </m:sub>
                    </m:sSub>
                    <m:r>
                      <a:rPr lang="zh-CN" altLang="en-US" sz="2000" i="1">
                        <a:latin typeface="Cambria Math" panose="02040503050406030204" pitchFamily="18" charset="0"/>
                      </a:rPr>
                      <m:t>⋅</m:t>
                    </m:r>
                    <m:r>
                      <a:rPr lang="zh-CN" altLang="en-US" sz="2000" i="1">
                        <a:latin typeface="Cambria Math" panose="02040503050406030204" pitchFamily="18" charset="0"/>
                      </a:rPr>
                      <m:t>𝐵</m:t>
                    </m:r>
                  </m:oMath>
                </a14:m>
                <a:r>
                  <a:rPr lang="zh-CN" altLang="en-US" sz="2000" i="1" dirty="0"/>
                  <a:t> </a:t>
                </a:r>
                <a:endParaRPr lang="en-US" altLang="zh-CN" sz="2000" i="1" dirty="0"/>
              </a:p>
              <a:p>
                <a:pPr>
                  <a:lnSpc>
                    <a:spcPct val="150000"/>
                  </a:lnSpc>
                </a:pPr>
                <a:r>
                  <a:rPr lang="zh-CN" altLang="en-US" sz="2000" dirty="0"/>
                  <a:t>（注：为了保证中心算法成立，</a:t>
                </a:r>
                <a:r>
                  <a:rPr lang="en-US" altLang="zh-CN" sz="2000" dirty="0"/>
                  <a:t>a</a:t>
                </a:r>
                <a:r>
                  <a:rPr lang="zh-CN" altLang="en-US" sz="2000" dirty="0"/>
                  <a:t>为正数 ，</a:t>
                </a:r>
                <a14:m>
                  <m:oMath xmlns:m="http://schemas.openxmlformats.org/officeDocument/2006/math">
                    <m:r>
                      <m:rPr>
                        <m:sty m:val="p"/>
                      </m:rPr>
                      <a:rPr lang="zh-CN" altLang="en-US" sz="2000" i="0">
                        <a:latin typeface="Cambria Math" panose="02040503050406030204" pitchFamily="18" charset="0"/>
                      </a:rPr>
                      <m:t>F</m:t>
                    </m:r>
                    <m:d>
                      <m:dPr>
                        <m:ctrlPr>
                          <a:rPr lang="zh-CN" altLang="en-US" sz="2000" i="1">
                            <a:solidFill>
                              <a:srgbClr val="836967"/>
                            </a:solidFill>
                            <a:latin typeface="Cambria Math" panose="02040503050406030204" pitchFamily="18" charset="0"/>
                          </a:rPr>
                        </m:ctrlPr>
                      </m:dPr>
                      <m:e>
                        <m:r>
                          <m:rPr>
                            <m:sty m:val="p"/>
                          </m:rPr>
                          <a:rPr lang="zh-CN" altLang="en-US" sz="2000" i="0">
                            <a:latin typeface="Cambria Math" panose="02040503050406030204" pitchFamily="18" charset="0"/>
                          </a:rPr>
                          <m:t>x</m:t>
                        </m:r>
                        <m:r>
                          <a:rPr lang="zh-CN" altLang="en-US" sz="2000" i="0">
                            <a:latin typeface="Cambria Math" panose="02040503050406030204" pitchFamily="18" charset="0"/>
                          </a:rPr>
                          <m:t>,</m:t>
                        </m:r>
                        <m:r>
                          <m:rPr>
                            <m:sty m:val="p"/>
                          </m:rPr>
                          <a:rPr lang="zh-CN" altLang="en-US" sz="2000" i="0">
                            <a:latin typeface="Cambria Math" panose="02040503050406030204" pitchFamily="18" charset="0"/>
                          </a:rPr>
                          <m:t>y</m:t>
                        </m:r>
                      </m:e>
                    </m:d>
                    <m:r>
                      <a:rPr lang="zh-CN" altLang="en-US" sz="2000" i="0">
                        <a:latin typeface="Cambria Math" panose="02040503050406030204" pitchFamily="18" charset="0"/>
                      </a:rPr>
                      <m:t>单调</m:t>
                    </m:r>
                  </m:oMath>
                </a14:m>
                <a:r>
                  <a:rPr lang="zh-CN" altLang="en-US" sz="2000" dirty="0"/>
                  <a:t>增 ）</a:t>
                </a:r>
              </a:p>
            </p:txBody>
          </p:sp>
        </mc:Choice>
        <mc:Fallback xmlns="">
          <p:sp>
            <p:nvSpPr>
              <p:cNvPr id="5" name="文本框 4">
                <a:extLst>
                  <a:ext uri="{FF2B5EF4-FFF2-40B4-BE49-F238E27FC236}">
                    <a16:creationId xmlns:a16="http://schemas.microsoft.com/office/drawing/2014/main" id="{CF1B45DA-27E1-49CD-8DCB-B45CE4A77A1C}"/>
                  </a:ext>
                </a:extLst>
              </p:cNvPr>
              <p:cNvSpPr txBox="1">
                <a:spLocks noRot="1" noChangeAspect="1" noMove="1" noResize="1" noEditPoints="1" noAdjustHandles="1" noChangeArrowheads="1" noChangeShapeType="1" noTextEdit="1"/>
              </p:cNvSpPr>
              <p:nvPr/>
            </p:nvSpPr>
            <p:spPr>
              <a:xfrm>
                <a:off x="234321" y="2487449"/>
                <a:ext cx="6677240" cy="1404552"/>
              </a:xfrm>
              <a:prstGeom prst="rect">
                <a:avLst/>
              </a:prstGeom>
              <a:blipFill>
                <a:blip r:embed="rId4"/>
                <a:stretch>
                  <a:fillRect l="-2281" r="-639" b="-10435"/>
                </a:stretch>
              </a:blipFill>
            </p:spPr>
            <p:txBody>
              <a:bodyPr/>
              <a:lstStyle/>
              <a:p>
                <a:r>
                  <a:rPr lang="zh-CN" altLang="en-US">
                    <a:noFill/>
                  </a:rPr>
                  <a:t> </a:t>
                </a:r>
              </a:p>
            </p:txBody>
          </p:sp>
        </mc:Fallback>
      </mc:AlternateContent>
      <p:pic>
        <p:nvPicPr>
          <p:cNvPr id="7" name="图片 6">
            <a:extLst>
              <a:ext uri="{FF2B5EF4-FFF2-40B4-BE49-F238E27FC236}">
                <a16:creationId xmlns:a16="http://schemas.microsoft.com/office/drawing/2014/main" id="{F49E5F33-F2C0-4413-AE3E-3C227160763A}"/>
              </a:ext>
            </a:extLst>
          </p:cNvPr>
          <p:cNvPicPr>
            <a:picLocks noChangeAspect="1"/>
          </p:cNvPicPr>
          <p:nvPr/>
        </p:nvPicPr>
        <p:blipFill>
          <a:blip r:embed="rId5"/>
          <a:stretch>
            <a:fillRect/>
          </a:stretch>
        </p:blipFill>
        <p:spPr>
          <a:xfrm>
            <a:off x="7415288" y="1029782"/>
            <a:ext cx="4486275" cy="4781550"/>
          </a:xfrm>
          <a:prstGeom prst="rect">
            <a:avLst/>
          </a:prstGeom>
        </p:spPr>
      </p:pic>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424DB5BB-8FA1-4979-AF77-5D4D9268DEC0}"/>
                  </a:ext>
                </a:extLst>
              </p:cNvPr>
              <p:cNvSpPr txBox="1"/>
              <p:nvPr/>
            </p:nvSpPr>
            <p:spPr>
              <a:xfrm>
                <a:off x="2703290" y="4297314"/>
                <a:ext cx="4217821" cy="1754326"/>
              </a:xfrm>
              <a:prstGeom prst="rect">
                <a:avLst/>
              </a:prstGeom>
              <a:noFill/>
            </p:spPr>
            <p:txBody>
              <a:bodyPr wrap="none" rtlCol="0">
                <a:spAutoFit/>
              </a:bodyPr>
              <a:lstStyle/>
              <a:p>
                <a:pPr marL="342900" indent="-342900">
                  <a:buFont typeface="+mj-ea"/>
                  <a:buAutoNum type="circleNumDbPlain"/>
                </a:pPr>
                <a:r>
                  <a:rPr lang="zh-CN" altLang="en-US" dirty="0"/>
                  <a:t>在直线上的所有点满足 </a:t>
                </a:r>
                <a14:m>
                  <m:oMath xmlns:m="http://schemas.openxmlformats.org/officeDocument/2006/math">
                    <m:r>
                      <a:rPr lang="zh-CN" altLang="en-US" sz="1800" i="1" smtClean="0">
                        <a:latin typeface="Cambria Math" panose="02040503050406030204" pitchFamily="18" charset="0"/>
                      </a:rPr>
                      <m:t>𝐹</m:t>
                    </m:r>
                    <m:d>
                      <m:dPr>
                        <m:ctrlPr>
                          <a:rPr lang="zh-CN" altLang="en-US" sz="1800" i="1">
                            <a:solidFill>
                              <a:srgbClr val="836967"/>
                            </a:solidFill>
                            <a:latin typeface="Cambria Math" panose="02040503050406030204" pitchFamily="18" charset="0"/>
                          </a:rPr>
                        </m:ctrlPr>
                      </m:dPr>
                      <m:e>
                        <m:r>
                          <a:rPr lang="zh-CN" altLang="en-US" sz="1800" i="1">
                            <a:latin typeface="Cambria Math" panose="02040503050406030204" pitchFamily="18" charset="0"/>
                          </a:rPr>
                          <m:t>𝑥</m:t>
                        </m:r>
                        <m:r>
                          <a:rPr lang="zh-CN" altLang="en-US" sz="1800" i="0">
                            <a:latin typeface="Cambria Math" panose="02040503050406030204" pitchFamily="18" charset="0"/>
                          </a:rPr>
                          <m:t>,</m:t>
                        </m:r>
                        <m:r>
                          <a:rPr lang="zh-CN" altLang="en-US" sz="1800" i="1">
                            <a:latin typeface="Cambria Math" panose="02040503050406030204" pitchFamily="18" charset="0"/>
                          </a:rPr>
                          <m:t>𝑦</m:t>
                        </m:r>
                      </m:e>
                    </m:d>
                  </m:oMath>
                </a14:m>
                <a:r>
                  <a:rPr lang="zh-CN" altLang="en-US" dirty="0"/>
                  <a:t> </a:t>
                </a:r>
                <a:r>
                  <a:rPr lang="en-US" altLang="zh-CN" dirty="0"/>
                  <a:t>= 0</a:t>
                </a:r>
              </a:p>
              <a:p>
                <a:pPr marL="342900" indent="-342900">
                  <a:buFont typeface="+mj-ea"/>
                  <a:buAutoNum type="circleNumDbPlain"/>
                </a:pPr>
                <a:endParaRPr lang="en-US" altLang="zh-CN" dirty="0"/>
              </a:p>
              <a:p>
                <a:pPr marL="342900" indent="-342900">
                  <a:buFont typeface="+mj-ea"/>
                  <a:buAutoNum type="circleNumDbPlain"/>
                </a:pPr>
                <a:r>
                  <a:rPr lang="zh-CN" altLang="en-US" dirty="0"/>
                  <a:t>在直线上方的所有点满足 </a:t>
                </a:r>
                <a14:m>
                  <m:oMath xmlns:m="http://schemas.openxmlformats.org/officeDocument/2006/math">
                    <m:r>
                      <a:rPr lang="zh-CN" altLang="en-US" sz="1800" i="1" smtClean="0">
                        <a:latin typeface="Cambria Math" panose="02040503050406030204" pitchFamily="18" charset="0"/>
                      </a:rPr>
                      <m:t>𝐹</m:t>
                    </m:r>
                    <m:d>
                      <m:dPr>
                        <m:ctrlPr>
                          <a:rPr lang="zh-CN" altLang="en-US" sz="1800" i="1">
                            <a:solidFill>
                              <a:srgbClr val="836967"/>
                            </a:solidFill>
                            <a:latin typeface="Cambria Math" panose="02040503050406030204" pitchFamily="18" charset="0"/>
                          </a:rPr>
                        </m:ctrlPr>
                      </m:dPr>
                      <m:e>
                        <m:r>
                          <a:rPr lang="zh-CN" altLang="en-US" sz="1800" i="1">
                            <a:latin typeface="Cambria Math" panose="02040503050406030204" pitchFamily="18" charset="0"/>
                          </a:rPr>
                          <m:t>𝑥</m:t>
                        </m:r>
                        <m:r>
                          <a:rPr lang="zh-CN" altLang="en-US" sz="1800" i="0">
                            <a:latin typeface="Cambria Math" panose="02040503050406030204" pitchFamily="18" charset="0"/>
                          </a:rPr>
                          <m:t>,</m:t>
                        </m:r>
                        <m:r>
                          <a:rPr lang="zh-CN" altLang="en-US" sz="1800" i="1">
                            <a:latin typeface="Cambria Math" panose="02040503050406030204" pitchFamily="18" charset="0"/>
                          </a:rPr>
                          <m:t>𝑦</m:t>
                        </m:r>
                      </m:e>
                    </m:d>
                  </m:oMath>
                </a14:m>
                <a:r>
                  <a:rPr lang="zh-CN" altLang="en-US" dirty="0"/>
                  <a:t> </a:t>
                </a:r>
                <a:r>
                  <a:rPr lang="en-US" altLang="zh-CN" dirty="0"/>
                  <a:t>&lt; 0</a:t>
                </a:r>
              </a:p>
              <a:p>
                <a:pPr marL="342900" indent="-342900">
                  <a:buFont typeface="+mj-ea"/>
                  <a:buAutoNum type="circleNumDbPlain"/>
                </a:pPr>
                <a:endParaRPr lang="en-US" altLang="zh-CN" dirty="0"/>
              </a:p>
              <a:p>
                <a:pPr marL="342900" indent="-342900">
                  <a:buFont typeface="+mj-ea"/>
                  <a:buAutoNum type="circleNumDbPlain"/>
                </a:pPr>
                <a:r>
                  <a:rPr lang="zh-CN" altLang="en-US" dirty="0"/>
                  <a:t>在直线下方的所有点满足 </a:t>
                </a:r>
                <a14:m>
                  <m:oMath xmlns:m="http://schemas.openxmlformats.org/officeDocument/2006/math">
                    <m:r>
                      <a:rPr lang="zh-CN" altLang="en-US" sz="1800" i="1" smtClean="0">
                        <a:latin typeface="Cambria Math" panose="02040503050406030204" pitchFamily="18" charset="0"/>
                      </a:rPr>
                      <m:t>𝐹</m:t>
                    </m:r>
                    <m:d>
                      <m:dPr>
                        <m:ctrlPr>
                          <a:rPr lang="zh-CN" altLang="en-US" sz="1800" i="1">
                            <a:solidFill>
                              <a:srgbClr val="836967"/>
                            </a:solidFill>
                            <a:latin typeface="Cambria Math" panose="02040503050406030204" pitchFamily="18" charset="0"/>
                          </a:rPr>
                        </m:ctrlPr>
                      </m:dPr>
                      <m:e>
                        <m:r>
                          <a:rPr lang="zh-CN" altLang="en-US" sz="1800" i="1">
                            <a:latin typeface="Cambria Math" panose="02040503050406030204" pitchFamily="18" charset="0"/>
                          </a:rPr>
                          <m:t>𝑥</m:t>
                        </m:r>
                        <m:r>
                          <a:rPr lang="zh-CN" altLang="en-US" sz="1800" i="0">
                            <a:latin typeface="Cambria Math" panose="02040503050406030204" pitchFamily="18" charset="0"/>
                          </a:rPr>
                          <m:t>,</m:t>
                        </m:r>
                        <m:r>
                          <a:rPr lang="zh-CN" altLang="en-US" sz="1800" i="1">
                            <a:latin typeface="Cambria Math" panose="02040503050406030204" pitchFamily="18" charset="0"/>
                          </a:rPr>
                          <m:t>𝑦</m:t>
                        </m:r>
                      </m:e>
                    </m:d>
                  </m:oMath>
                </a14:m>
                <a:r>
                  <a:rPr lang="zh-CN" altLang="en-US" dirty="0"/>
                  <a:t> </a:t>
                </a:r>
                <a:r>
                  <a:rPr lang="en-US" altLang="zh-CN" dirty="0"/>
                  <a:t>&gt; 0</a:t>
                </a:r>
              </a:p>
              <a:p>
                <a:endParaRPr lang="zh-CN" altLang="en-US" dirty="0"/>
              </a:p>
            </p:txBody>
          </p:sp>
        </mc:Choice>
        <mc:Fallback xmlns="">
          <p:sp>
            <p:nvSpPr>
              <p:cNvPr id="9" name="文本框 8">
                <a:extLst>
                  <a:ext uri="{FF2B5EF4-FFF2-40B4-BE49-F238E27FC236}">
                    <a16:creationId xmlns:a16="http://schemas.microsoft.com/office/drawing/2014/main" id="{424DB5BB-8FA1-4979-AF77-5D4D9268DEC0}"/>
                  </a:ext>
                </a:extLst>
              </p:cNvPr>
              <p:cNvSpPr txBox="1">
                <a:spLocks noRot="1" noChangeAspect="1" noMove="1" noResize="1" noEditPoints="1" noAdjustHandles="1" noChangeArrowheads="1" noChangeShapeType="1" noTextEdit="1"/>
              </p:cNvSpPr>
              <p:nvPr/>
            </p:nvSpPr>
            <p:spPr>
              <a:xfrm>
                <a:off x="2703290" y="4297314"/>
                <a:ext cx="4217821" cy="1754326"/>
              </a:xfrm>
              <a:prstGeom prst="rect">
                <a:avLst/>
              </a:prstGeom>
              <a:blipFill>
                <a:blip r:embed="rId6"/>
                <a:stretch>
                  <a:fillRect l="-1445" t="-3472" r="-43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E061657D-0906-4CFE-A501-26BA0E748B5D}"/>
                  </a:ext>
                </a:extLst>
              </p:cNvPr>
              <p:cNvSpPr txBox="1"/>
              <p:nvPr/>
            </p:nvSpPr>
            <p:spPr>
              <a:xfrm>
                <a:off x="-1" y="4269490"/>
                <a:ext cx="2702791" cy="783869"/>
              </a:xfrm>
              <a:prstGeom prst="rect">
                <a:avLst/>
              </a:prstGeom>
              <a:noFill/>
            </p:spPr>
            <p:txBody>
              <a:bodyPr wrap="none" rtlCol="0">
                <a:spAutoFit/>
              </a:bodyPr>
              <a:lstStyle/>
              <a:p>
                <a:r>
                  <a:rPr lang="zh-CN" altLang="en-US" dirty="0"/>
                  <a:t>我们只需要计算</a:t>
                </a:r>
                <a:endParaRPr lang="en-US" altLang="zh-CN" dirty="0"/>
              </a:p>
              <a:p>
                <a:r>
                  <a:rPr lang="en-US" altLang="zh-CN" dirty="0"/>
                  <a:t>F(M) = </a:t>
                </a:r>
                <a14:m>
                  <m:oMath xmlns:m="http://schemas.openxmlformats.org/officeDocument/2006/math">
                    <m:r>
                      <a:rPr lang="zh-CN" altLang="en-US" i="1" dirty="0" smtClean="0">
                        <a:latin typeface="Cambria Math" panose="02040503050406030204" pitchFamily="18" charset="0"/>
                      </a:rPr>
                      <m:t>𝐹</m:t>
                    </m:r>
                    <m:d>
                      <m:dPr>
                        <m:ctrlPr>
                          <a:rPr lang="zh-CN" altLang="en-US" i="1" dirty="0">
                            <a:solidFill>
                              <a:srgbClr val="836967"/>
                            </a:solidFill>
                            <a:latin typeface="Cambria Math" panose="02040503050406030204" pitchFamily="18" charset="0"/>
                          </a:rPr>
                        </m:ctrlPr>
                      </m:dPr>
                      <m:e>
                        <m:sSub>
                          <m:sSubPr>
                            <m:ctrlPr>
                              <a:rPr lang="zh-CN" altLang="en-US" i="1" dirty="0">
                                <a:solidFill>
                                  <a:srgbClr val="836967"/>
                                </a:solidFill>
                                <a:latin typeface="Cambria Math" panose="02040503050406030204" pitchFamily="18" charset="0"/>
                              </a:rPr>
                            </m:ctrlPr>
                          </m:sSubPr>
                          <m:e>
                            <m:r>
                              <a:rPr lang="zh-CN" altLang="en-US" i="1" dirty="0">
                                <a:latin typeface="Cambria Math" panose="02040503050406030204" pitchFamily="18" charset="0"/>
                              </a:rPr>
                              <m:t>𝑥</m:t>
                            </m:r>
                          </m:e>
                          <m:sub>
                            <m:r>
                              <a:rPr lang="zh-CN" altLang="en-US" i="1" dirty="0">
                                <a:latin typeface="Cambria Math" panose="02040503050406030204" pitchFamily="18" charset="0"/>
                              </a:rPr>
                              <m:t>𝑃</m:t>
                            </m:r>
                          </m:sub>
                        </m:sSub>
                        <m:r>
                          <a:rPr lang="zh-CN" altLang="en-US" i="0" dirty="0">
                            <a:latin typeface="Cambria Math" panose="02040503050406030204" pitchFamily="18" charset="0"/>
                          </a:rPr>
                          <m:t>+1,</m:t>
                        </m:r>
                        <m:sSub>
                          <m:sSubPr>
                            <m:ctrlPr>
                              <a:rPr lang="zh-CN" altLang="en-US" i="1" dirty="0">
                                <a:solidFill>
                                  <a:srgbClr val="836967"/>
                                </a:solidFill>
                                <a:latin typeface="Cambria Math" panose="02040503050406030204" pitchFamily="18" charset="0"/>
                              </a:rPr>
                            </m:ctrlPr>
                          </m:sSubPr>
                          <m:e>
                            <m:r>
                              <a:rPr lang="zh-CN" altLang="en-US" i="1" dirty="0">
                                <a:latin typeface="Cambria Math" panose="02040503050406030204" pitchFamily="18" charset="0"/>
                              </a:rPr>
                              <m:t>𝑦</m:t>
                            </m:r>
                          </m:e>
                          <m:sub>
                            <m:r>
                              <a:rPr lang="zh-CN" altLang="en-US" i="1" dirty="0">
                                <a:latin typeface="Cambria Math" panose="02040503050406030204" pitchFamily="18" charset="0"/>
                              </a:rPr>
                              <m:t>𝑃</m:t>
                            </m:r>
                          </m:sub>
                        </m:sSub>
                        <m:r>
                          <a:rPr lang="zh-CN" altLang="en-US" i="0" dirty="0">
                            <a:latin typeface="Cambria Math" panose="02040503050406030204" pitchFamily="18" charset="0"/>
                          </a:rPr>
                          <m:t>+</m:t>
                        </m:r>
                        <m:f>
                          <m:fPr>
                            <m:ctrlPr>
                              <a:rPr lang="zh-CN" altLang="en-US" i="1" dirty="0">
                                <a:solidFill>
                                  <a:srgbClr val="836967"/>
                                </a:solidFill>
                                <a:latin typeface="Cambria Math" panose="02040503050406030204" pitchFamily="18" charset="0"/>
                              </a:rPr>
                            </m:ctrlPr>
                          </m:fPr>
                          <m:num>
                            <m:r>
                              <a:rPr lang="zh-CN" altLang="en-US" i="0" dirty="0">
                                <a:latin typeface="Cambria Math" panose="02040503050406030204" pitchFamily="18" charset="0"/>
                              </a:rPr>
                              <m:t>1</m:t>
                            </m:r>
                          </m:num>
                          <m:den>
                            <m:r>
                              <a:rPr lang="zh-CN" altLang="en-US" i="0" dirty="0">
                                <a:latin typeface="Cambria Math" panose="02040503050406030204" pitchFamily="18" charset="0"/>
                              </a:rPr>
                              <m:t>2</m:t>
                            </m:r>
                          </m:den>
                        </m:f>
                      </m:e>
                    </m:d>
                  </m:oMath>
                </a14:m>
                <a:endParaRPr lang="zh-CN" altLang="en-US" dirty="0"/>
              </a:p>
            </p:txBody>
          </p:sp>
        </mc:Choice>
        <mc:Fallback xmlns="">
          <p:sp>
            <p:nvSpPr>
              <p:cNvPr id="12" name="文本框 11">
                <a:extLst>
                  <a:ext uri="{FF2B5EF4-FFF2-40B4-BE49-F238E27FC236}">
                    <a16:creationId xmlns:a16="http://schemas.microsoft.com/office/drawing/2014/main" id="{E061657D-0906-4CFE-A501-26BA0E748B5D}"/>
                  </a:ext>
                </a:extLst>
              </p:cNvPr>
              <p:cNvSpPr txBox="1">
                <a:spLocks noRot="1" noChangeAspect="1" noMove="1" noResize="1" noEditPoints="1" noAdjustHandles="1" noChangeArrowheads="1" noChangeShapeType="1" noTextEdit="1"/>
              </p:cNvSpPr>
              <p:nvPr/>
            </p:nvSpPr>
            <p:spPr>
              <a:xfrm>
                <a:off x="-1" y="4269490"/>
                <a:ext cx="2702791" cy="783869"/>
              </a:xfrm>
              <a:prstGeom prst="rect">
                <a:avLst/>
              </a:prstGeom>
              <a:blipFill>
                <a:blip r:embed="rId7"/>
                <a:stretch>
                  <a:fillRect l="-1806" t="-3876" b="-232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898688521"/>
      </p:ext>
    </p:extLst>
  </p:cSld>
  <p:clrMapOvr>
    <a:masterClrMapping/>
  </p:clrMapOvr>
  <mc:AlternateContent xmlns:mc="http://schemas.openxmlformats.org/markup-compatibility/2006" xmlns:p14="http://schemas.microsoft.com/office/powerpoint/2010/main">
    <mc:Choice Requires="p14">
      <p:transition spd="slow" p14:dur="2000" advTm="4376"/>
    </mc:Choice>
    <mc:Fallback xmlns="">
      <p:transition spd="slow" advTm="43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withEffect">
                                  <p:stCondLst>
                                    <p:cond delay="250"/>
                                  </p:stCondLst>
                                  <p:childTnLst>
                                    <p:set>
                                      <p:cBhvr>
                                        <p:cTn id="6" dur="1" fill="hold">
                                          <p:stCondLst>
                                            <p:cond delay="0"/>
                                          </p:stCondLst>
                                        </p:cTn>
                                        <p:tgtEl>
                                          <p:spTgt spid="47"/>
                                        </p:tgtEl>
                                        <p:attrNameLst>
                                          <p:attrName>style.visibility</p:attrName>
                                        </p:attrNameLst>
                                      </p:cBhvr>
                                      <p:to>
                                        <p:strVal val="visible"/>
                                      </p:to>
                                    </p:set>
                                    <p:anim calcmode="lin" valueType="num">
                                      <p:cBhvr additive="base">
                                        <p:cTn id="7" dur="500"/>
                                        <p:tgtEl>
                                          <p:spTgt spid="47"/>
                                        </p:tgtEl>
                                        <p:attrNameLst>
                                          <p:attrName>ppt_y</p:attrName>
                                        </p:attrNameLst>
                                      </p:cBhvr>
                                      <p:tavLst>
                                        <p:tav tm="0">
                                          <p:val>
                                            <p:strVal val="#ppt_y+#ppt_h*1.125000"/>
                                          </p:val>
                                        </p:tav>
                                        <p:tav tm="100000">
                                          <p:val>
                                            <p:strVal val="#ppt_y"/>
                                          </p:val>
                                        </p:tav>
                                      </p:tavLst>
                                    </p:anim>
                                    <p:animEffect transition="in" filter="wipe(up)">
                                      <p:cBhvr>
                                        <p:cTn id="8" dur="500"/>
                                        <p:tgtEl>
                                          <p:spTgt spid="47"/>
                                        </p:tgtEl>
                                      </p:cBhvr>
                                    </p:animEffect>
                                  </p:childTnLst>
                                </p:cTn>
                              </p:par>
                              <p:par>
                                <p:cTn id="9" presetID="53" presetClass="entr" presetSubtype="16" fill="hold" grpId="0" nodeType="withEffect">
                                  <p:stCondLst>
                                    <p:cond delay="250"/>
                                  </p:stCondLst>
                                  <p:childTnLst>
                                    <p:set>
                                      <p:cBhvr>
                                        <p:cTn id="10" dur="1" fill="hold">
                                          <p:stCondLst>
                                            <p:cond delay="0"/>
                                          </p:stCondLst>
                                        </p:cTn>
                                        <p:tgtEl>
                                          <p:spTgt spid="44"/>
                                        </p:tgtEl>
                                        <p:attrNameLst>
                                          <p:attrName>style.visibility</p:attrName>
                                        </p:attrNameLst>
                                      </p:cBhvr>
                                      <p:to>
                                        <p:strVal val="visible"/>
                                      </p:to>
                                    </p:set>
                                    <p:anim calcmode="lin" valueType="num">
                                      <p:cBhvr>
                                        <p:cTn id="11" dur="500" fill="hold"/>
                                        <p:tgtEl>
                                          <p:spTgt spid="44"/>
                                        </p:tgtEl>
                                        <p:attrNameLst>
                                          <p:attrName>ppt_w</p:attrName>
                                        </p:attrNameLst>
                                      </p:cBhvr>
                                      <p:tavLst>
                                        <p:tav tm="0">
                                          <p:val>
                                            <p:fltVal val="0"/>
                                          </p:val>
                                        </p:tav>
                                        <p:tav tm="100000">
                                          <p:val>
                                            <p:strVal val="#ppt_w"/>
                                          </p:val>
                                        </p:tav>
                                      </p:tavLst>
                                    </p:anim>
                                    <p:anim calcmode="lin" valueType="num">
                                      <p:cBhvr>
                                        <p:cTn id="12" dur="500" fill="hold"/>
                                        <p:tgtEl>
                                          <p:spTgt spid="44"/>
                                        </p:tgtEl>
                                        <p:attrNameLst>
                                          <p:attrName>ppt_h</p:attrName>
                                        </p:attrNameLst>
                                      </p:cBhvr>
                                      <p:tavLst>
                                        <p:tav tm="0">
                                          <p:val>
                                            <p:fltVal val="0"/>
                                          </p:val>
                                        </p:tav>
                                        <p:tav tm="100000">
                                          <p:val>
                                            <p:strVal val="#ppt_h"/>
                                          </p:val>
                                        </p:tav>
                                      </p:tavLst>
                                    </p:anim>
                                    <p:animEffect transition="in" filter="fade">
                                      <p:cBhvr>
                                        <p:cTn id="13" dur="500"/>
                                        <p:tgtEl>
                                          <p:spTgt spid="44"/>
                                        </p:tgtEl>
                                      </p:cBhvr>
                                    </p:animEffect>
                                  </p:childTnLst>
                                </p:cTn>
                              </p:par>
                              <p:par>
                                <p:cTn id="14" presetID="53" presetClass="entr" presetSubtype="16" fill="hold" grpId="0" nodeType="withEffect">
                                  <p:stCondLst>
                                    <p:cond delay="250"/>
                                  </p:stCondLst>
                                  <p:childTnLst>
                                    <p:set>
                                      <p:cBhvr>
                                        <p:cTn id="15" dur="1" fill="hold">
                                          <p:stCondLst>
                                            <p:cond delay="0"/>
                                          </p:stCondLst>
                                        </p:cTn>
                                        <p:tgtEl>
                                          <p:spTgt spid="46"/>
                                        </p:tgtEl>
                                        <p:attrNameLst>
                                          <p:attrName>style.visibility</p:attrName>
                                        </p:attrNameLst>
                                      </p:cBhvr>
                                      <p:to>
                                        <p:strVal val="visible"/>
                                      </p:to>
                                    </p:set>
                                    <p:anim calcmode="lin" valueType="num">
                                      <p:cBhvr>
                                        <p:cTn id="16" dur="500" fill="hold"/>
                                        <p:tgtEl>
                                          <p:spTgt spid="46"/>
                                        </p:tgtEl>
                                        <p:attrNameLst>
                                          <p:attrName>ppt_w</p:attrName>
                                        </p:attrNameLst>
                                      </p:cBhvr>
                                      <p:tavLst>
                                        <p:tav tm="0">
                                          <p:val>
                                            <p:fltVal val="0"/>
                                          </p:val>
                                        </p:tav>
                                        <p:tav tm="100000">
                                          <p:val>
                                            <p:strVal val="#ppt_w"/>
                                          </p:val>
                                        </p:tav>
                                      </p:tavLst>
                                    </p:anim>
                                    <p:anim calcmode="lin" valueType="num">
                                      <p:cBhvr>
                                        <p:cTn id="17" dur="500" fill="hold"/>
                                        <p:tgtEl>
                                          <p:spTgt spid="46"/>
                                        </p:tgtEl>
                                        <p:attrNameLst>
                                          <p:attrName>ppt_h</p:attrName>
                                        </p:attrNameLst>
                                      </p:cBhvr>
                                      <p:tavLst>
                                        <p:tav tm="0">
                                          <p:val>
                                            <p:fltVal val="0"/>
                                          </p:val>
                                        </p:tav>
                                        <p:tav tm="100000">
                                          <p:val>
                                            <p:strVal val="#ppt_h"/>
                                          </p:val>
                                        </p:tav>
                                      </p:tavLst>
                                    </p:anim>
                                    <p:animEffect transition="in" filter="fade">
                                      <p:cBhvr>
                                        <p:cTn id="18" dur="500"/>
                                        <p:tgtEl>
                                          <p:spTgt spid="46"/>
                                        </p:tgtEl>
                                      </p:cBhvr>
                                    </p:animEffect>
                                  </p:childTnLst>
                                </p:cTn>
                              </p:par>
                              <p:par>
                                <p:cTn id="19" presetID="53" presetClass="entr" presetSubtype="16" fill="hold" grpId="0" nodeType="withEffect">
                                  <p:stCondLst>
                                    <p:cond delay="250"/>
                                  </p:stCondLst>
                                  <p:childTnLst>
                                    <p:set>
                                      <p:cBhvr>
                                        <p:cTn id="20" dur="1" fill="hold">
                                          <p:stCondLst>
                                            <p:cond delay="0"/>
                                          </p:stCondLst>
                                        </p:cTn>
                                        <p:tgtEl>
                                          <p:spTgt spid="48"/>
                                        </p:tgtEl>
                                        <p:attrNameLst>
                                          <p:attrName>style.visibility</p:attrName>
                                        </p:attrNameLst>
                                      </p:cBhvr>
                                      <p:to>
                                        <p:strVal val="visible"/>
                                      </p:to>
                                    </p:set>
                                    <p:anim calcmode="lin" valueType="num">
                                      <p:cBhvr>
                                        <p:cTn id="21" dur="500" fill="hold"/>
                                        <p:tgtEl>
                                          <p:spTgt spid="48"/>
                                        </p:tgtEl>
                                        <p:attrNameLst>
                                          <p:attrName>ppt_w</p:attrName>
                                        </p:attrNameLst>
                                      </p:cBhvr>
                                      <p:tavLst>
                                        <p:tav tm="0">
                                          <p:val>
                                            <p:fltVal val="0"/>
                                          </p:val>
                                        </p:tav>
                                        <p:tav tm="100000">
                                          <p:val>
                                            <p:strVal val="#ppt_w"/>
                                          </p:val>
                                        </p:tav>
                                      </p:tavLst>
                                    </p:anim>
                                    <p:anim calcmode="lin" valueType="num">
                                      <p:cBhvr>
                                        <p:cTn id="22" dur="500" fill="hold"/>
                                        <p:tgtEl>
                                          <p:spTgt spid="48"/>
                                        </p:tgtEl>
                                        <p:attrNameLst>
                                          <p:attrName>ppt_h</p:attrName>
                                        </p:attrNameLst>
                                      </p:cBhvr>
                                      <p:tavLst>
                                        <p:tav tm="0">
                                          <p:val>
                                            <p:fltVal val="0"/>
                                          </p:val>
                                        </p:tav>
                                        <p:tav tm="100000">
                                          <p:val>
                                            <p:strVal val="#ppt_h"/>
                                          </p:val>
                                        </p:tav>
                                      </p:tavLst>
                                    </p:anim>
                                    <p:animEffect transition="in" filter="fade">
                                      <p:cBhvr>
                                        <p:cTn id="23"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44" grpId="0" animBg="1"/>
      <p:bldP spid="46" grpId="0" animBg="1"/>
      <p:bldP spid="48"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PowerPoint 演示文稿"/>
</p:tagLst>
</file>

<file path=ppt/theme/theme1.xml><?xml version="1.0" encoding="utf-8"?>
<a:theme xmlns:a="http://schemas.openxmlformats.org/drawingml/2006/main" name="Office 主题">
  <a:themeElements>
    <a:clrScheme name="蓝色学术风主题配色">
      <a:dk1>
        <a:srgbClr val="262626"/>
      </a:dk1>
      <a:lt1>
        <a:srgbClr val="003760"/>
      </a:lt1>
      <a:dk2>
        <a:srgbClr val="EEECE1"/>
      </a:dk2>
      <a:lt2>
        <a:srgbClr val="EEECE1"/>
      </a:lt2>
      <a:accent1>
        <a:srgbClr val="003760"/>
      </a:accent1>
      <a:accent2>
        <a:srgbClr val="92CDDC"/>
      </a:accent2>
      <a:accent3>
        <a:srgbClr val="00B0F0"/>
      </a:accent3>
      <a:accent4>
        <a:srgbClr val="6565FF"/>
      </a:accent4>
      <a:accent5>
        <a:srgbClr val="4BACC6"/>
      </a:accent5>
      <a:accent6>
        <a:srgbClr val="002060"/>
      </a:accent6>
      <a:hlink>
        <a:srgbClr val="003760"/>
      </a:hlink>
      <a:folHlink>
        <a:srgbClr val="7F7F7F"/>
      </a:folHlink>
    </a:clrScheme>
    <a:fontScheme name="Temp">
      <a:majorFont>
        <a:latin typeface="Arial" panose="020B0A04020102020204"/>
        <a:ea typeface="微软雅黑"/>
        <a:cs typeface=""/>
      </a:majorFont>
      <a:minorFont>
        <a:latin typeface="Arial" panose="020B0604020202020204"/>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2206</TotalTime>
  <Words>5077</Words>
  <Application>Microsoft Office PowerPoint</Application>
  <PresentationFormat>宽屏</PresentationFormat>
  <Paragraphs>881</Paragraphs>
  <Slides>58</Slides>
  <Notes>58</Notes>
  <HiddenSlides>33</HiddenSlides>
  <MMClips>1</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58</vt:i4>
      </vt:variant>
    </vt:vector>
  </HeadingPairs>
  <TitlesOfParts>
    <vt:vector size="67" baseType="lpstr">
      <vt:lpstr>-apple-system</vt:lpstr>
      <vt:lpstr>TheSansMonoCondensed-</vt:lpstr>
      <vt:lpstr>微软雅黑</vt:lpstr>
      <vt:lpstr>Arial</vt:lpstr>
      <vt:lpstr>Calibri</vt:lpstr>
      <vt:lpstr>Cambria Math</vt:lpstr>
      <vt:lpstr>Source Code Pro</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徐 茂军</cp:lastModifiedBy>
  <cp:revision>380</cp:revision>
  <dcterms:created xsi:type="dcterms:W3CDTF">2017-02-11T06:33:38Z</dcterms:created>
  <dcterms:modified xsi:type="dcterms:W3CDTF">2021-05-05T15:22:42Z</dcterms:modified>
</cp:coreProperties>
</file>